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99" r:id="rId1"/>
  </p:sld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4" r:id="rId19"/>
    <p:sldId id="275" r:id="rId20"/>
    <p:sldId id="276" r:id="rId21"/>
    <p:sldId id="277" r:id="rId22"/>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658"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872693" y="2682681"/>
            <a:ext cx="12541844" cy="3147339"/>
          </a:xfrm>
        </p:spPr>
        <p:txBody>
          <a:bodyPr anchor="b">
            <a:noAutofit/>
          </a:bodyPr>
          <a:lstStyle>
            <a:lvl1pPr algn="ctr">
              <a:defRPr sz="108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4019860" y="5934419"/>
            <a:ext cx="10247510" cy="1629356"/>
          </a:xfrm>
        </p:spPr>
        <p:txBody>
          <a:bodyPr>
            <a:normAutofit/>
          </a:bodyPr>
          <a:lstStyle>
            <a:lvl1pPr marL="0" indent="0" algn="ctr">
              <a:lnSpc>
                <a:spcPct val="112000"/>
              </a:lnSpc>
              <a:spcBef>
                <a:spcPts val="0"/>
              </a:spcBef>
              <a:spcAft>
                <a:spcPts val="0"/>
              </a:spcAft>
              <a:buNone/>
              <a:defRPr sz="345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1129287" y="9680079"/>
            <a:ext cx="2411916" cy="606921"/>
          </a:xfrm>
        </p:spPr>
        <p:txBody>
          <a:bodyPr/>
          <a:lstStyle>
            <a:lvl1pPr>
              <a:defRPr baseline="0">
                <a:solidFill>
                  <a:schemeClr val="tx2"/>
                </a:solidFill>
              </a:defRPr>
            </a:lvl1pPr>
          </a:lstStyle>
          <a:p>
            <a:fld id="{1D8BD707-D9CF-40AE-B4C6-C98DA3205C09}" type="datetimeFigureOut">
              <a:rPr lang="en-US" smtClean="0"/>
              <a:t>4/19/2024</a:t>
            </a:fld>
            <a:endParaRPr lang="en-US"/>
          </a:p>
        </p:txBody>
      </p:sp>
      <p:sp>
        <p:nvSpPr>
          <p:cNvPr id="5" name="Footer Placeholder 4"/>
          <p:cNvSpPr>
            <a:spLocks noGrp="1"/>
          </p:cNvSpPr>
          <p:nvPr>
            <p:ph type="ftr" sz="quarter" idx="11"/>
          </p:nvPr>
        </p:nvSpPr>
        <p:spPr>
          <a:xfrm>
            <a:off x="3876082" y="9680079"/>
            <a:ext cx="10535066" cy="606921"/>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14746025" y="9680079"/>
            <a:ext cx="2394438" cy="606921"/>
          </a:xfrm>
        </p:spPr>
        <p:txBody>
          <a:bodyPr/>
          <a:lstStyle>
            <a:lvl1pPr>
              <a:defRPr baseline="0">
                <a:solidFill>
                  <a:schemeClr val="tx2"/>
                </a:solidFill>
              </a:defRPr>
            </a:lvl1pPr>
          </a:lstStyle>
          <a:p>
            <a:fld id="{B6F15528-21DE-4FAA-801E-634DDDAF4B2B}" type="slidenum">
              <a:rPr lang="tr-TR" smtClean="0"/>
              <a:t>‹#›</a:t>
            </a:fld>
            <a:endParaRPr lang="tr-TR"/>
          </a:p>
        </p:txBody>
      </p:sp>
      <p:grpSp>
        <p:nvGrpSpPr>
          <p:cNvPr id="7" name="Group 6"/>
          <p:cNvGrpSpPr/>
          <p:nvPr/>
        </p:nvGrpSpPr>
        <p:grpSpPr>
          <a:xfrm>
            <a:off x="1129288" y="1116704"/>
            <a:ext cx="16011176" cy="8024507"/>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1490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057400" y="3443288"/>
            <a:ext cx="14401800" cy="5357813"/>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84153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94842" y="936234"/>
            <a:ext cx="2348649" cy="7864866"/>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057401" y="936234"/>
            <a:ext cx="12269462" cy="7864866"/>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7988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FF313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95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4/19/2024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50061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7538" y="1952041"/>
            <a:ext cx="14419457" cy="4279106"/>
          </a:xfrm>
        </p:spPr>
        <p:txBody>
          <a:bodyPr anchor="b">
            <a:normAutofit/>
          </a:bodyPr>
          <a:lstStyle>
            <a:lvl1pPr algn="r">
              <a:defRPr sz="108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47538" y="6324492"/>
            <a:ext cx="14419457" cy="1714986"/>
          </a:xfrm>
        </p:spPr>
        <p:txBody>
          <a:bodyPr/>
          <a:lstStyle>
            <a:lvl1pPr marL="0" indent="0" algn="r">
              <a:lnSpc>
                <a:spcPct val="112000"/>
              </a:lnSpc>
              <a:spcBef>
                <a:spcPts val="0"/>
              </a:spcBef>
              <a:spcAft>
                <a:spcPts val="0"/>
              </a:spcAft>
              <a:buNone/>
              <a:defRPr sz="3600">
                <a:solidFill>
                  <a:schemeClr val="tx2"/>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1108363" y="9680079"/>
            <a:ext cx="2433614" cy="606921"/>
          </a:xfrm>
        </p:spPr>
        <p:txBody>
          <a:bodyPr/>
          <a:lstStyle>
            <a:lvl1pPr>
              <a:defRPr>
                <a:solidFill>
                  <a:schemeClr val="tx2"/>
                </a:solidFill>
              </a:defRPr>
            </a:lvl1pPr>
          </a:lstStyle>
          <a:p>
            <a:fld id="{1D8BD707-D9CF-40AE-B4C6-C98DA3205C09}" type="datetimeFigureOut">
              <a:rPr lang="en-US" smtClean="0"/>
              <a:t>4/19/2024</a:t>
            </a:fld>
            <a:endParaRPr lang="en-US"/>
          </a:p>
        </p:txBody>
      </p:sp>
      <p:sp>
        <p:nvSpPr>
          <p:cNvPr id="5" name="Footer Placeholder 4"/>
          <p:cNvSpPr>
            <a:spLocks noGrp="1"/>
          </p:cNvSpPr>
          <p:nvPr>
            <p:ph type="ftr" sz="quarter" idx="11"/>
          </p:nvPr>
        </p:nvSpPr>
        <p:spPr>
          <a:xfrm>
            <a:off x="3876469" y="9680079"/>
            <a:ext cx="10535066" cy="606921"/>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14746025" y="9680079"/>
            <a:ext cx="2394438" cy="606921"/>
          </a:xfrm>
        </p:spPr>
        <p:txBody>
          <a:bodyPr/>
          <a:lstStyle>
            <a:lvl1pPr>
              <a:defRPr>
                <a:solidFill>
                  <a:schemeClr val="tx2"/>
                </a:solidFill>
              </a:defRPr>
            </a:lvl1pPr>
          </a:lstStyle>
          <a:p>
            <a:fld id="{B6F15528-21DE-4FAA-801E-634DDDAF4B2B}" type="slidenum">
              <a:rPr lang="tr-TR" smtClean="0"/>
              <a:t>‹#›</a:t>
            </a:fld>
            <a:endParaRPr lang="tr-TR"/>
          </a:p>
        </p:txBody>
      </p:sp>
      <p:sp>
        <p:nvSpPr>
          <p:cNvPr id="7" name="Freeform 6" title="Crop Mark"/>
          <p:cNvSpPr/>
          <p:nvPr/>
        </p:nvSpPr>
        <p:spPr bwMode="auto">
          <a:xfrm>
            <a:off x="12227944" y="2528478"/>
            <a:ext cx="4912520" cy="6612732"/>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445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2057400" y="3428999"/>
            <a:ext cx="6671679" cy="537210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9788105" y="3428999"/>
            <a:ext cx="6671679" cy="53721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4/19/2024</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74557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057400" y="1028700"/>
            <a:ext cx="14401800" cy="222885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2057400" y="3511296"/>
            <a:ext cx="6665976" cy="1235868"/>
          </a:xfrm>
        </p:spPr>
        <p:txBody>
          <a:bodyPr anchor="b">
            <a:noAutofit/>
          </a:bodyPr>
          <a:lstStyle>
            <a:lvl1pPr marL="0" indent="0">
              <a:lnSpc>
                <a:spcPct val="84000"/>
              </a:lnSpc>
              <a:spcBef>
                <a:spcPts val="0"/>
              </a:spcBef>
              <a:spcAft>
                <a:spcPts val="0"/>
              </a:spcAft>
              <a:buNone/>
              <a:defRPr sz="4500" b="0"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smtClean="0"/>
              <a:t>Asıl metin stillerini düzenle</a:t>
            </a:r>
          </a:p>
        </p:txBody>
      </p:sp>
      <p:sp>
        <p:nvSpPr>
          <p:cNvPr id="4" name="Content Placeholder 3"/>
          <p:cNvSpPr>
            <a:spLocks noGrp="1"/>
          </p:cNvSpPr>
          <p:nvPr>
            <p:ph sz="half" idx="2"/>
          </p:nvPr>
        </p:nvSpPr>
        <p:spPr>
          <a:xfrm>
            <a:off x="2057400" y="4957811"/>
            <a:ext cx="6665976" cy="384329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9787521" y="3511296"/>
            <a:ext cx="6665976" cy="1235868"/>
          </a:xfrm>
        </p:spPr>
        <p:txBody>
          <a:bodyPr anchor="b">
            <a:noAutofit/>
          </a:bodyPr>
          <a:lstStyle>
            <a:lvl1pPr marL="0" indent="0">
              <a:lnSpc>
                <a:spcPct val="84000"/>
              </a:lnSpc>
              <a:spcBef>
                <a:spcPts val="0"/>
              </a:spcBef>
              <a:spcAft>
                <a:spcPts val="0"/>
              </a:spcAft>
              <a:buNone/>
              <a:defRPr sz="4500" b="0"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smtClean="0"/>
              <a:t>Asıl metin stillerini düzenle</a:t>
            </a:r>
          </a:p>
        </p:txBody>
      </p:sp>
      <p:sp>
        <p:nvSpPr>
          <p:cNvPr id="6" name="Content Placeholder 5"/>
          <p:cNvSpPr>
            <a:spLocks noGrp="1"/>
          </p:cNvSpPr>
          <p:nvPr>
            <p:ph sz="quarter" idx="4"/>
          </p:nvPr>
        </p:nvSpPr>
        <p:spPr>
          <a:xfrm>
            <a:off x="9787521" y="4957811"/>
            <a:ext cx="6665976" cy="384329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4/19/2024</a:t>
            </a:fld>
            <a:endParaRPr lang="en-US"/>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41176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4/19/2024</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60727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4/19/2024</a:t>
            </a:fld>
            <a:endParaRPr lang="en-US"/>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50733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564"/>
            <a:ext cx="7955280" cy="10286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85850" y="1028700"/>
            <a:ext cx="5783580" cy="3236826"/>
          </a:xfrm>
        </p:spPr>
        <p:txBody>
          <a:bodyPr anchor="t">
            <a:noAutofit/>
          </a:bodyPr>
          <a:lstStyle>
            <a:lvl1pPr>
              <a:lnSpc>
                <a:spcPct val="84000"/>
              </a:lnSpc>
              <a:defRPr sz="72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9384030" y="1028702"/>
            <a:ext cx="7818120" cy="7762875"/>
          </a:xfrm>
        </p:spPr>
        <p:txBody>
          <a:bodyPr/>
          <a:lstStyle>
            <a:lvl1pPr>
              <a:defRPr sz="3000"/>
            </a:lvl1pPr>
            <a:lvl2pPr>
              <a:defRPr sz="3000"/>
            </a:lvl2pPr>
            <a:lvl3pPr>
              <a:defRPr sz="2700"/>
            </a:lvl3pPr>
            <a:lvl4pPr>
              <a:defRPr sz="2700"/>
            </a:lvl4pPr>
            <a:lvl5pPr>
              <a:defRPr sz="2400"/>
            </a:lvl5pPr>
            <a:lvl6pPr>
              <a:defRPr sz="2400"/>
            </a:lvl6pPr>
            <a:lvl7pPr>
              <a:defRPr sz="2400"/>
            </a:lvl7pPr>
            <a:lvl8pPr>
              <a:defRPr sz="2400"/>
            </a:lvl8pPr>
            <a:lvl9pPr>
              <a:defRPr sz="2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85850" y="4284516"/>
            <a:ext cx="5783580" cy="4516584"/>
          </a:xfrm>
        </p:spPr>
        <p:txBody>
          <a:bodyPr/>
          <a:lstStyle>
            <a:lvl1pPr marL="0" indent="0">
              <a:lnSpc>
                <a:spcPct val="113000"/>
              </a:lnSpc>
              <a:spcBef>
                <a:spcPts val="0"/>
              </a:spcBef>
              <a:spcAft>
                <a:spcPts val="2250"/>
              </a:spcAft>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smtClean="0"/>
              <a:t>Asıl metin stillerini düzenle</a:t>
            </a:r>
          </a:p>
        </p:txBody>
      </p:sp>
      <p:sp>
        <p:nvSpPr>
          <p:cNvPr id="5" name="Date Placeholder 4"/>
          <p:cNvSpPr>
            <a:spLocks noGrp="1"/>
          </p:cNvSpPr>
          <p:nvPr>
            <p:ph type="dt" sz="half" idx="10"/>
          </p:nvPr>
        </p:nvSpPr>
        <p:spPr>
          <a:xfrm>
            <a:off x="1085850" y="9680079"/>
            <a:ext cx="1806858" cy="606921"/>
          </a:xfrm>
        </p:spPr>
        <p:txBody>
          <a:bodyPr/>
          <a:lstStyle>
            <a:lvl1pPr>
              <a:defRPr>
                <a:solidFill>
                  <a:schemeClr val="tx2"/>
                </a:solidFill>
              </a:defRPr>
            </a:lvl1pPr>
          </a:lstStyle>
          <a:p>
            <a:fld id="{1D8BD707-D9CF-40AE-B4C6-C98DA3205C09}" type="datetimeFigureOut">
              <a:rPr lang="en-US" smtClean="0"/>
              <a:t>4/19/2024</a:t>
            </a:fld>
            <a:endParaRPr lang="en-US"/>
          </a:p>
        </p:txBody>
      </p:sp>
      <p:sp>
        <p:nvSpPr>
          <p:cNvPr id="6" name="Footer Placeholder 5"/>
          <p:cNvSpPr>
            <a:spLocks noGrp="1"/>
          </p:cNvSpPr>
          <p:nvPr>
            <p:ph type="ftr" sz="quarter" idx="11"/>
          </p:nvPr>
        </p:nvSpPr>
        <p:spPr>
          <a:xfrm>
            <a:off x="3308918" y="9680079"/>
            <a:ext cx="3560513" cy="606921"/>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14824710" y="9680079"/>
            <a:ext cx="2394438" cy="606921"/>
          </a:xfrm>
        </p:spPr>
        <p:txBody>
          <a:bodyPr/>
          <a:lstStyle>
            <a:lvl1pPr>
              <a:defRPr>
                <a:solidFill>
                  <a:schemeClr val="tx2"/>
                </a:solidFill>
              </a:defRPr>
            </a:lvl1pPr>
          </a:lstStyle>
          <a:p>
            <a:fld id="{B6F15528-21DE-4FAA-801E-634DDDAF4B2B}" type="slidenum">
              <a:rPr lang="tr-TR" smtClean="0"/>
              <a:t>‹#›</a:t>
            </a:fld>
            <a:endParaRPr lang="tr-TR"/>
          </a:p>
        </p:txBody>
      </p:sp>
      <p:sp>
        <p:nvSpPr>
          <p:cNvPr id="9" name="Rectangle 8" title="Divider Bar"/>
          <p:cNvSpPr/>
          <p:nvPr/>
        </p:nvSpPr>
        <p:spPr>
          <a:xfrm>
            <a:off x="7955280" y="564"/>
            <a:ext cx="34290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503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564"/>
            <a:ext cx="7955280" cy="10286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85850" y="1028700"/>
            <a:ext cx="5783580" cy="3236826"/>
          </a:xfrm>
        </p:spPr>
        <p:txBody>
          <a:bodyPr anchor="t">
            <a:normAutofit/>
          </a:bodyPr>
          <a:lstStyle>
            <a:lvl1pPr>
              <a:lnSpc>
                <a:spcPct val="84000"/>
              </a:lnSpc>
              <a:defRPr sz="72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298180" y="1"/>
            <a:ext cx="9989820" cy="10286999"/>
          </a:xfrm>
        </p:spPr>
        <p:txBody>
          <a:bodyPr anchor="t">
            <a:normAutofit/>
          </a:bodyPr>
          <a:lstStyle>
            <a:lvl1pPr marL="0" indent="0">
              <a:buNone/>
              <a:defRPr sz="3000"/>
            </a:lvl1pPr>
            <a:lvl2pPr marL="685800" indent="0">
              <a:buNone/>
              <a:defRPr sz="3000"/>
            </a:lvl2pPr>
            <a:lvl3pPr marL="1371600" indent="0">
              <a:buNone/>
              <a:defRPr sz="30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85850" y="4283952"/>
            <a:ext cx="5783580" cy="4517148"/>
          </a:xfrm>
        </p:spPr>
        <p:txBody>
          <a:bodyPr/>
          <a:lstStyle>
            <a:lvl1pPr marL="0" indent="0">
              <a:lnSpc>
                <a:spcPct val="113000"/>
              </a:lnSpc>
              <a:spcBef>
                <a:spcPts val="0"/>
              </a:spcBef>
              <a:spcAft>
                <a:spcPts val="2250"/>
              </a:spcAft>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smtClean="0"/>
              <a:t>Asıl metin stillerini düzenle</a:t>
            </a:r>
          </a:p>
        </p:txBody>
      </p:sp>
      <p:sp>
        <p:nvSpPr>
          <p:cNvPr id="5" name="Date Placeholder 4"/>
          <p:cNvSpPr>
            <a:spLocks noGrp="1"/>
          </p:cNvSpPr>
          <p:nvPr>
            <p:ph type="dt" sz="half" idx="10"/>
          </p:nvPr>
        </p:nvSpPr>
        <p:spPr>
          <a:xfrm>
            <a:off x="1085850" y="9680079"/>
            <a:ext cx="1806858" cy="606921"/>
          </a:xfrm>
        </p:spPr>
        <p:txBody>
          <a:bodyPr/>
          <a:lstStyle>
            <a:lvl1pPr>
              <a:defRPr>
                <a:solidFill>
                  <a:schemeClr val="tx2"/>
                </a:solidFill>
              </a:defRPr>
            </a:lvl1pPr>
          </a:lstStyle>
          <a:p>
            <a:fld id="{1D8BD707-D9CF-40AE-B4C6-C98DA3205C09}" type="datetimeFigureOut">
              <a:rPr lang="en-US" smtClean="0"/>
              <a:t>4/19/2024</a:t>
            </a:fld>
            <a:endParaRPr lang="en-US"/>
          </a:p>
        </p:txBody>
      </p:sp>
      <p:sp>
        <p:nvSpPr>
          <p:cNvPr id="6" name="Footer Placeholder 5"/>
          <p:cNvSpPr>
            <a:spLocks noGrp="1"/>
          </p:cNvSpPr>
          <p:nvPr>
            <p:ph type="ftr" sz="quarter" idx="11"/>
          </p:nvPr>
        </p:nvSpPr>
        <p:spPr>
          <a:xfrm>
            <a:off x="3308918" y="9680079"/>
            <a:ext cx="3560513" cy="606921"/>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14824710" y="9680079"/>
            <a:ext cx="2394438" cy="606921"/>
          </a:xfrm>
        </p:spPr>
        <p:txBody>
          <a:bodyPr/>
          <a:lstStyle>
            <a:lvl1pPr>
              <a:defRPr>
                <a:solidFill>
                  <a:schemeClr val="tx2"/>
                </a:solidFill>
              </a:defRPr>
            </a:lvl1pPr>
          </a:lstStyle>
          <a:p>
            <a:fld id="{B6F15528-21DE-4FAA-801E-634DDDAF4B2B}" type="slidenum">
              <a:rPr lang="tr-TR" smtClean="0"/>
              <a:t>‹#›</a:t>
            </a:fld>
            <a:endParaRPr lang="tr-TR"/>
          </a:p>
        </p:txBody>
      </p:sp>
      <p:sp>
        <p:nvSpPr>
          <p:cNvPr id="9" name="Rectangle 8" title="Divider Bar"/>
          <p:cNvSpPr/>
          <p:nvPr/>
        </p:nvSpPr>
        <p:spPr>
          <a:xfrm>
            <a:off x="7955280" y="564"/>
            <a:ext cx="34290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656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1028700"/>
            <a:ext cx="14401800" cy="222885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057400" y="3429000"/>
            <a:ext cx="14401800" cy="53721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085975" y="9680079"/>
            <a:ext cx="1806858" cy="606921"/>
          </a:xfrm>
          <a:prstGeom prst="rect">
            <a:avLst/>
          </a:prstGeom>
        </p:spPr>
        <p:txBody>
          <a:bodyPr vert="horz" lIns="91440" tIns="45720" rIns="91440" bIns="45720" rtlCol="0" anchor="ctr"/>
          <a:lstStyle>
            <a:lvl1pPr algn="l">
              <a:defRPr sz="1800" baseline="0">
                <a:solidFill>
                  <a:schemeClr val="tx2"/>
                </a:solidFill>
              </a:defRPr>
            </a:lvl1pPr>
          </a:lstStyle>
          <a:p>
            <a:fld id="{1D8BD707-D9CF-40AE-B4C6-C98DA3205C09}" type="datetimeFigureOut">
              <a:rPr lang="en-US" smtClean="0"/>
              <a:t>4/19/2024</a:t>
            </a:fld>
            <a:endParaRPr lang="en-US"/>
          </a:p>
        </p:txBody>
      </p:sp>
      <p:sp>
        <p:nvSpPr>
          <p:cNvPr id="5" name="Footer Placeholder 4"/>
          <p:cNvSpPr>
            <a:spLocks noGrp="1"/>
          </p:cNvSpPr>
          <p:nvPr>
            <p:ph type="ftr" sz="quarter" idx="3"/>
          </p:nvPr>
        </p:nvSpPr>
        <p:spPr>
          <a:xfrm>
            <a:off x="4340346" y="9680079"/>
            <a:ext cx="9421245" cy="606921"/>
          </a:xfrm>
          <a:prstGeom prst="rect">
            <a:avLst/>
          </a:prstGeom>
        </p:spPr>
        <p:txBody>
          <a:bodyPr vert="horz" lIns="91440" tIns="45720" rIns="91440" bIns="45720" rtlCol="0" anchor="ctr"/>
          <a:lstStyle>
            <a:lvl1pPr algn="l">
              <a:defRPr sz="1800" baseline="0">
                <a:solidFill>
                  <a:schemeClr val="tx2"/>
                </a:solidFill>
              </a:defRPr>
            </a:lvl1pPr>
          </a:lstStyle>
          <a:p>
            <a:endParaRPr lang="tr-TR"/>
          </a:p>
        </p:txBody>
      </p:sp>
      <p:sp>
        <p:nvSpPr>
          <p:cNvPr id="6" name="Slide Number Placeholder 5"/>
          <p:cNvSpPr>
            <a:spLocks noGrp="1"/>
          </p:cNvSpPr>
          <p:nvPr>
            <p:ph type="sldNum" sz="quarter" idx="4"/>
          </p:nvPr>
        </p:nvSpPr>
        <p:spPr>
          <a:xfrm>
            <a:off x="14209104" y="9680079"/>
            <a:ext cx="2394438" cy="606921"/>
          </a:xfrm>
          <a:prstGeom prst="rect">
            <a:avLst/>
          </a:prstGeom>
        </p:spPr>
        <p:txBody>
          <a:bodyPr vert="horz" lIns="91440" tIns="45720" rIns="91440" bIns="45720" rtlCol="0" anchor="ctr"/>
          <a:lstStyle>
            <a:lvl1pPr algn="r">
              <a:defRPr sz="1800" baseline="0">
                <a:solidFill>
                  <a:schemeClr val="tx2"/>
                </a:solidFill>
              </a:defRPr>
            </a:lvl1pPr>
          </a:lstStyle>
          <a:p>
            <a:fld id="{B6F15528-21DE-4FAA-801E-634DDDAF4B2B}" type="slidenum">
              <a:rPr lang="tr-TR" smtClean="0"/>
              <a:t>‹#›</a:t>
            </a:fld>
            <a:endParaRPr lang="tr-TR"/>
          </a:p>
        </p:txBody>
      </p:sp>
      <p:sp>
        <p:nvSpPr>
          <p:cNvPr id="9" name="Rectangle 8" title="Side bar"/>
          <p:cNvSpPr/>
          <p:nvPr/>
        </p:nvSpPr>
        <p:spPr>
          <a:xfrm>
            <a:off x="717143" y="564"/>
            <a:ext cx="34290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134796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l" defTabSz="1371600" rtl="0" eaLnBrk="1" latinLnBrk="0" hangingPunct="1">
        <a:lnSpc>
          <a:spcPct val="89000"/>
        </a:lnSpc>
        <a:spcBef>
          <a:spcPct val="0"/>
        </a:spcBef>
        <a:buNone/>
        <a:defRPr sz="6600" kern="1200" baseline="0">
          <a:solidFill>
            <a:schemeClr val="tx2"/>
          </a:solidFill>
          <a:latin typeface="+mj-lt"/>
          <a:ea typeface="+mj-ea"/>
          <a:cs typeface="+mj-cs"/>
        </a:defRPr>
      </a:lvl1pPr>
    </p:titleStyle>
    <p:bodyStyle>
      <a:lvl1pPr marL="576072" indent="-576072" algn="l" defTabSz="1371600" rtl="0" eaLnBrk="1" latinLnBrk="0" hangingPunct="1">
        <a:lnSpc>
          <a:spcPct val="94000"/>
        </a:lnSpc>
        <a:spcBef>
          <a:spcPts val="1500"/>
        </a:spcBef>
        <a:spcAft>
          <a:spcPts val="300"/>
        </a:spcAft>
        <a:buFont typeface="Franklin Gothic Book" panose="020B0503020102020204" pitchFamily="34" charset="0"/>
        <a:buChar char="■"/>
        <a:defRPr sz="3000" kern="1200" baseline="0">
          <a:solidFill>
            <a:schemeClr val="tx2"/>
          </a:solidFill>
          <a:latin typeface="+mn-lt"/>
          <a:ea typeface="+mn-ea"/>
          <a:cs typeface="+mn-cs"/>
        </a:defRPr>
      </a:lvl1pPr>
      <a:lvl2pPr marL="1371600" indent="-576072" algn="l" defTabSz="1371600" rtl="0" eaLnBrk="1" latinLnBrk="0" hangingPunct="1">
        <a:lnSpc>
          <a:spcPct val="94000"/>
        </a:lnSpc>
        <a:spcBef>
          <a:spcPts val="750"/>
        </a:spcBef>
        <a:spcAft>
          <a:spcPts val="300"/>
        </a:spcAft>
        <a:buFont typeface="Franklin Gothic Book" panose="020B0503020102020204" pitchFamily="34" charset="0"/>
        <a:buChar char="–"/>
        <a:defRPr sz="3000" i="1" kern="1200" baseline="0">
          <a:solidFill>
            <a:schemeClr val="tx2"/>
          </a:solidFill>
          <a:latin typeface="+mn-lt"/>
          <a:ea typeface="+mn-ea"/>
          <a:cs typeface="+mn-cs"/>
        </a:defRPr>
      </a:lvl2pPr>
      <a:lvl3pPr marL="2057400" indent="-576072" algn="l" defTabSz="1371600" rtl="0" eaLnBrk="1" latinLnBrk="0" hangingPunct="1">
        <a:lnSpc>
          <a:spcPct val="94000"/>
        </a:lnSpc>
        <a:spcBef>
          <a:spcPts val="750"/>
        </a:spcBef>
        <a:spcAft>
          <a:spcPts val="300"/>
        </a:spcAft>
        <a:buFont typeface="Franklin Gothic Book" panose="020B0503020102020204" pitchFamily="34" charset="0"/>
        <a:buChar char="■"/>
        <a:defRPr sz="2700" kern="1200" baseline="0">
          <a:solidFill>
            <a:schemeClr val="tx2"/>
          </a:solidFill>
          <a:latin typeface="+mn-lt"/>
          <a:ea typeface="+mn-ea"/>
          <a:cs typeface="+mn-cs"/>
        </a:defRPr>
      </a:lvl3pPr>
      <a:lvl4pPr marL="2743200" indent="-576072" algn="l" defTabSz="1371600" rtl="0" eaLnBrk="1" latinLnBrk="0" hangingPunct="1">
        <a:lnSpc>
          <a:spcPct val="94000"/>
        </a:lnSpc>
        <a:spcBef>
          <a:spcPts val="750"/>
        </a:spcBef>
        <a:spcAft>
          <a:spcPts val="300"/>
        </a:spcAft>
        <a:buFont typeface="Franklin Gothic Book" panose="020B0503020102020204" pitchFamily="34" charset="0"/>
        <a:buChar char="–"/>
        <a:defRPr sz="2700" i="1" kern="1200" baseline="0">
          <a:solidFill>
            <a:schemeClr val="tx2"/>
          </a:solidFill>
          <a:latin typeface="+mn-lt"/>
          <a:ea typeface="+mn-ea"/>
          <a:cs typeface="+mn-cs"/>
        </a:defRPr>
      </a:lvl4pPr>
      <a:lvl5pPr marL="3429000" indent="-576072" algn="l" defTabSz="1371600" rtl="0" eaLnBrk="1" latinLnBrk="0" hangingPunct="1">
        <a:lnSpc>
          <a:spcPct val="94000"/>
        </a:lnSpc>
        <a:spcBef>
          <a:spcPts val="750"/>
        </a:spcBef>
        <a:spcAft>
          <a:spcPts val="300"/>
        </a:spcAft>
        <a:buFont typeface="Franklin Gothic Book" panose="020B0503020102020204" pitchFamily="34" charset="0"/>
        <a:buChar char="■"/>
        <a:defRPr sz="2400" kern="1200" baseline="0">
          <a:solidFill>
            <a:schemeClr val="tx2"/>
          </a:solidFill>
          <a:latin typeface="+mn-lt"/>
          <a:ea typeface="+mn-ea"/>
          <a:cs typeface="+mn-cs"/>
        </a:defRPr>
      </a:lvl5pPr>
      <a:lvl6pPr marL="4114800" indent="-576072" algn="l" defTabSz="1371600" rtl="0" eaLnBrk="1" latinLnBrk="0" hangingPunct="1">
        <a:lnSpc>
          <a:spcPct val="94000"/>
        </a:lnSpc>
        <a:spcBef>
          <a:spcPts val="750"/>
        </a:spcBef>
        <a:spcAft>
          <a:spcPts val="300"/>
        </a:spcAft>
        <a:buFont typeface="Franklin Gothic Book" panose="020B0503020102020204" pitchFamily="34" charset="0"/>
        <a:buChar char="–"/>
        <a:defRPr sz="2400" i="1" kern="1200" baseline="0">
          <a:solidFill>
            <a:schemeClr val="tx2"/>
          </a:solidFill>
          <a:latin typeface="+mn-lt"/>
          <a:ea typeface="+mn-ea"/>
          <a:cs typeface="+mn-cs"/>
        </a:defRPr>
      </a:lvl6pPr>
      <a:lvl7pPr marL="4800600" indent="-576072" algn="l" defTabSz="1371600" rtl="0" eaLnBrk="1" latinLnBrk="0" hangingPunct="1">
        <a:lnSpc>
          <a:spcPct val="94000"/>
        </a:lnSpc>
        <a:spcBef>
          <a:spcPts val="750"/>
        </a:spcBef>
        <a:spcAft>
          <a:spcPts val="300"/>
        </a:spcAft>
        <a:buFont typeface="Franklin Gothic Book" panose="020B0503020102020204" pitchFamily="34" charset="0"/>
        <a:buChar char="■"/>
        <a:defRPr sz="2100" kern="1200" baseline="0">
          <a:solidFill>
            <a:schemeClr val="tx2"/>
          </a:solidFill>
          <a:latin typeface="+mn-lt"/>
          <a:ea typeface="+mn-ea"/>
          <a:cs typeface="+mn-cs"/>
        </a:defRPr>
      </a:lvl7pPr>
      <a:lvl8pPr marL="5486400" indent="-576072" algn="l" defTabSz="1371600" rtl="0" eaLnBrk="1" latinLnBrk="0" hangingPunct="1">
        <a:lnSpc>
          <a:spcPct val="94000"/>
        </a:lnSpc>
        <a:spcBef>
          <a:spcPts val="750"/>
        </a:spcBef>
        <a:spcAft>
          <a:spcPts val="300"/>
        </a:spcAft>
        <a:buFont typeface="Franklin Gothic Book" panose="020B0503020102020204" pitchFamily="34" charset="0"/>
        <a:buChar char="–"/>
        <a:defRPr sz="2100" i="1" kern="1200" baseline="0">
          <a:solidFill>
            <a:schemeClr val="tx2"/>
          </a:solidFill>
          <a:latin typeface="+mn-lt"/>
          <a:ea typeface="+mn-ea"/>
          <a:cs typeface="+mn-cs"/>
        </a:defRPr>
      </a:lvl8pPr>
      <a:lvl9pPr marL="6172200" indent="-576072" algn="l" defTabSz="1371600" rtl="0" eaLnBrk="1" latinLnBrk="0" hangingPunct="1">
        <a:lnSpc>
          <a:spcPct val="94000"/>
        </a:lnSpc>
        <a:spcBef>
          <a:spcPts val="750"/>
        </a:spcBef>
        <a:spcAft>
          <a:spcPts val="300"/>
        </a:spcAft>
        <a:buFont typeface="Franklin Gothic Book" panose="020B0503020102020204" pitchFamily="34" charset="0"/>
        <a:buChar char="■"/>
        <a:defRPr sz="2100" kern="1200" baseline="0">
          <a:solidFill>
            <a:schemeClr val="tx2"/>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29883" y="0"/>
            <a:ext cx="57150" cy="20955"/>
          </a:xfrm>
          <a:custGeom>
            <a:avLst/>
            <a:gdLst/>
            <a:ahLst/>
            <a:cxnLst/>
            <a:rect l="l" t="t" r="r" b="b"/>
            <a:pathLst>
              <a:path w="57150" h="20955">
                <a:moveTo>
                  <a:pt x="57097" y="0"/>
                </a:moveTo>
                <a:lnTo>
                  <a:pt x="0" y="0"/>
                </a:lnTo>
                <a:lnTo>
                  <a:pt x="38" y="324"/>
                </a:lnTo>
                <a:lnTo>
                  <a:pt x="6168" y="10644"/>
                </a:lnTo>
                <a:lnTo>
                  <a:pt x="15851" y="17788"/>
                </a:lnTo>
                <a:lnTo>
                  <a:pt x="27990" y="20623"/>
                </a:lnTo>
                <a:lnTo>
                  <a:pt x="40212" y="18323"/>
                </a:lnTo>
                <a:lnTo>
                  <a:pt x="50166" y="11601"/>
                </a:lnTo>
                <a:lnTo>
                  <a:pt x="56793" y="1628"/>
                </a:lnTo>
                <a:lnTo>
                  <a:pt x="57097" y="0"/>
                </a:lnTo>
                <a:close/>
              </a:path>
            </a:pathLst>
          </a:custGeom>
          <a:solidFill>
            <a:srgbClr val="000A38">
              <a:alpha val="35998"/>
            </a:srgbClr>
          </a:solidFill>
        </p:spPr>
        <p:txBody>
          <a:bodyPr wrap="square" lIns="0" tIns="0" rIns="0" bIns="0" rtlCol="0"/>
          <a:lstStyle/>
          <a:p>
            <a:endParaRPr/>
          </a:p>
        </p:txBody>
      </p:sp>
      <p:sp>
        <p:nvSpPr>
          <p:cNvPr id="3" name="object 3"/>
          <p:cNvSpPr/>
          <p:nvPr/>
        </p:nvSpPr>
        <p:spPr>
          <a:xfrm>
            <a:off x="16460317" y="0"/>
            <a:ext cx="34925" cy="6350"/>
          </a:xfrm>
          <a:custGeom>
            <a:avLst/>
            <a:gdLst/>
            <a:ahLst/>
            <a:cxnLst/>
            <a:rect l="l" t="t" r="r" b="b"/>
            <a:pathLst>
              <a:path w="34925" h="6350">
                <a:moveTo>
                  <a:pt x="34746" y="0"/>
                </a:moveTo>
                <a:lnTo>
                  <a:pt x="0" y="0"/>
                </a:lnTo>
                <a:lnTo>
                  <a:pt x="4329" y="3266"/>
                </a:lnTo>
                <a:lnTo>
                  <a:pt x="16576" y="6108"/>
                </a:lnTo>
                <a:lnTo>
                  <a:pt x="28860" y="3865"/>
                </a:lnTo>
                <a:lnTo>
                  <a:pt x="34746" y="0"/>
                </a:lnTo>
                <a:close/>
              </a:path>
            </a:pathLst>
          </a:custGeom>
          <a:solidFill>
            <a:srgbClr val="000A38">
              <a:alpha val="35998"/>
            </a:srgbClr>
          </a:solidFill>
        </p:spPr>
        <p:txBody>
          <a:bodyPr wrap="square" lIns="0" tIns="0" rIns="0" bIns="0" rtlCol="0"/>
          <a:lstStyle/>
          <a:p>
            <a:endParaRPr/>
          </a:p>
        </p:txBody>
      </p:sp>
      <p:sp>
        <p:nvSpPr>
          <p:cNvPr id="4" name="object 4"/>
          <p:cNvSpPr/>
          <p:nvPr/>
        </p:nvSpPr>
        <p:spPr>
          <a:xfrm>
            <a:off x="15236505" y="0"/>
            <a:ext cx="43815" cy="10160"/>
          </a:xfrm>
          <a:custGeom>
            <a:avLst/>
            <a:gdLst/>
            <a:ahLst/>
            <a:cxnLst/>
            <a:rect l="l" t="t" r="r" b="b"/>
            <a:pathLst>
              <a:path w="43815" h="10160">
                <a:moveTo>
                  <a:pt x="43779" y="0"/>
                </a:moveTo>
                <a:lnTo>
                  <a:pt x="0" y="0"/>
                </a:lnTo>
                <a:lnTo>
                  <a:pt x="1065" y="1471"/>
                </a:lnTo>
                <a:lnTo>
                  <a:pt x="10515" y="7531"/>
                </a:lnTo>
                <a:lnTo>
                  <a:pt x="21930" y="9736"/>
                </a:lnTo>
                <a:lnTo>
                  <a:pt x="33736" y="7229"/>
                </a:lnTo>
                <a:lnTo>
                  <a:pt x="43199" y="866"/>
                </a:lnTo>
                <a:lnTo>
                  <a:pt x="43779" y="0"/>
                </a:lnTo>
                <a:close/>
              </a:path>
            </a:pathLst>
          </a:custGeom>
          <a:solidFill>
            <a:srgbClr val="000A38">
              <a:alpha val="35998"/>
            </a:srgbClr>
          </a:solidFill>
        </p:spPr>
        <p:txBody>
          <a:bodyPr wrap="square" lIns="0" tIns="0" rIns="0" bIns="0" rtlCol="0"/>
          <a:lstStyle/>
          <a:p>
            <a:endParaRPr/>
          </a:p>
        </p:txBody>
      </p:sp>
      <p:sp>
        <p:nvSpPr>
          <p:cNvPr id="5" name="object 5"/>
          <p:cNvSpPr/>
          <p:nvPr/>
        </p:nvSpPr>
        <p:spPr>
          <a:xfrm>
            <a:off x="16110283" y="0"/>
            <a:ext cx="59055" cy="27940"/>
          </a:xfrm>
          <a:custGeom>
            <a:avLst/>
            <a:gdLst/>
            <a:ahLst/>
            <a:cxnLst/>
            <a:rect l="l" t="t" r="r" b="b"/>
            <a:pathLst>
              <a:path w="59055" h="27940">
                <a:moveTo>
                  <a:pt x="58483" y="0"/>
                </a:moveTo>
                <a:lnTo>
                  <a:pt x="0" y="0"/>
                </a:lnTo>
                <a:lnTo>
                  <a:pt x="1307" y="8143"/>
                </a:lnTo>
                <a:lnTo>
                  <a:pt x="7815" y="18355"/>
                </a:lnTo>
                <a:lnTo>
                  <a:pt x="17724" y="25165"/>
                </a:lnTo>
                <a:lnTo>
                  <a:pt x="29940" y="27477"/>
                </a:lnTo>
                <a:lnTo>
                  <a:pt x="41110" y="24856"/>
                </a:lnTo>
                <a:lnTo>
                  <a:pt x="50352" y="18304"/>
                </a:lnTo>
                <a:lnTo>
                  <a:pt x="56646" y="8880"/>
                </a:lnTo>
                <a:lnTo>
                  <a:pt x="58483" y="0"/>
                </a:lnTo>
                <a:close/>
              </a:path>
            </a:pathLst>
          </a:custGeom>
          <a:solidFill>
            <a:srgbClr val="000A38">
              <a:alpha val="35998"/>
            </a:srgbClr>
          </a:solidFill>
        </p:spPr>
        <p:txBody>
          <a:bodyPr wrap="square" lIns="0" tIns="0" rIns="0" bIns="0" rtlCol="0"/>
          <a:lstStyle/>
          <a:p>
            <a:endParaRPr/>
          </a:p>
        </p:txBody>
      </p:sp>
      <p:sp>
        <p:nvSpPr>
          <p:cNvPr id="6" name="object 6"/>
          <p:cNvSpPr/>
          <p:nvPr/>
        </p:nvSpPr>
        <p:spPr>
          <a:xfrm>
            <a:off x="18212652" y="0"/>
            <a:ext cx="60325" cy="34925"/>
          </a:xfrm>
          <a:custGeom>
            <a:avLst/>
            <a:gdLst/>
            <a:ahLst/>
            <a:cxnLst/>
            <a:rect l="l" t="t" r="r" b="b"/>
            <a:pathLst>
              <a:path w="60325" h="34925">
                <a:moveTo>
                  <a:pt x="59096" y="0"/>
                </a:moveTo>
                <a:lnTo>
                  <a:pt x="821" y="0"/>
                </a:lnTo>
                <a:lnTo>
                  <a:pt x="0" y="7317"/>
                </a:lnTo>
                <a:lnTo>
                  <a:pt x="3325" y="18348"/>
                </a:lnTo>
                <a:lnTo>
                  <a:pt x="10280" y="27225"/>
                </a:lnTo>
                <a:lnTo>
                  <a:pt x="19957" y="33002"/>
                </a:lnTo>
                <a:lnTo>
                  <a:pt x="31448" y="34734"/>
                </a:lnTo>
                <a:lnTo>
                  <a:pt x="42782" y="31874"/>
                </a:lnTo>
                <a:lnTo>
                  <a:pt x="51961" y="25159"/>
                </a:lnTo>
                <a:lnTo>
                  <a:pt x="58040" y="15570"/>
                </a:lnTo>
                <a:lnTo>
                  <a:pt x="60075" y="4092"/>
                </a:lnTo>
                <a:lnTo>
                  <a:pt x="59096" y="0"/>
                </a:lnTo>
                <a:close/>
              </a:path>
            </a:pathLst>
          </a:custGeom>
          <a:solidFill>
            <a:srgbClr val="000A38">
              <a:alpha val="35998"/>
            </a:srgbClr>
          </a:solidFill>
        </p:spPr>
        <p:txBody>
          <a:bodyPr wrap="square" lIns="0" tIns="0" rIns="0" bIns="0" rtlCol="0"/>
          <a:lstStyle/>
          <a:p>
            <a:endParaRPr/>
          </a:p>
        </p:txBody>
      </p:sp>
      <p:sp>
        <p:nvSpPr>
          <p:cNvPr id="7" name="object 7"/>
          <p:cNvSpPr/>
          <p:nvPr/>
        </p:nvSpPr>
        <p:spPr>
          <a:xfrm>
            <a:off x="16993389" y="0"/>
            <a:ext cx="59690" cy="41910"/>
          </a:xfrm>
          <a:custGeom>
            <a:avLst/>
            <a:gdLst/>
            <a:ahLst/>
            <a:cxnLst/>
            <a:rect l="l" t="t" r="r" b="b"/>
            <a:pathLst>
              <a:path w="59690" h="41910">
                <a:moveTo>
                  <a:pt x="57015" y="0"/>
                </a:moveTo>
                <a:lnTo>
                  <a:pt x="2237" y="0"/>
                </a:lnTo>
                <a:lnTo>
                  <a:pt x="0" y="10946"/>
                </a:lnTo>
                <a:lnTo>
                  <a:pt x="2260" y="22651"/>
                </a:lnTo>
                <a:lnTo>
                  <a:pt x="8415" y="32315"/>
                </a:lnTo>
                <a:lnTo>
                  <a:pt x="17518" y="38955"/>
                </a:lnTo>
                <a:lnTo>
                  <a:pt x="28625" y="41589"/>
                </a:lnTo>
                <a:lnTo>
                  <a:pt x="39939" y="39850"/>
                </a:lnTo>
                <a:lnTo>
                  <a:pt x="49591" y="34029"/>
                </a:lnTo>
                <a:lnTo>
                  <a:pt x="56521" y="25033"/>
                </a:lnTo>
                <a:lnTo>
                  <a:pt x="59672" y="13768"/>
                </a:lnTo>
                <a:lnTo>
                  <a:pt x="57895" y="1414"/>
                </a:lnTo>
                <a:lnTo>
                  <a:pt x="57015" y="0"/>
                </a:lnTo>
                <a:close/>
              </a:path>
            </a:pathLst>
          </a:custGeom>
          <a:solidFill>
            <a:srgbClr val="000A38">
              <a:alpha val="35998"/>
            </a:srgbClr>
          </a:solidFill>
        </p:spPr>
        <p:txBody>
          <a:bodyPr wrap="square" lIns="0" tIns="0" rIns="0" bIns="0" rtlCol="0"/>
          <a:lstStyle/>
          <a:p>
            <a:endParaRPr/>
          </a:p>
        </p:txBody>
      </p:sp>
      <p:sp>
        <p:nvSpPr>
          <p:cNvPr id="8" name="object 8"/>
          <p:cNvSpPr/>
          <p:nvPr/>
        </p:nvSpPr>
        <p:spPr>
          <a:xfrm>
            <a:off x="17873966" y="0"/>
            <a:ext cx="59690" cy="55880"/>
          </a:xfrm>
          <a:custGeom>
            <a:avLst/>
            <a:gdLst/>
            <a:ahLst/>
            <a:cxnLst/>
            <a:rect l="l" t="t" r="r" b="b"/>
            <a:pathLst>
              <a:path w="59690" h="55880">
                <a:moveTo>
                  <a:pt x="43994" y="0"/>
                </a:moveTo>
                <a:lnTo>
                  <a:pt x="16077" y="0"/>
                </a:lnTo>
                <a:lnTo>
                  <a:pt x="9576" y="4092"/>
                </a:lnTo>
                <a:lnTo>
                  <a:pt x="2860" y="13151"/>
                </a:lnTo>
                <a:lnTo>
                  <a:pt x="0" y="24251"/>
                </a:lnTo>
                <a:lnTo>
                  <a:pt x="2072" y="36593"/>
                </a:lnTo>
                <a:lnTo>
                  <a:pt x="8718" y="46780"/>
                </a:lnTo>
                <a:lnTo>
                  <a:pt x="18767" y="53565"/>
                </a:lnTo>
                <a:lnTo>
                  <a:pt x="31046" y="55701"/>
                </a:lnTo>
                <a:lnTo>
                  <a:pt x="42153" y="53137"/>
                </a:lnTo>
                <a:lnTo>
                  <a:pt x="51257" y="46679"/>
                </a:lnTo>
                <a:lnTo>
                  <a:pt x="57412" y="37273"/>
                </a:lnTo>
                <a:lnTo>
                  <a:pt x="59674" y="25864"/>
                </a:lnTo>
                <a:lnTo>
                  <a:pt x="57406" y="14455"/>
                </a:lnTo>
                <a:lnTo>
                  <a:pt x="51206" y="5049"/>
                </a:lnTo>
                <a:lnTo>
                  <a:pt x="43994" y="0"/>
                </a:lnTo>
                <a:close/>
              </a:path>
            </a:pathLst>
          </a:custGeom>
          <a:solidFill>
            <a:srgbClr val="000A38">
              <a:alpha val="35998"/>
            </a:srgbClr>
          </a:solidFill>
        </p:spPr>
        <p:txBody>
          <a:bodyPr wrap="square" lIns="0" tIns="0" rIns="0" bIns="0" rtlCol="0"/>
          <a:lstStyle/>
          <a:p>
            <a:endParaRPr/>
          </a:p>
        </p:txBody>
      </p:sp>
      <p:sp>
        <p:nvSpPr>
          <p:cNvPr id="9" name="object 9"/>
          <p:cNvSpPr/>
          <p:nvPr/>
        </p:nvSpPr>
        <p:spPr>
          <a:xfrm>
            <a:off x="15982574" y="43201"/>
            <a:ext cx="57785" cy="58419"/>
          </a:xfrm>
          <a:custGeom>
            <a:avLst/>
            <a:gdLst/>
            <a:ahLst/>
            <a:cxnLst/>
            <a:rect l="l" t="t" r="r" b="b"/>
            <a:pathLst>
              <a:path w="57784" h="58419">
                <a:moveTo>
                  <a:pt x="28223" y="0"/>
                </a:moveTo>
                <a:lnTo>
                  <a:pt x="17123" y="2463"/>
                </a:lnTo>
                <a:lnTo>
                  <a:pt x="8064" y="9122"/>
                </a:lnTo>
                <a:lnTo>
                  <a:pt x="2028" y="18880"/>
                </a:lnTo>
                <a:lnTo>
                  <a:pt x="0" y="30642"/>
                </a:lnTo>
                <a:lnTo>
                  <a:pt x="2242" y="41447"/>
                </a:lnTo>
                <a:lnTo>
                  <a:pt x="7963" y="49945"/>
                </a:lnTo>
                <a:lnTo>
                  <a:pt x="16556" y="55647"/>
                </a:lnTo>
                <a:lnTo>
                  <a:pt x="27417" y="58060"/>
                </a:lnTo>
                <a:lnTo>
                  <a:pt x="38719" y="55798"/>
                </a:lnTo>
                <a:lnTo>
                  <a:pt x="48282" y="49643"/>
                </a:lnTo>
                <a:lnTo>
                  <a:pt x="54973" y="40540"/>
                </a:lnTo>
                <a:lnTo>
                  <a:pt x="57657" y="29433"/>
                </a:lnTo>
                <a:lnTo>
                  <a:pt x="55213" y="18314"/>
                </a:lnTo>
                <a:lnTo>
                  <a:pt x="48686" y="8819"/>
                </a:lnTo>
                <a:lnTo>
                  <a:pt x="39286" y="2274"/>
                </a:lnTo>
                <a:lnTo>
                  <a:pt x="28223" y="0"/>
                </a:lnTo>
                <a:close/>
              </a:path>
            </a:pathLst>
          </a:custGeom>
          <a:solidFill>
            <a:srgbClr val="000A38">
              <a:alpha val="35998"/>
            </a:srgbClr>
          </a:solidFill>
        </p:spPr>
        <p:txBody>
          <a:bodyPr wrap="square" lIns="0" tIns="0" rIns="0" bIns="0" rtlCol="0"/>
          <a:lstStyle/>
          <a:p>
            <a:endParaRPr/>
          </a:p>
        </p:txBody>
      </p:sp>
      <p:sp>
        <p:nvSpPr>
          <p:cNvPr id="10" name="object 10"/>
          <p:cNvSpPr/>
          <p:nvPr/>
        </p:nvSpPr>
        <p:spPr>
          <a:xfrm>
            <a:off x="10696836" y="0"/>
            <a:ext cx="46355" cy="12700"/>
          </a:xfrm>
          <a:custGeom>
            <a:avLst/>
            <a:gdLst/>
            <a:ahLst/>
            <a:cxnLst/>
            <a:rect l="l" t="t" r="r" b="b"/>
            <a:pathLst>
              <a:path w="46354" h="12700">
                <a:moveTo>
                  <a:pt x="45819" y="0"/>
                </a:moveTo>
                <a:lnTo>
                  <a:pt x="0" y="0"/>
                </a:lnTo>
                <a:lnTo>
                  <a:pt x="2061" y="3336"/>
                </a:lnTo>
                <a:lnTo>
                  <a:pt x="10981" y="9932"/>
                </a:lnTo>
                <a:lnTo>
                  <a:pt x="22019" y="12559"/>
                </a:lnTo>
                <a:lnTo>
                  <a:pt x="33094" y="10473"/>
                </a:lnTo>
                <a:lnTo>
                  <a:pt x="42582" y="4343"/>
                </a:lnTo>
                <a:lnTo>
                  <a:pt x="45819" y="0"/>
                </a:lnTo>
                <a:close/>
              </a:path>
            </a:pathLst>
          </a:custGeom>
          <a:solidFill>
            <a:srgbClr val="000A38">
              <a:alpha val="35998"/>
            </a:srgbClr>
          </a:solidFill>
        </p:spPr>
        <p:txBody>
          <a:bodyPr wrap="square" lIns="0" tIns="0" rIns="0" bIns="0" rtlCol="0"/>
          <a:lstStyle/>
          <a:p>
            <a:endParaRPr/>
          </a:p>
        </p:txBody>
      </p:sp>
      <p:sp>
        <p:nvSpPr>
          <p:cNvPr id="11" name="object 11"/>
          <p:cNvSpPr/>
          <p:nvPr/>
        </p:nvSpPr>
        <p:spPr>
          <a:xfrm>
            <a:off x="11922942" y="0"/>
            <a:ext cx="32384" cy="5715"/>
          </a:xfrm>
          <a:custGeom>
            <a:avLst/>
            <a:gdLst/>
            <a:ahLst/>
            <a:cxnLst/>
            <a:rect l="l" t="t" r="r" b="b"/>
            <a:pathLst>
              <a:path w="32384" h="5715">
                <a:moveTo>
                  <a:pt x="32052" y="0"/>
                </a:moveTo>
                <a:lnTo>
                  <a:pt x="0" y="0"/>
                </a:lnTo>
                <a:lnTo>
                  <a:pt x="4869" y="3373"/>
                </a:lnTo>
                <a:lnTo>
                  <a:pt x="15982" y="5704"/>
                </a:lnTo>
                <a:lnTo>
                  <a:pt x="27215" y="3317"/>
                </a:lnTo>
                <a:lnTo>
                  <a:pt x="32052" y="0"/>
                </a:lnTo>
                <a:close/>
              </a:path>
            </a:pathLst>
          </a:custGeom>
          <a:solidFill>
            <a:srgbClr val="000A38">
              <a:alpha val="35998"/>
            </a:srgbClr>
          </a:solidFill>
        </p:spPr>
        <p:txBody>
          <a:bodyPr wrap="square" lIns="0" tIns="0" rIns="0" bIns="0" rtlCol="0"/>
          <a:lstStyle/>
          <a:p>
            <a:endParaRPr/>
          </a:p>
        </p:txBody>
      </p:sp>
      <p:sp>
        <p:nvSpPr>
          <p:cNvPr id="12" name="object 12"/>
          <p:cNvSpPr/>
          <p:nvPr/>
        </p:nvSpPr>
        <p:spPr>
          <a:xfrm>
            <a:off x="16861944" y="57313"/>
            <a:ext cx="57785" cy="57785"/>
          </a:xfrm>
          <a:custGeom>
            <a:avLst/>
            <a:gdLst/>
            <a:ahLst/>
            <a:cxnLst/>
            <a:rect l="l" t="t" r="r" b="b"/>
            <a:pathLst>
              <a:path w="57784" h="57785">
                <a:moveTo>
                  <a:pt x="30239" y="0"/>
                </a:moveTo>
                <a:lnTo>
                  <a:pt x="19108" y="2154"/>
                </a:lnTo>
                <a:lnTo>
                  <a:pt x="9525" y="8467"/>
                </a:lnTo>
                <a:lnTo>
                  <a:pt x="2740" y="17803"/>
                </a:lnTo>
                <a:lnTo>
                  <a:pt x="0" y="29029"/>
                </a:lnTo>
                <a:lnTo>
                  <a:pt x="2337" y="40363"/>
                </a:lnTo>
                <a:lnTo>
                  <a:pt x="8718" y="49542"/>
                </a:lnTo>
                <a:lnTo>
                  <a:pt x="18199" y="55621"/>
                </a:lnTo>
                <a:lnTo>
                  <a:pt x="29836" y="57656"/>
                </a:lnTo>
                <a:lnTo>
                  <a:pt x="40703" y="55483"/>
                </a:lnTo>
                <a:lnTo>
                  <a:pt x="49340" y="49945"/>
                </a:lnTo>
                <a:lnTo>
                  <a:pt x="55180" y="41610"/>
                </a:lnTo>
                <a:lnTo>
                  <a:pt x="57656" y="31045"/>
                </a:lnTo>
                <a:lnTo>
                  <a:pt x="56094" y="19447"/>
                </a:lnTo>
                <a:lnTo>
                  <a:pt x="50298" y="9626"/>
                </a:lnTo>
                <a:lnTo>
                  <a:pt x="41327" y="2753"/>
                </a:lnTo>
                <a:lnTo>
                  <a:pt x="30239" y="0"/>
                </a:lnTo>
                <a:close/>
              </a:path>
            </a:pathLst>
          </a:custGeom>
          <a:solidFill>
            <a:srgbClr val="000A38">
              <a:alpha val="35998"/>
            </a:srgbClr>
          </a:solidFill>
        </p:spPr>
        <p:txBody>
          <a:bodyPr wrap="square" lIns="0" tIns="0" rIns="0" bIns="0" rtlCol="0"/>
          <a:lstStyle/>
          <a:p>
            <a:endParaRPr/>
          </a:p>
        </p:txBody>
      </p:sp>
      <p:sp>
        <p:nvSpPr>
          <p:cNvPr id="13" name="object 13"/>
          <p:cNvSpPr/>
          <p:nvPr/>
        </p:nvSpPr>
        <p:spPr>
          <a:xfrm>
            <a:off x="17201838" y="35541"/>
            <a:ext cx="57785" cy="58419"/>
          </a:xfrm>
          <a:custGeom>
            <a:avLst/>
            <a:gdLst/>
            <a:ahLst/>
            <a:cxnLst/>
            <a:rect l="l" t="t" r="r" b="b"/>
            <a:pathLst>
              <a:path w="57784" h="58419">
                <a:moveTo>
                  <a:pt x="27820" y="0"/>
                </a:moveTo>
                <a:lnTo>
                  <a:pt x="16953" y="2627"/>
                </a:lnTo>
                <a:lnTo>
                  <a:pt x="8013" y="9223"/>
                </a:lnTo>
                <a:lnTo>
                  <a:pt x="2022" y="18767"/>
                </a:lnTo>
                <a:lnTo>
                  <a:pt x="0" y="30239"/>
                </a:lnTo>
                <a:lnTo>
                  <a:pt x="2387" y="41617"/>
                </a:lnTo>
                <a:lnTo>
                  <a:pt x="8517" y="50500"/>
                </a:lnTo>
                <a:lnTo>
                  <a:pt x="17746" y="56208"/>
                </a:lnTo>
                <a:lnTo>
                  <a:pt x="29432" y="58060"/>
                </a:lnTo>
                <a:lnTo>
                  <a:pt x="40703" y="55502"/>
                </a:lnTo>
                <a:lnTo>
                  <a:pt x="49743" y="49088"/>
                </a:lnTo>
                <a:lnTo>
                  <a:pt x="55684" y="39802"/>
                </a:lnTo>
                <a:lnTo>
                  <a:pt x="57656" y="28626"/>
                </a:lnTo>
                <a:lnTo>
                  <a:pt x="54921" y="17690"/>
                </a:lnTo>
                <a:lnTo>
                  <a:pt x="48180" y="8567"/>
                </a:lnTo>
                <a:lnTo>
                  <a:pt x="38718" y="2318"/>
                </a:lnTo>
                <a:lnTo>
                  <a:pt x="27820" y="0"/>
                </a:lnTo>
                <a:close/>
              </a:path>
            </a:pathLst>
          </a:custGeom>
          <a:solidFill>
            <a:srgbClr val="000A38">
              <a:alpha val="35998"/>
            </a:srgbClr>
          </a:solidFill>
        </p:spPr>
        <p:txBody>
          <a:bodyPr wrap="square" lIns="0" tIns="0" rIns="0" bIns="0" rtlCol="0"/>
          <a:lstStyle/>
          <a:p>
            <a:endParaRPr/>
          </a:p>
        </p:txBody>
      </p:sp>
      <p:sp>
        <p:nvSpPr>
          <p:cNvPr id="14" name="object 14"/>
          <p:cNvSpPr/>
          <p:nvPr/>
        </p:nvSpPr>
        <p:spPr>
          <a:xfrm>
            <a:off x="14013239" y="0"/>
            <a:ext cx="52069" cy="15875"/>
          </a:xfrm>
          <a:custGeom>
            <a:avLst/>
            <a:gdLst/>
            <a:ahLst/>
            <a:cxnLst/>
            <a:rect l="l" t="t" r="r" b="b"/>
            <a:pathLst>
              <a:path w="52069" h="15875">
                <a:moveTo>
                  <a:pt x="51906" y="0"/>
                </a:moveTo>
                <a:lnTo>
                  <a:pt x="0" y="0"/>
                </a:lnTo>
                <a:lnTo>
                  <a:pt x="4059" y="6410"/>
                </a:lnTo>
                <a:lnTo>
                  <a:pt x="13220" y="12987"/>
                </a:lnTo>
                <a:lnTo>
                  <a:pt x="24723" y="15784"/>
                </a:lnTo>
                <a:lnTo>
                  <a:pt x="36536" y="14096"/>
                </a:lnTo>
                <a:lnTo>
                  <a:pt x="46042" y="8325"/>
                </a:lnTo>
                <a:lnTo>
                  <a:pt x="51906" y="0"/>
                </a:lnTo>
                <a:close/>
              </a:path>
            </a:pathLst>
          </a:custGeom>
          <a:solidFill>
            <a:srgbClr val="000A38">
              <a:alpha val="35998"/>
            </a:srgbClr>
          </a:solidFill>
        </p:spPr>
        <p:txBody>
          <a:bodyPr wrap="square" lIns="0" tIns="0" rIns="0" bIns="0" rtlCol="0"/>
          <a:lstStyle/>
          <a:p>
            <a:endParaRPr/>
          </a:p>
        </p:txBody>
      </p:sp>
      <p:sp>
        <p:nvSpPr>
          <p:cNvPr id="15" name="object 15"/>
          <p:cNvSpPr/>
          <p:nvPr/>
        </p:nvSpPr>
        <p:spPr>
          <a:xfrm>
            <a:off x="13148223" y="0"/>
            <a:ext cx="18415" cy="1905"/>
          </a:xfrm>
          <a:custGeom>
            <a:avLst/>
            <a:gdLst/>
            <a:ahLst/>
            <a:cxnLst/>
            <a:rect l="l" t="t" r="r" b="b"/>
            <a:pathLst>
              <a:path w="18415" h="1905">
                <a:moveTo>
                  <a:pt x="18303" y="0"/>
                </a:moveTo>
                <a:lnTo>
                  <a:pt x="0" y="0"/>
                </a:lnTo>
                <a:lnTo>
                  <a:pt x="11578" y="1672"/>
                </a:lnTo>
                <a:lnTo>
                  <a:pt x="18303" y="0"/>
                </a:lnTo>
                <a:close/>
              </a:path>
            </a:pathLst>
          </a:custGeom>
          <a:solidFill>
            <a:srgbClr val="000A38">
              <a:alpha val="35998"/>
            </a:srgbClr>
          </a:solidFill>
        </p:spPr>
        <p:txBody>
          <a:bodyPr wrap="square" lIns="0" tIns="0" rIns="0" bIns="0" rtlCol="0"/>
          <a:lstStyle/>
          <a:p>
            <a:endParaRPr/>
          </a:p>
        </p:txBody>
      </p:sp>
      <p:sp>
        <p:nvSpPr>
          <p:cNvPr id="16" name="object 16"/>
          <p:cNvSpPr/>
          <p:nvPr/>
        </p:nvSpPr>
        <p:spPr>
          <a:xfrm>
            <a:off x="12791364" y="0"/>
            <a:ext cx="56515" cy="23495"/>
          </a:xfrm>
          <a:custGeom>
            <a:avLst/>
            <a:gdLst/>
            <a:ahLst/>
            <a:cxnLst/>
            <a:rect l="l" t="t" r="r" b="b"/>
            <a:pathLst>
              <a:path w="56515" h="23495">
                <a:moveTo>
                  <a:pt x="56063" y="0"/>
                </a:moveTo>
                <a:lnTo>
                  <a:pt x="0" y="0"/>
                </a:lnTo>
                <a:lnTo>
                  <a:pt x="1278" y="5522"/>
                </a:lnTo>
                <a:lnTo>
                  <a:pt x="7779" y="14625"/>
                </a:lnTo>
                <a:lnTo>
                  <a:pt x="17304" y="20780"/>
                </a:lnTo>
                <a:lnTo>
                  <a:pt x="28947" y="23042"/>
                </a:lnTo>
                <a:lnTo>
                  <a:pt x="40388" y="20591"/>
                </a:lnTo>
                <a:lnTo>
                  <a:pt x="49409" y="14323"/>
                </a:lnTo>
                <a:lnTo>
                  <a:pt x="55256" y="4955"/>
                </a:lnTo>
                <a:lnTo>
                  <a:pt x="56063" y="0"/>
                </a:lnTo>
                <a:close/>
              </a:path>
            </a:pathLst>
          </a:custGeom>
          <a:solidFill>
            <a:srgbClr val="000A38">
              <a:alpha val="35998"/>
            </a:srgbClr>
          </a:solidFill>
        </p:spPr>
        <p:txBody>
          <a:bodyPr wrap="square" lIns="0" tIns="0" rIns="0" bIns="0" rtlCol="0"/>
          <a:lstStyle/>
          <a:p>
            <a:endParaRPr/>
          </a:p>
        </p:txBody>
      </p:sp>
      <p:sp>
        <p:nvSpPr>
          <p:cNvPr id="17" name="object 17"/>
          <p:cNvSpPr/>
          <p:nvPr/>
        </p:nvSpPr>
        <p:spPr>
          <a:xfrm>
            <a:off x="14890722" y="0"/>
            <a:ext cx="59055" cy="30480"/>
          </a:xfrm>
          <a:custGeom>
            <a:avLst/>
            <a:gdLst/>
            <a:ahLst/>
            <a:cxnLst/>
            <a:rect l="l" t="t" r="r" b="b"/>
            <a:pathLst>
              <a:path w="59055" h="30480">
                <a:moveTo>
                  <a:pt x="58490" y="0"/>
                </a:moveTo>
                <a:lnTo>
                  <a:pt x="14" y="0"/>
                </a:lnTo>
                <a:lnTo>
                  <a:pt x="1688" y="11872"/>
                </a:lnTo>
                <a:lnTo>
                  <a:pt x="7459" y="21379"/>
                </a:lnTo>
                <a:lnTo>
                  <a:pt x="16556" y="27786"/>
                </a:lnTo>
                <a:lnTo>
                  <a:pt x="28223" y="30299"/>
                </a:lnTo>
                <a:lnTo>
                  <a:pt x="39758" y="28271"/>
                </a:lnTo>
                <a:lnTo>
                  <a:pt x="49441" y="22235"/>
                </a:lnTo>
                <a:lnTo>
                  <a:pt x="56176" y="13176"/>
                </a:lnTo>
                <a:lnTo>
                  <a:pt x="58866" y="2076"/>
                </a:lnTo>
                <a:lnTo>
                  <a:pt x="58490" y="0"/>
                </a:lnTo>
                <a:close/>
              </a:path>
            </a:pathLst>
          </a:custGeom>
          <a:solidFill>
            <a:srgbClr val="000A38">
              <a:alpha val="35998"/>
            </a:srgbClr>
          </a:solidFill>
        </p:spPr>
        <p:txBody>
          <a:bodyPr wrap="square" lIns="0" tIns="0" rIns="0" bIns="0" rtlCol="0"/>
          <a:lstStyle/>
          <a:p>
            <a:endParaRPr/>
          </a:p>
        </p:txBody>
      </p:sp>
      <p:sp>
        <p:nvSpPr>
          <p:cNvPr id="18" name="object 18"/>
          <p:cNvSpPr/>
          <p:nvPr/>
        </p:nvSpPr>
        <p:spPr>
          <a:xfrm>
            <a:off x="11571222" y="0"/>
            <a:ext cx="57150" cy="26670"/>
          </a:xfrm>
          <a:custGeom>
            <a:avLst/>
            <a:gdLst/>
            <a:ahLst/>
            <a:cxnLst/>
            <a:rect l="l" t="t" r="r" b="b"/>
            <a:pathLst>
              <a:path w="57150" h="26670">
                <a:moveTo>
                  <a:pt x="57008" y="0"/>
                </a:moveTo>
                <a:lnTo>
                  <a:pt x="0" y="0"/>
                </a:lnTo>
                <a:lnTo>
                  <a:pt x="2497" y="9378"/>
                </a:lnTo>
                <a:lnTo>
                  <a:pt x="9263" y="18456"/>
                </a:lnTo>
                <a:lnTo>
                  <a:pt x="18750" y="24586"/>
                </a:lnTo>
                <a:lnTo>
                  <a:pt x="29826" y="26671"/>
                </a:lnTo>
                <a:lnTo>
                  <a:pt x="40693" y="23987"/>
                </a:lnTo>
                <a:lnTo>
                  <a:pt x="49633" y="17297"/>
                </a:lnTo>
                <a:lnTo>
                  <a:pt x="55624" y="7733"/>
                </a:lnTo>
                <a:lnTo>
                  <a:pt x="57008" y="0"/>
                </a:lnTo>
                <a:close/>
              </a:path>
            </a:pathLst>
          </a:custGeom>
          <a:solidFill>
            <a:srgbClr val="000A38">
              <a:alpha val="35998"/>
            </a:srgbClr>
          </a:solidFill>
        </p:spPr>
        <p:txBody>
          <a:bodyPr wrap="square" lIns="0" tIns="0" rIns="0" bIns="0" rtlCol="0"/>
          <a:lstStyle/>
          <a:p>
            <a:endParaRPr/>
          </a:p>
        </p:txBody>
      </p:sp>
      <p:sp>
        <p:nvSpPr>
          <p:cNvPr id="19" name="object 19"/>
          <p:cNvSpPr/>
          <p:nvPr/>
        </p:nvSpPr>
        <p:spPr>
          <a:xfrm>
            <a:off x="13671861" y="0"/>
            <a:ext cx="58419" cy="37465"/>
          </a:xfrm>
          <a:custGeom>
            <a:avLst/>
            <a:gdLst/>
            <a:ahLst/>
            <a:cxnLst/>
            <a:rect l="l" t="t" r="r" b="b"/>
            <a:pathLst>
              <a:path w="58419" h="37465">
                <a:moveTo>
                  <a:pt x="56288" y="0"/>
                </a:moveTo>
                <a:lnTo>
                  <a:pt x="1461" y="0"/>
                </a:lnTo>
                <a:lnTo>
                  <a:pt x="0" y="9736"/>
                </a:lnTo>
                <a:lnTo>
                  <a:pt x="2740" y="21107"/>
                </a:lnTo>
                <a:lnTo>
                  <a:pt x="9222" y="29946"/>
                </a:lnTo>
                <a:lnTo>
                  <a:pt x="18653" y="35534"/>
                </a:lnTo>
                <a:lnTo>
                  <a:pt x="30239" y="37153"/>
                </a:lnTo>
                <a:lnTo>
                  <a:pt x="41503" y="34067"/>
                </a:lnTo>
                <a:lnTo>
                  <a:pt x="50500" y="27275"/>
                </a:lnTo>
                <a:lnTo>
                  <a:pt x="56321" y="17762"/>
                </a:lnTo>
                <a:lnTo>
                  <a:pt x="58060" y="6511"/>
                </a:lnTo>
                <a:lnTo>
                  <a:pt x="56288" y="0"/>
                </a:lnTo>
                <a:close/>
              </a:path>
            </a:pathLst>
          </a:custGeom>
          <a:solidFill>
            <a:srgbClr val="000A38">
              <a:alpha val="35998"/>
            </a:srgbClr>
          </a:solidFill>
        </p:spPr>
        <p:txBody>
          <a:bodyPr wrap="square" lIns="0" tIns="0" rIns="0" bIns="0" rtlCol="0"/>
          <a:lstStyle/>
          <a:p>
            <a:endParaRPr/>
          </a:p>
        </p:txBody>
      </p:sp>
      <p:sp>
        <p:nvSpPr>
          <p:cNvPr id="20" name="object 20"/>
          <p:cNvSpPr/>
          <p:nvPr/>
        </p:nvSpPr>
        <p:spPr>
          <a:xfrm>
            <a:off x="15774928" y="0"/>
            <a:ext cx="59055" cy="44450"/>
          </a:xfrm>
          <a:custGeom>
            <a:avLst/>
            <a:gdLst/>
            <a:ahLst/>
            <a:cxnLst/>
            <a:rect l="l" t="t" r="r" b="b"/>
            <a:pathLst>
              <a:path w="59055" h="44450">
                <a:moveTo>
                  <a:pt x="53874" y="0"/>
                </a:moveTo>
                <a:lnTo>
                  <a:pt x="4714" y="0"/>
                </a:lnTo>
                <a:lnTo>
                  <a:pt x="2092" y="4085"/>
                </a:lnTo>
                <a:lnTo>
                  <a:pt x="0" y="15784"/>
                </a:lnTo>
                <a:lnTo>
                  <a:pt x="2280" y="27458"/>
                </a:lnTo>
                <a:lnTo>
                  <a:pt x="8567" y="36599"/>
                </a:lnTo>
                <a:lnTo>
                  <a:pt x="18030" y="42490"/>
                </a:lnTo>
                <a:lnTo>
                  <a:pt x="29836" y="44411"/>
                </a:lnTo>
                <a:lnTo>
                  <a:pt x="41402" y="41847"/>
                </a:lnTo>
                <a:lnTo>
                  <a:pt x="50701" y="35390"/>
                </a:lnTo>
                <a:lnTo>
                  <a:pt x="56825" y="25984"/>
                </a:lnTo>
                <a:lnTo>
                  <a:pt x="58866" y="14575"/>
                </a:lnTo>
                <a:lnTo>
                  <a:pt x="56239" y="3348"/>
                </a:lnTo>
                <a:lnTo>
                  <a:pt x="53874" y="0"/>
                </a:lnTo>
                <a:close/>
              </a:path>
            </a:pathLst>
          </a:custGeom>
          <a:solidFill>
            <a:srgbClr val="000A38">
              <a:alpha val="35998"/>
            </a:srgbClr>
          </a:solidFill>
        </p:spPr>
        <p:txBody>
          <a:bodyPr wrap="square" lIns="0" tIns="0" rIns="0" bIns="0" rtlCol="0"/>
          <a:lstStyle/>
          <a:p>
            <a:endParaRPr/>
          </a:p>
        </p:txBody>
      </p:sp>
      <p:sp>
        <p:nvSpPr>
          <p:cNvPr id="21" name="object 21"/>
          <p:cNvSpPr/>
          <p:nvPr/>
        </p:nvSpPr>
        <p:spPr>
          <a:xfrm>
            <a:off x="12452596" y="0"/>
            <a:ext cx="57785" cy="41275"/>
          </a:xfrm>
          <a:custGeom>
            <a:avLst/>
            <a:gdLst/>
            <a:ahLst/>
            <a:cxnLst/>
            <a:rect l="l" t="t" r="r" b="b"/>
            <a:pathLst>
              <a:path w="57784" h="41275">
                <a:moveTo>
                  <a:pt x="55039" y="0"/>
                </a:moveTo>
                <a:lnTo>
                  <a:pt x="2224" y="0"/>
                </a:lnTo>
                <a:lnTo>
                  <a:pt x="0" y="10946"/>
                </a:lnTo>
                <a:lnTo>
                  <a:pt x="2092" y="22639"/>
                </a:lnTo>
                <a:lnTo>
                  <a:pt x="8266" y="32214"/>
                </a:lnTo>
                <a:lnTo>
                  <a:pt x="17464" y="38615"/>
                </a:lnTo>
                <a:lnTo>
                  <a:pt x="28627" y="40782"/>
                </a:lnTo>
                <a:lnTo>
                  <a:pt x="39683" y="38212"/>
                </a:lnTo>
                <a:lnTo>
                  <a:pt x="49039" y="31408"/>
                </a:lnTo>
                <a:lnTo>
                  <a:pt x="55446" y="21731"/>
                </a:lnTo>
                <a:lnTo>
                  <a:pt x="57657" y="10543"/>
                </a:lnTo>
                <a:lnTo>
                  <a:pt x="55039" y="0"/>
                </a:lnTo>
                <a:close/>
              </a:path>
            </a:pathLst>
          </a:custGeom>
          <a:solidFill>
            <a:srgbClr val="000A38">
              <a:alpha val="35998"/>
            </a:srgbClr>
          </a:solidFill>
        </p:spPr>
        <p:txBody>
          <a:bodyPr wrap="square" lIns="0" tIns="0" rIns="0" bIns="0" rtlCol="0"/>
          <a:lstStyle/>
          <a:p>
            <a:endParaRPr/>
          </a:p>
        </p:txBody>
      </p:sp>
      <p:sp>
        <p:nvSpPr>
          <p:cNvPr id="22" name="object 22"/>
          <p:cNvSpPr/>
          <p:nvPr/>
        </p:nvSpPr>
        <p:spPr>
          <a:xfrm>
            <a:off x="14555666" y="0"/>
            <a:ext cx="59055" cy="51435"/>
          </a:xfrm>
          <a:custGeom>
            <a:avLst/>
            <a:gdLst/>
            <a:ahLst/>
            <a:cxnLst/>
            <a:rect l="l" t="t" r="r" b="b"/>
            <a:pathLst>
              <a:path w="59055" h="51435">
                <a:moveTo>
                  <a:pt x="47277" y="0"/>
                </a:moveTo>
                <a:lnTo>
                  <a:pt x="10892" y="0"/>
                </a:lnTo>
                <a:lnTo>
                  <a:pt x="8769" y="1471"/>
                </a:lnTo>
                <a:lnTo>
                  <a:pt x="2494" y="10832"/>
                </a:lnTo>
                <a:lnTo>
                  <a:pt x="0" y="22235"/>
                </a:lnTo>
                <a:lnTo>
                  <a:pt x="2154" y="33915"/>
                </a:lnTo>
                <a:lnTo>
                  <a:pt x="8164" y="43101"/>
                </a:lnTo>
                <a:lnTo>
                  <a:pt x="17350" y="49111"/>
                </a:lnTo>
                <a:lnTo>
                  <a:pt x="29030" y="51265"/>
                </a:lnTo>
                <a:lnTo>
                  <a:pt x="40432" y="48997"/>
                </a:lnTo>
                <a:lnTo>
                  <a:pt x="49794" y="42798"/>
                </a:lnTo>
                <a:lnTo>
                  <a:pt x="56132" y="33575"/>
                </a:lnTo>
                <a:lnTo>
                  <a:pt x="58463" y="22235"/>
                </a:lnTo>
                <a:lnTo>
                  <a:pt x="56075" y="11003"/>
                </a:lnTo>
                <a:lnTo>
                  <a:pt x="49643" y="1622"/>
                </a:lnTo>
                <a:lnTo>
                  <a:pt x="47277" y="0"/>
                </a:lnTo>
                <a:close/>
              </a:path>
            </a:pathLst>
          </a:custGeom>
          <a:solidFill>
            <a:srgbClr val="000A38">
              <a:alpha val="35998"/>
            </a:srgbClr>
          </a:solidFill>
        </p:spPr>
        <p:txBody>
          <a:bodyPr wrap="square" lIns="0" tIns="0" rIns="0" bIns="0" rtlCol="0"/>
          <a:lstStyle/>
          <a:p>
            <a:endParaRPr/>
          </a:p>
        </p:txBody>
      </p:sp>
      <p:sp>
        <p:nvSpPr>
          <p:cNvPr id="23" name="object 23"/>
          <p:cNvSpPr/>
          <p:nvPr/>
        </p:nvSpPr>
        <p:spPr>
          <a:xfrm>
            <a:off x="16655105" y="-342"/>
            <a:ext cx="59055" cy="59055"/>
          </a:xfrm>
          <a:custGeom>
            <a:avLst/>
            <a:gdLst/>
            <a:ahLst/>
            <a:cxnLst/>
            <a:rect l="l" t="t" r="r" b="b"/>
            <a:pathLst>
              <a:path w="59055" h="59055">
                <a:moveTo>
                  <a:pt x="28627" y="0"/>
                </a:moveTo>
                <a:lnTo>
                  <a:pt x="17463" y="2683"/>
                </a:lnTo>
                <a:lnTo>
                  <a:pt x="8265" y="9374"/>
                </a:lnTo>
                <a:lnTo>
                  <a:pt x="2091" y="18937"/>
                </a:lnTo>
                <a:lnTo>
                  <a:pt x="0" y="30239"/>
                </a:lnTo>
                <a:lnTo>
                  <a:pt x="2627" y="41340"/>
                </a:lnTo>
                <a:lnTo>
                  <a:pt x="9223" y="50399"/>
                </a:lnTo>
                <a:lnTo>
                  <a:pt x="18767" y="56434"/>
                </a:lnTo>
                <a:lnTo>
                  <a:pt x="30239" y="58463"/>
                </a:lnTo>
                <a:lnTo>
                  <a:pt x="41907" y="55956"/>
                </a:lnTo>
                <a:lnTo>
                  <a:pt x="51004" y="49593"/>
                </a:lnTo>
                <a:lnTo>
                  <a:pt x="56775" y="40206"/>
                </a:lnTo>
                <a:lnTo>
                  <a:pt x="58463" y="28626"/>
                </a:lnTo>
                <a:lnTo>
                  <a:pt x="55899" y="17293"/>
                </a:lnTo>
                <a:lnTo>
                  <a:pt x="49441" y="8114"/>
                </a:lnTo>
                <a:lnTo>
                  <a:pt x="40036" y="2034"/>
                </a:lnTo>
                <a:lnTo>
                  <a:pt x="28627" y="0"/>
                </a:lnTo>
                <a:close/>
              </a:path>
            </a:pathLst>
          </a:custGeom>
          <a:solidFill>
            <a:srgbClr val="000A38">
              <a:alpha val="35998"/>
            </a:srgbClr>
          </a:solidFill>
        </p:spPr>
        <p:txBody>
          <a:bodyPr wrap="square" lIns="0" tIns="0" rIns="0" bIns="0" rtlCol="0"/>
          <a:lstStyle/>
          <a:p>
            <a:endParaRPr/>
          </a:p>
        </p:txBody>
      </p:sp>
      <p:sp>
        <p:nvSpPr>
          <p:cNvPr id="24" name="object 24"/>
          <p:cNvSpPr/>
          <p:nvPr/>
        </p:nvSpPr>
        <p:spPr>
          <a:xfrm>
            <a:off x="13336804" y="-2359"/>
            <a:ext cx="57785" cy="57785"/>
          </a:xfrm>
          <a:custGeom>
            <a:avLst/>
            <a:gdLst/>
            <a:ahLst/>
            <a:cxnLst/>
            <a:rect l="l" t="t" r="r" b="b"/>
            <a:pathLst>
              <a:path w="57784" h="57785">
                <a:moveTo>
                  <a:pt x="28627" y="0"/>
                </a:moveTo>
                <a:lnTo>
                  <a:pt x="17690" y="1877"/>
                </a:lnTo>
                <a:lnTo>
                  <a:pt x="8870" y="7156"/>
                </a:lnTo>
                <a:lnTo>
                  <a:pt x="2772" y="15308"/>
                </a:lnTo>
                <a:lnTo>
                  <a:pt x="0" y="25804"/>
                </a:lnTo>
                <a:lnTo>
                  <a:pt x="1499" y="37472"/>
                </a:lnTo>
                <a:lnTo>
                  <a:pt x="7156" y="47476"/>
                </a:lnTo>
                <a:lnTo>
                  <a:pt x="15989" y="54607"/>
                </a:lnTo>
                <a:lnTo>
                  <a:pt x="27013" y="57657"/>
                </a:lnTo>
                <a:lnTo>
                  <a:pt x="38209" y="55742"/>
                </a:lnTo>
                <a:lnTo>
                  <a:pt x="47930" y="49593"/>
                </a:lnTo>
                <a:lnTo>
                  <a:pt x="54853" y="40420"/>
                </a:lnTo>
                <a:lnTo>
                  <a:pt x="57656" y="29433"/>
                </a:lnTo>
                <a:lnTo>
                  <a:pt x="55615" y="18030"/>
                </a:lnTo>
                <a:lnTo>
                  <a:pt x="49492" y="8668"/>
                </a:lnTo>
                <a:lnTo>
                  <a:pt x="40193" y="2331"/>
                </a:lnTo>
                <a:lnTo>
                  <a:pt x="28627" y="0"/>
                </a:lnTo>
                <a:close/>
              </a:path>
            </a:pathLst>
          </a:custGeom>
          <a:solidFill>
            <a:srgbClr val="000A38">
              <a:alpha val="35998"/>
            </a:srgbClr>
          </a:solidFill>
        </p:spPr>
        <p:txBody>
          <a:bodyPr wrap="square" lIns="0" tIns="0" rIns="0" bIns="0" rtlCol="0"/>
          <a:lstStyle/>
          <a:p>
            <a:endParaRPr/>
          </a:p>
        </p:txBody>
      </p:sp>
      <p:sp>
        <p:nvSpPr>
          <p:cNvPr id="25" name="object 25"/>
          <p:cNvSpPr/>
          <p:nvPr/>
        </p:nvSpPr>
        <p:spPr>
          <a:xfrm>
            <a:off x="15435437" y="6914"/>
            <a:ext cx="58419" cy="58419"/>
          </a:xfrm>
          <a:custGeom>
            <a:avLst/>
            <a:gdLst/>
            <a:ahLst/>
            <a:cxnLst/>
            <a:rect l="l" t="t" r="r" b="b"/>
            <a:pathLst>
              <a:path w="58419" h="58419">
                <a:moveTo>
                  <a:pt x="29433" y="0"/>
                </a:moveTo>
                <a:lnTo>
                  <a:pt x="18200" y="2387"/>
                </a:lnTo>
                <a:lnTo>
                  <a:pt x="8820" y="8819"/>
                </a:lnTo>
                <a:lnTo>
                  <a:pt x="2387" y="18200"/>
                </a:lnTo>
                <a:lnTo>
                  <a:pt x="0" y="29433"/>
                </a:lnTo>
                <a:lnTo>
                  <a:pt x="2274" y="40710"/>
                </a:lnTo>
                <a:lnTo>
                  <a:pt x="8517" y="49794"/>
                </a:lnTo>
                <a:lnTo>
                  <a:pt x="17860" y="55855"/>
                </a:lnTo>
                <a:lnTo>
                  <a:pt x="29433" y="58060"/>
                </a:lnTo>
                <a:lnTo>
                  <a:pt x="41107" y="55905"/>
                </a:lnTo>
                <a:lnTo>
                  <a:pt x="50248" y="49895"/>
                </a:lnTo>
                <a:lnTo>
                  <a:pt x="56138" y="40710"/>
                </a:lnTo>
                <a:lnTo>
                  <a:pt x="58060" y="29030"/>
                </a:lnTo>
                <a:lnTo>
                  <a:pt x="56025" y="17860"/>
                </a:lnTo>
                <a:lnTo>
                  <a:pt x="49946" y="8618"/>
                </a:lnTo>
                <a:lnTo>
                  <a:pt x="40766" y="2324"/>
                </a:lnTo>
                <a:lnTo>
                  <a:pt x="29433" y="0"/>
                </a:lnTo>
                <a:close/>
              </a:path>
            </a:pathLst>
          </a:custGeom>
          <a:solidFill>
            <a:srgbClr val="000A38">
              <a:alpha val="35998"/>
            </a:srgbClr>
          </a:solidFill>
        </p:spPr>
        <p:txBody>
          <a:bodyPr wrap="square" lIns="0" tIns="0" rIns="0" bIns="0" rtlCol="0"/>
          <a:lstStyle/>
          <a:p>
            <a:endParaRPr/>
          </a:p>
        </p:txBody>
      </p:sp>
      <p:sp>
        <p:nvSpPr>
          <p:cNvPr id="26" name="object 26"/>
          <p:cNvSpPr/>
          <p:nvPr/>
        </p:nvSpPr>
        <p:spPr>
          <a:xfrm>
            <a:off x="14216175" y="14171"/>
            <a:ext cx="58419" cy="57785"/>
          </a:xfrm>
          <a:custGeom>
            <a:avLst/>
            <a:gdLst/>
            <a:ahLst/>
            <a:cxnLst/>
            <a:rect l="l" t="t" r="r" b="b"/>
            <a:pathLst>
              <a:path w="58419" h="57785">
                <a:moveTo>
                  <a:pt x="28223" y="0"/>
                </a:moveTo>
                <a:lnTo>
                  <a:pt x="17236" y="3036"/>
                </a:lnTo>
                <a:lnTo>
                  <a:pt x="8063" y="10079"/>
                </a:lnTo>
                <a:lnTo>
                  <a:pt x="1915" y="19844"/>
                </a:lnTo>
                <a:lnTo>
                  <a:pt x="0" y="31045"/>
                </a:lnTo>
                <a:lnTo>
                  <a:pt x="2885" y="41270"/>
                </a:lnTo>
                <a:lnTo>
                  <a:pt x="9172" y="49643"/>
                </a:lnTo>
                <a:lnTo>
                  <a:pt x="18030" y="55369"/>
                </a:lnTo>
                <a:lnTo>
                  <a:pt x="28627" y="57656"/>
                </a:lnTo>
                <a:lnTo>
                  <a:pt x="40596" y="55962"/>
                </a:lnTo>
                <a:lnTo>
                  <a:pt x="49995" y="50147"/>
                </a:lnTo>
                <a:lnTo>
                  <a:pt x="56068" y="40930"/>
                </a:lnTo>
                <a:lnTo>
                  <a:pt x="58059" y="29029"/>
                </a:lnTo>
                <a:lnTo>
                  <a:pt x="55495" y="17406"/>
                </a:lnTo>
                <a:lnTo>
                  <a:pt x="49038" y="8013"/>
                </a:lnTo>
                <a:lnTo>
                  <a:pt x="39632" y="1870"/>
                </a:lnTo>
                <a:lnTo>
                  <a:pt x="28223" y="0"/>
                </a:lnTo>
                <a:close/>
              </a:path>
            </a:pathLst>
          </a:custGeom>
          <a:solidFill>
            <a:srgbClr val="000A38">
              <a:alpha val="35998"/>
            </a:srgbClr>
          </a:solidFill>
        </p:spPr>
        <p:txBody>
          <a:bodyPr wrap="square" lIns="0" tIns="0" rIns="0" bIns="0" rtlCol="0"/>
          <a:lstStyle/>
          <a:p>
            <a:endParaRPr/>
          </a:p>
        </p:txBody>
      </p:sp>
      <p:sp>
        <p:nvSpPr>
          <p:cNvPr id="27" name="object 27"/>
          <p:cNvSpPr/>
          <p:nvPr/>
        </p:nvSpPr>
        <p:spPr>
          <a:xfrm>
            <a:off x="18081611" y="50056"/>
            <a:ext cx="57785" cy="57785"/>
          </a:xfrm>
          <a:custGeom>
            <a:avLst/>
            <a:gdLst/>
            <a:ahLst/>
            <a:cxnLst/>
            <a:rect l="l" t="t" r="r" b="b"/>
            <a:pathLst>
              <a:path w="57784" h="57785">
                <a:moveTo>
                  <a:pt x="28223" y="0"/>
                </a:moveTo>
                <a:lnTo>
                  <a:pt x="17293" y="2734"/>
                </a:lnTo>
                <a:lnTo>
                  <a:pt x="8215" y="9475"/>
                </a:lnTo>
                <a:lnTo>
                  <a:pt x="2085" y="18937"/>
                </a:lnTo>
                <a:lnTo>
                  <a:pt x="0" y="29836"/>
                </a:lnTo>
                <a:lnTo>
                  <a:pt x="2620" y="40704"/>
                </a:lnTo>
                <a:lnTo>
                  <a:pt x="9172" y="49643"/>
                </a:lnTo>
                <a:lnTo>
                  <a:pt x="18597" y="55634"/>
                </a:lnTo>
                <a:lnTo>
                  <a:pt x="29836" y="57657"/>
                </a:lnTo>
                <a:lnTo>
                  <a:pt x="41213" y="55269"/>
                </a:lnTo>
                <a:lnTo>
                  <a:pt x="50096" y="49139"/>
                </a:lnTo>
                <a:lnTo>
                  <a:pt x="55804" y="39910"/>
                </a:lnTo>
                <a:lnTo>
                  <a:pt x="57656" y="28223"/>
                </a:lnTo>
                <a:lnTo>
                  <a:pt x="55099" y="16953"/>
                </a:lnTo>
                <a:lnTo>
                  <a:pt x="48685" y="7912"/>
                </a:lnTo>
                <a:lnTo>
                  <a:pt x="39399" y="1971"/>
                </a:lnTo>
                <a:lnTo>
                  <a:pt x="28223" y="0"/>
                </a:lnTo>
                <a:close/>
              </a:path>
            </a:pathLst>
          </a:custGeom>
          <a:solidFill>
            <a:srgbClr val="000A38">
              <a:alpha val="35998"/>
            </a:srgbClr>
          </a:solidFill>
        </p:spPr>
        <p:txBody>
          <a:bodyPr wrap="square" lIns="0" tIns="0" rIns="0" bIns="0" rtlCol="0"/>
          <a:lstStyle/>
          <a:p>
            <a:endParaRPr/>
          </a:p>
        </p:txBody>
      </p:sp>
      <p:sp>
        <p:nvSpPr>
          <p:cNvPr id="28" name="object 28"/>
          <p:cNvSpPr/>
          <p:nvPr/>
        </p:nvSpPr>
        <p:spPr>
          <a:xfrm>
            <a:off x="17536087" y="18607"/>
            <a:ext cx="59055" cy="59055"/>
          </a:xfrm>
          <a:custGeom>
            <a:avLst/>
            <a:gdLst/>
            <a:ahLst/>
            <a:cxnLst/>
            <a:rect l="l" t="t" r="r" b="b"/>
            <a:pathLst>
              <a:path w="59055" h="59055">
                <a:moveTo>
                  <a:pt x="30643" y="0"/>
                </a:moveTo>
                <a:lnTo>
                  <a:pt x="18824" y="1619"/>
                </a:lnTo>
                <a:lnTo>
                  <a:pt x="9273" y="7207"/>
                </a:lnTo>
                <a:lnTo>
                  <a:pt x="2747" y="16045"/>
                </a:lnTo>
                <a:lnTo>
                  <a:pt x="0" y="27417"/>
                </a:lnTo>
                <a:lnTo>
                  <a:pt x="1795" y="38958"/>
                </a:lnTo>
                <a:lnTo>
                  <a:pt x="7710" y="48686"/>
                </a:lnTo>
                <a:lnTo>
                  <a:pt x="16726" y="55540"/>
                </a:lnTo>
                <a:lnTo>
                  <a:pt x="27820" y="58463"/>
                </a:lnTo>
                <a:lnTo>
                  <a:pt x="39191" y="56605"/>
                </a:lnTo>
                <a:lnTo>
                  <a:pt x="48937" y="50550"/>
                </a:lnTo>
                <a:lnTo>
                  <a:pt x="55886" y="41396"/>
                </a:lnTo>
                <a:lnTo>
                  <a:pt x="58866" y="30239"/>
                </a:lnTo>
                <a:lnTo>
                  <a:pt x="57122" y="18824"/>
                </a:lnTo>
                <a:lnTo>
                  <a:pt x="51257" y="9374"/>
                </a:lnTo>
                <a:lnTo>
                  <a:pt x="42140" y="2797"/>
                </a:lnTo>
                <a:lnTo>
                  <a:pt x="30643" y="0"/>
                </a:lnTo>
                <a:close/>
              </a:path>
            </a:pathLst>
          </a:custGeom>
          <a:solidFill>
            <a:srgbClr val="000A38">
              <a:alpha val="35998"/>
            </a:srgbClr>
          </a:solidFill>
        </p:spPr>
        <p:txBody>
          <a:bodyPr wrap="square" lIns="0" tIns="0" rIns="0" bIns="0" rtlCol="0"/>
          <a:lstStyle/>
          <a:p>
            <a:endParaRPr/>
          </a:p>
        </p:txBody>
      </p:sp>
      <p:sp>
        <p:nvSpPr>
          <p:cNvPr id="29" name="object 29"/>
          <p:cNvSpPr/>
          <p:nvPr/>
        </p:nvSpPr>
        <p:spPr>
          <a:xfrm>
            <a:off x="16317228" y="21429"/>
            <a:ext cx="58419" cy="58419"/>
          </a:xfrm>
          <a:custGeom>
            <a:avLst/>
            <a:gdLst/>
            <a:ahLst/>
            <a:cxnLst/>
            <a:rect l="l" t="t" r="r" b="b"/>
            <a:pathLst>
              <a:path w="58419" h="58419">
                <a:moveTo>
                  <a:pt x="28627" y="0"/>
                </a:moveTo>
                <a:lnTo>
                  <a:pt x="17520" y="2331"/>
                </a:lnTo>
                <a:lnTo>
                  <a:pt x="8417" y="8668"/>
                </a:lnTo>
                <a:lnTo>
                  <a:pt x="2261" y="18030"/>
                </a:lnTo>
                <a:lnTo>
                  <a:pt x="0" y="29433"/>
                </a:lnTo>
                <a:lnTo>
                  <a:pt x="2148" y="40880"/>
                </a:lnTo>
                <a:lnTo>
                  <a:pt x="8114" y="49945"/>
                </a:lnTo>
                <a:lnTo>
                  <a:pt x="17180" y="55911"/>
                </a:lnTo>
                <a:lnTo>
                  <a:pt x="28627" y="58060"/>
                </a:lnTo>
                <a:lnTo>
                  <a:pt x="40199" y="55565"/>
                </a:lnTo>
                <a:lnTo>
                  <a:pt x="49542" y="49290"/>
                </a:lnTo>
                <a:lnTo>
                  <a:pt x="55785" y="40142"/>
                </a:lnTo>
                <a:lnTo>
                  <a:pt x="58059" y="29029"/>
                </a:lnTo>
                <a:lnTo>
                  <a:pt x="55615" y="18030"/>
                </a:lnTo>
                <a:lnTo>
                  <a:pt x="49088" y="8769"/>
                </a:lnTo>
                <a:lnTo>
                  <a:pt x="39689" y="2381"/>
                </a:lnTo>
                <a:lnTo>
                  <a:pt x="28627" y="0"/>
                </a:lnTo>
                <a:close/>
              </a:path>
            </a:pathLst>
          </a:custGeom>
          <a:solidFill>
            <a:srgbClr val="000A38">
              <a:alpha val="35998"/>
            </a:srgbClr>
          </a:solidFill>
        </p:spPr>
        <p:txBody>
          <a:bodyPr wrap="square" lIns="0" tIns="0" rIns="0" bIns="0" rtlCol="0"/>
          <a:lstStyle/>
          <a:p>
            <a:endParaRPr/>
          </a:p>
        </p:txBody>
      </p:sp>
      <p:sp>
        <p:nvSpPr>
          <p:cNvPr id="30" name="object 30"/>
          <p:cNvSpPr/>
          <p:nvPr/>
        </p:nvSpPr>
        <p:spPr>
          <a:xfrm>
            <a:off x="17743730" y="71425"/>
            <a:ext cx="57785" cy="57785"/>
          </a:xfrm>
          <a:custGeom>
            <a:avLst/>
            <a:gdLst/>
            <a:ahLst/>
            <a:cxnLst/>
            <a:rect l="l" t="t" r="r" b="b"/>
            <a:pathLst>
              <a:path w="57784" h="57785">
                <a:moveTo>
                  <a:pt x="29030" y="0"/>
                </a:moveTo>
                <a:lnTo>
                  <a:pt x="17690" y="2104"/>
                </a:lnTo>
                <a:lnTo>
                  <a:pt x="8467" y="8366"/>
                </a:lnTo>
                <a:lnTo>
                  <a:pt x="2268" y="17803"/>
                </a:lnTo>
                <a:lnTo>
                  <a:pt x="0" y="29433"/>
                </a:lnTo>
                <a:lnTo>
                  <a:pt x="1940" y="40307"/>
                </a:lnTo>
                <a:lnTo>
                  <a:pt x="7358" y="48988"/>
                </a:lnTo>
                <a:lnTo>
                  <a:pt x="15649" y="54948"/>
                </a:lnTo>
                <a:lnTo>
                  <a:pt x="26207" y="57657"/>
                </a:lnTo>
                <a:lnTo>
                  <a:pt x="37812" y="56151"/>
                </a:lnTo>
                <a:lnTo>
                  <a:pt x="47677" y="50450"/>
                </a:lnTo>
                <a:lnTo>
                  <a:pt x="54670" y="41497"/>
                </a:lnTo>
                <a:lnTo>
                  <a:pt x="57656" y="30239"/>
                </a:lnTo>
                <a:lnTo>
                  <a:pt x="55679" y="19277"/>
                </a:lnTo>
                <a:lnTo>
                  <a:pt x="49392" y="9676"/>
                </a:lnTo>
                <a:lnTo>
                  <a:pt x="40081" y="2797"/>
                </a:lnTo>
                <a:lnTo>
                  <a:pt x="29030" y="0"/>
                </a:lnTo>
                <a:close/>
              </a:path>
            </a:pathLst>
          </a:custGeom>
          <a:solidFill>
            <a:srgbClr val="000A38">
              <a:alpha val="35998"/>
            </a:srgbClr>
          </a:solidFill>
        </p:spPr>
        <p:txBody>
          <a:bodyPr wrap="square" lIns="0" tIns="0" rIns="0" bIns="0" rtlCol="0"/>
          <a:lstStyle/>
          <a:p>
            <a:endParaRPr/>
          </a:p>
        </p:txBody>
      </p:sp>
      <p:sp>
        <p:nvSpPr>
          <p:cNvPr id="31" name="object 31"/>
          <p:cNvSpPr/>
          <p:nvPr/>
        </p:nvSpPr>
        <p:spPr>
          <a:xfrm>
            <a:off x="15097962" y="28686"/>
            <a:ext cx="57785" cy="57785"/>
          </a:xfrm>
          <a:custGeom>
            <a:avLst/>
            <a:gdLst/>
            <a:ahLst/>
            <a:cxnLst/>
            <a:rect l="l" t="t" r="r" b="b"/>
            <a:pathLst>
              <a:path w="57784" h="57785">
                <a:moveTo>
                  <a:pt x="26207" y="0"/>
                </a:moveTo>
                <a:lnTo>
                  <a:pt x="16045" y="2948"/>
                </a:lnTo>
                <a:lnTo>
                  <a:pt x="7811" y="9374"/>
                </a:lnTo>
                <a:lnTo>
                  <a:pt x="2223" y="18370"/>
                </a:lnTo>
                <a:lnTo>
                  <a:pt x="0" y="29029"/>
                </a:lnTo>
                <a:lnTo>
                  <a:pt x="2217" y="40703"/>
                </a:lnTo>
                <a:lnTo>
                  <a:pt x="8366" y="49845"/>
                </a:lnTo>
                <a:lnTo>
                  <a:pt x="17690" y="55735"/>
                </a:lnTo>
                <a:lnTo>
                  <a:pt x="29433" y="57657"/>
                </a:lnTo>
                <a:lnTo>
                  <a:pt x="40987" y="55030"/>
                </a:lnTo>
                <a:lnTo>
                  <a:pt x="50198" y="48434"/>
                </a:lnTo>
                <a:lnTo>
                  <a:pt x="56082" y="38889"/>
                </a:lnTo>
                <a:lnTo>
                  <a:pt x="57657" y="27417"/>
                </a:lnTo>
                <a:lnTo>
                  <a:pt x="54387" y="16442"/>
                </a:lnTo>
                <a:lnTo>
                  <a:pt x="47224" y="7358"/>
                </a:lnTo>
                <a:lnTo>
                  <a:pt x="37415" y="1449"/>
                </a:lnTo>
                <a:lnTo>
                  <a:pt x="26207" y="0"/>
                </a:lnTo>
                <a:close/>
              </a:path>
            </a:pathLst>
          </a:custGeom>
          <a:solidFill>
            <a:srgbClr val="000A38">
              <a:alpha val="35998"/>
            </a:srgbClr>
          </a:solidFill>
        </p:spPr>
        <p:txBody>
          <a:bodyPr wrap="square" lIns="0" tIns="0" rIns="0" bIns="0" rtlCol="0"/>
          <a:lstStyle/>
          <a:p>
            <a:endParaRPr/>
          </a:p>
        </p:txBody>
      </p:sp>
      <p:sp>
        <p:nvSpPr>
          <p:cNvPr id="32" name="object 32"/>
          <p:cNvSpPr/>
          <p:nvPr/>
        </p:nvSpPr>
        <p:spPr>
          <a:xfrm>
            <a:off x="7377096" y="0"/>
            <a:ext cx="39370" cy="8255"/>
          </a:xfrm>
          <a:custGeom>
            <a:avLst/>
            <a:gdLst/>
            <a:ahLst/>
            <a:cxnLst/>
            <a:rect l="l" t="t" r="r" b="b"/>
            <a:pathLst>
              <a:path w="39370" h="8255">
                <a:moveTo>
                  <a:pt x="39018" y="0"/>
                </a:moveTo>
                <a:lnTo>
                  <a:pt x="0" y="0"/>
                </a:lnTo>
                <a:lnTo>
                  <a:pt x="6915" y="5018"/>
                </a:lnTo>
                <a:lnTo>
                  <a:pt x="17411" y="7720"/>
                </a:lnTo>
                <a:lnTo>
                  <a:pt x="28782" y="6227"/>
                </a:lnTo>
                <a:lnTo>
                  <a:pt x="38528" y="614"/>
                </a:lnTo>
                <a:lnTo>
                  <a:pt x="39018" y="0"/>
                </a:lnTo>
                <a:close/>
              </a:path>
            </a:pathLst>
          </a:custGeom>
          <a:solidFill>
            <a:srgbClr val="000A38">
              <a:alpha val="35998"/>
            </a:srgbClr>
          </a:solidFill>
        </p:spPr>
        <p:txBody>
          <a:bodyPr wrap="square" lIns="0" tIns="0" rIns="0" bIns="0" rtlCol="0"/>
          <a:lstStyle/>
          <a:p>
            <a:endParaRPr/>
          </a:p>
        </p:txBody>
      </p:sp>
      <p:sp>
        <p:nvSpPr>
          <p:cNvPr id="33" name="object 33"/>
          <p:cNvSpPr/>
          <p:nvPr/>
        </p:nvSpPr>
        <p:spPr>
          <a:xfrm>
            <a:off x="4064151" y="0"/>
            <a:ext cx="26670" cy="4445"/>
          </a:xfrm>
          <a:custGeom>
            <a:avLst/>
            <a:gdLst/>
            <a:ahLst/>
            <a:cxnLst/>
            <a:rect l="l" t="t" r="r" b="b"/>
            <a:pathLst>
              <a:path w="26670" h="4445">
                <a:moveTo>
                  <a:pt x="26575" y="0"/>
                </a:moveTo>
                <a:lnTo>
                  <a:pt x="0" y="0"/>
                </a:lnTo>
                <a:lnTo>
                  <a:pt x="2782" y="1861"/>
                </a:lnTo>
                <a:lnTo>
                  <a:pt x="12862" y="4091"/>
                </a:lnTo>
                <a:lnTo>
                  <a:pt x="23974" y="1861"/>
                </a:lnTo>
                <a:lnTo>
                  <a:pt x="26575" y="0"/>
                </a:lnTo>
                <a:close/>
              </a:path>
            </a:pathLst>
          </a:custGeom>
          <a:solidFill>
            <a:srgbClr val="000A38">
              <a:alpha val="35998"/>
            </a:srgbClr>
          </a:solidFill>
        </p:spPr>
        <p:txBody>
          <a:bodyPr wrap="square" lIns="0" tIns="0" rIns="0" bIns="0" rtlCol="0"/>
          <a:lstStyle/>
          <a:p>
            <a:endParaRPr/>
          </a:p>
        </p:txBody>
      </p:sp>
      <p:sp>
        <p:nvSpPr>
          <p:cNvPr id="34" name="object 34"/>
          <p:cNvSpPr/>
          <p:nvPr/>
        </p:nvSpPr>
        <p:spPr>
          <a:xfrm>
            <a:off x="12660241" y="41185"/>
            <a:ext cx="56515" cy="56515"/>
          </a:xfrm>
          <a:custGeom>
            <a:avLst/>
            <a:gdLst/>
            <a:ahLst/>
            <a:cxnLst/>
            <a:rect l="l" t="t" r="r" b="b"/>
            <a:pathLst>
              <a:path w="56515" h="56515">
                <a:moveTo>
                  <a:pt x="24191" y="0"/>
                </a:moveTo>
                <a:lnTo>
                  <a:pt x="13777" y="3068"/>
                </a:lnTo>
                <a:lnTo>
                  <a:pt x="5896" y="9424"/>
                </a:lnTo>
                <a:lnTo>
                  <a:pt x="1115" y="18427"/>
                </a:lnTo>
                <a:lnTo>
                  <a:pt x="0" y="29433"/>
                </a:lnTo>
                <a:lnTo>
                  <a:pt x="2702" y="39941"/>
                </a:lnTo>
                <a:lnTo>
                  <a:pt x="8920" y="48484"/>
                </a:lnTo>
                <a:lnTo>
                  <a:pt x="17633" y="54154"/>
                </a:lnTo>
                <a:lnTo>
                  <a:pt x="27820" y="56044"/>
                </a:lnTo>
                <a:lnTo>
                  <a:pt x="38870" y="53417"/>
                </a:lnTo>
                <a:lnTo>
                  <a:pt x="48181" y="46518"/>
                </a:lnTo>
                <a:lnTo>
                  <a:pt x="54469" y="36823"/>
                </a:lnTo>
                <a:lnTo>
                  <a:pt x="56447" y="25804"/>
                </a:lnTo>
                <a:lnTo>
                  <a:pt x="53165" y="14855"/>
                </a:lnTo>
                <a:lnTo>
                  <a:pt x="45913" y="6249"/>
                </a:lnTo>
                <a:lnTo>
                  <a:pt x="35865" y="970"/>
                </a:lnTo>
                <a:lnTo>
                  <a:pt x="24191" y="0"/>
                </a:lnTo>
                <a:close/>
              </a:path>
            </a:pathLst>
          </a:custGeom>
          <a:solidFill>
            <a:srgbClr val="000A38">
              <a:alpha val="35998"/>
            </a:srgbClr>
          </a:solidFill>
        </p:spPr>
        <p:txBody>
          <a:bodyPr wrap="square" lIns="0" tIns="0" rIns="0" bIns="0" rtlCol="0"/>
          <a:lstStyle/>
          <a:p>
            <a:endParaRPr/>
          </a:p>
        </p:txBody>
      </p:sp>
      <p:sp>
        <p:nvSpPr>
          <p:cNvPr id="35" name="object 35"/>
          <p:cNvSpPr/>
          <p:nvPr/>
        </p:nvSpPr>
        <p:spPr>
          <a:xfrm>
            <a:off x="11440575" y="43604"/>
            <a:ext cx="56515" cy="56515"/>
          </a:xfrm>
          <a:custGeom>
            <a:avLst/>
            <a:gdLst/>
            <a:ahLst/>
            <a:cxnLst/>
            <a:rect l="l" t="t" r="r" b="b"/>
            <a:pathLst>
              <a:path w="56515" h="56515">
                <a:moveTo>
                  <a:pt x="25401" y="0"/>
                </a:moveTo>
                <a:lnTo>
                  <a:pt x="15479" y="3005"/>
                </a:lnTo>
                <a:lnTo>
                  <a:pt x="7408" y="9525"/>
                </a:lnTo>
                <a:lnTo>
                  <a:pt x="1984" y="18540"/>
                </a:lnTo>
                <a:lnTo>
                  <a:pt x="0" y="29029"/>
                </a:lnTo>
                <a:lnTo>
                  <a:pt x="2513" y="40564"/>
                </a:lnTo>
                <a:lnTo>
                  <a:pt x="8921" y="49340"/>
                </a:lnTo>
                <a:lnTo>
                  <a:pt x="18427" y="54714"/>
                </a:lnTo>
                <a:lnTo>
                  <a:pt x="30239" y="56043"/>
                </a:lnTo>
                <a:lnTo>
                  <a:pt x="40684" y="53108"/>
                </a:lnTo>
                <a:lnTo>
                  <a:pt x="49088" y="46770"/>
                </a:lnTo>
                <a:lnTo>
                  <a:pt x="54620" y="38013"/>
                </a:lnTo>
                <a:lnTo>
                  <a:pt x="56447" y="27820"/>
                </a:lnTo>
                <a:lnTo>
                  <a:pt x="53524" y="17010"/>
                </a:lnTo>
                <a:lnTo>
                  <a:pt x="46367" y="7862"/>
                </a:lnTo>
                <a:lnTo>
                  <a:pt x="36489" y="1738"/>
                </a:lnTo>
                <a:lnTo>
                  <a:pt x="25401" y="0"/>
                </a:lnTo>
                <a:close/>
              </a:path>
            </a:pathLst>
          </a:custGeom>
          <a:solidFill>
            <a:srgbClr val="000A38">
              <a:alpha val="35998"/>
            </a:srgbClr>
          </a:solidFill>
        </p:spPr>
        <p:txBody>
          <a:bodyPr wrap="square" lIns="0" tIns="0" rIns="0" bIns="0" rtlCol="0"/>
          <a:lstStyle/>
          <a:p>
            <a:endParaRPr/>
          </a:p>
        </p:txBody>
      </p:sp>
      <p:sp>
        <p:nvSpPr>
          <p:cNvPr id="36" name="object 36"/>
          <p:cNvSpPr/>
          <p:nvPr/>
        </p:nvSpPr>
        <p:spPr>
          <a:xfrm>
            <a:off x="17409078" y="93198"/>
            <a:ext cx="57150" cy="57150"/>
          </a:xfrm>
          <a:custGeom>
            <a:avLst/>
            <a:gdLst/>
            <a:ahLst/>
            <a:cxnLst/>
            <a:rect l="l" t="t" r="r" b="b"/>
            <a:pathLst>
              <a:path w="57150" h="57150">
                <a:moveTo>
                  <a:pt x="27014" y="0"/>
                </a:moveTo>
                <a:lnTo>
                  <a:pt x="16953" y="2412"/>
                </a:lnTo>
                <a:lnTo>
                  <a:pt x="8518" y="8416"/>
                </a:lnTo>
                <a:lnTo>
                  <a:pt x="2577" y="17066"/>
                </a:lnTo>
                <a:lnTo>
                  <a:pt x="0" y="27417"/>
                </a:lnTo>
                <a:lnTo>
                  <a:pt x="1563" y="39103"/>
                </a:lnTo>
                <a:lnTo>
                  <a:pt x="7057" y="48333"/>
                </a:lnTo>
                <a:lnTo>
                  <a:pt x="15877" y="54462"/>
                </a:lnTo>
                <a:lnTo>
                  <a:pt x="27418" y="56850"/>
                </a:lnTo>
                <a:lnTo>
                  <a:pt x="38821" y="54765"/>
                </a:lnTo>
                <a:lnTo>
                  <a:pt x="48182" y="48635"/>
                </a:lnTo>
                <a:lnTo>
                  <a:pt x="54520" y="39557"/>
                </a:lnTo>
                <a:lnTo>
                  <a:pt x="56850" y="28626"/>
                </a:lnTo>
                <a:lnTo>
                  <a:pt x="54116" y="17803"/>
                </a:lnTo>
                <a:lnTo>
                  <a:pt x="47375" y="8567"/>
                </a:lnTo>
                <a:lnTo>
                  <a:pt x="37913" y="2205"/>
                </a:lnTo>
                <a:lnTo>
                  <a:pt x="27014" y="0"/>
                </a:lnTo>
                <a:close/>
              </a:path>
            </a:pathLst>
          </a:custGeom>
          <a:solidFill>
            <a:srgbClr val="000A38">
              <a:alpha val="35998"/>
            </a:srgbClr>
          </a:solidFill>
        </p:spPr>
        <p:txBody>
          <a:bodyPr wrap="square" lIns="0" tIns="0" rIns="0" bIns="0" rtlCol="0"/>
          <a:lstStyle/>
          <a:p>
            <a:endParaRPr/>
          </a:p>
        </p:txBody>
      </p:sp>
      <p:sp>
        <p:nvSpPr>
          <p:cNvPr id="37" name="object 37"/>
          <p:cNvSpPr/>
          <p:nvPr/>
        </p:nvSpPr>
        <p:spPr>
          <a:xfrm>
            <a:off x="13544450" y="54894"/>
            <a:ext cx="56515" cy="57150"/>
          </a:xfrm>
          <a:custGeom>
            <a:avLst/>
            <a:gdLst/>
            <a:ahLst/>
            <a:cxnLst/>
            <a:rect l="l" t="t" r="r" b="b"/>
            <a:pathLst>
              <a:path w="56515" h="57150">
                <a:moveTo>
                  <a:pt x="24595" y="0"/>
                </a:moveTo>
                <a:lnTo>
                  <a:pt x="14175" y="3068"/>
                </a:lnTo>
                <a:lnTo>
                  <a:pt x="6249" y="9424"/>
                </a:lnTo>
                <a:lnTo>
                  <a:pt x="1348" y="18427"/>
                </a:lnTo>
                <a:lnTo>
                  <a:pt x="0" y="29433"/>
                </a:lnTo>
                <a:lnTo>
                  <a:pt x="2639" y="39954"/>
                </a:lnTo>
                <a:lnTo>
                  <a:pt x="8718" y="48585"/>
                </a:lnTo>
                <a:lnTo>
                  <a:pt x="17293" y="54494"/>
                </a:lnTo>
                <a:lnTo>
                  <a:pt x="27417" y="56850"/>
                </a:lnTo>
                <a:lnTo>
                  <a:pt x="38360" y="54280"/>
                </a:lnTo>
                <a:lnTo>
                  <a:pt x="47828" y="47476"/>
                </a:lnTo>
                <a:lnTo>
                  <a:pt x="54349" y="37799"/>
                </a:lnTo>
                <a:lnTo>
                  <a:pt x="56447" y="26610"/>
                </a:lnTo>
                <a:lnTo>
                  <a:pt x="53398" y="15592"/>
                </a:lnTo>
                <a:lnTo>
                  <a:pt x="46266" y="6803"/>
                </a:lnTo>
                <a:lnTo>
                  <a:pt x="36262" y="1266"/>
                </a:lnTo>
                <a:lnTo>
                  <a:pt x="24595" y="0"/>
                </a:lnTo>
                <a:close/>
              </a:path>
            </a:pathLst>
          </a:custGeom>
          <a:solidFill>
            <a:srgbClr val="000A38">
              <a:alpha val="35998"/>
            </a:srgbClr>
          </a:solidFill>
        </p:spPr>
        <p:txBody>
          <a:bodyPr wrap="square" lIns="0" tIns="0" rIns="0" bIns="0" rtlCol="0"/>
          <a:lstStyle/>
          <a:p>
            <a:endParaRPr/>
          </a:p>
        </p:txBody>
      </p:sp>
      <p:sp>
        <p:nvSpPr>
          <p:cNvPr id="38" name="object 38"/>
          <p:cNvSpPr/>
          <p:nvPr/>
        </p:nvSpPr>
        <p:spPr>
          <a:xfrm>
            <a:off x="6155732" y="0"/>
            <a:ext cx="43180" cy="12065"/>
          </a:xfrm>
          <a:custGeom>
            <a:avLst/>
            <a:gdLst/>
            <a:ahLst/>
            <a:cxnLst/>
            <a:rect l="l" t="t" r="r" b="b"/>
            <a:pathLst>
              <a:path w="43179" h="12065">
                <a:moveTo>
                  <a:pt x="43067" y="0"/>
                </a:moveTo>
                <a:lnTo>
                  <a:pt x="0" y="0"/>
                </a:lnTo>
                <a:lnTo>
                  <a:pt x="863" y="1572"/>
                </a:lnTo>
                <a:lnTo>
                  <a:pt x="9531" y="8703"/>
                </a:lnTo>
                <a:lnTo>
                  <a:pt x="20317" y="11752"/>
                </a:lnTo>
                <a:lnTo>
                  <a:pt x="31272" y="9654"/>
                </a:lnTo>
                <a:lnTo>
                  <a:pt x="40829" y="3134"/>
                </a:lnTo>
                <a:lnTo>
                  <a:pt x="43067" y="0"/>
                </a:lnTo>
                <a:close/>
              </a:path>
            </a:pathLst>
          </a:custGeom>
          <a:solidFill>
            <a:srgbClr val="000A38">
              <a:alpha val="35998"/>
            </a:srgbClr>
          </a:solidFill>
        </p:spPr>
        <p:txBody>
          <a:bodyPr wrap="square" lIns="0" tIns="0" rIns="0" bIns="0" rtlCol="0"/>
          <a:lstStyle/>
          <a:p>
            <a:endParaRPr/>
          </a:p>
        </p:txBody>
      </p:sp>
      <p:sp>
        <p:nvSpPr>
          <p:cNvPr id="39" name="object 39"/>
          <p:cNvSpPr/>
          <p:nvPr/>
        </p:nvSpPr>
        <p:spPr>
          <a:xfrm>
            <a:off x="12320347" y="58120"/>
            <a:ext cx="56515" cy="56515"/>
          </a:xfrm>
          <a:custGeom>
            <a:avLst/>
            <a:gdLst/>
            <a:ahLst/>
            <a:cxnLst/>
            <a:rect l="l" t="t" r="r" b="b"/>
            <a:pathLst>
              <a:path w="56515" h="56514">
                <a:moveTo>
                  <a:pt x="29433" y="0"/>
                </a:moveTo>
                <a:lnTo>
                  <a:pt x="18484" y="2331"/>
                </a:lnTo>
                <a:lnTo>
                  <a:pt x="8971" y="8971"/>
                </a:lnTo>
                <a:lnTo>
                  <a:pt x="2331" y="18484"/>
                </a:lnTo>
                <a:lnTo>
                  <a:pt x="0" y="29433"/>
                </a:lnTo>
                <a:lnTo>
                  <a:pt x="2419" y="39488"/>
                </a:lnTo>
                <a:lnTo>
                  <a:pt x="8467" y="47879"/>
                </a:lnTo>
                <a:lnTo>
                  <a:pt x="17236" y="53700"/>
                </a:lnTo>
                <a:lnTo>
                  <a:pt x="27820" y="56044"/>
                </a:lnTo>
                <a:lnTo>
                  <a:pt x="38586" y="54406"/>
                </a:lnTo>
                <a:lnTo>
                  <a:pt x="47425" y="49290"/>
                </a:lnTo>
                <a:lnTo>
                  <a:pt x="53618" y="41302"/>
                </a:lnTo>
                <a:lnTo>
                  <a:pt x="56447" y="31046"/>
                </a:lnTo>
                <a:lnTo>
                  <a:pt x="54948" y="19277"/>
                </a:lnTo>
                <a:lnTo>
                  <a:pt x="49290" y="9475"/>
                </a:lnTo>
                <a:lnTo>
                  <a:pt x="40458" y="2696"/>
                </a:lnTo>
                <a:lnTo>
                  <a:pt x="29433" y="0"/>
                </a:lnTo>
                <a:close/>
              </a:path>
            </a:pathLst>
          </a:custGeom>
          <a:solidFill>
            <a:srgbClr val="000A38">
              <a:alpha val="35998"/>
            </a:srgbClr>
          </a:solidFill>
        </p:spPr>
        <p:txBody>
          <a:bodyPr wrap="square" lIns="0" tIns="0" rIns="0" bIns="0" rtlCol="0"/>
          <a:lstStyle/>
          <a:p>
            <a:endParaRPr/>
          </a:p>
        </p:txBody>
      </p:sp>
      <p:sp>
        <p:nvSpPr>
          <p:cNvPr id="40" name="object 40"/>
          <p:cNvSpPr/>
          <p:nvPr/>
        </p:nvSpPr>
        <p:spPr>
          <a:xfrm>
            <a:off x="16732116" y="133920"/>
            <a:ext cx="55880" cy="56515"/>
          </a:xfrm>
          <a:custGeom>
            <a:avLst/>
            <a:gdLst/>
            <a:ahLst/>
            <a:cxnLst/>
            <a:rect l="l" t="t" r="r" b="b"/>
            <a:pathLst>
              <a:path w="55880" h="56514">
                <a:moveTo>
                  <a:pt x="29836" y="0"/>
                </a:moveTo>
                <a:lnTo>
                  <a:pt x="18029" y="1385"/>
                </a:lnTo>
                <a:lnTo>
                  <a:pt x="8567" y="6854"/>
                </a:lnTo>
                <a:lnTo>
                  <a:pt x="2280" y="15648"/>
                </a:lnTo>
                <a:lnTo>
                  <a:pt x="0" y="27013"/>
                </a:lnTo>
                <a:lnTo>
                  <a:pt x="1814" y="37503"/>
                </a:lnTo>
                <a:lnTo>
                  <a:pt x="7256" y="46518"/>
                </a:lnTo>
                <a:lnTo>
                  <a:pt x="15421" y="53038"/>
                </a:lnTo>
                <a:lnTo>
                  <a:pt x="25400" y="56043"/>
                </a:lnTo>
                <a:lnTo>
                  <a:pt x="36192" y="54305"/>
                </a:lnTo>
                <a:lnTo>
                  <a:pt x="45812" y="48182"/>
                </a:lnTo>
                <a:lnTo>
                  <a:pt x="52786" y="39034"/>
                </a:lnTo>
                <a:lnTo>
                  <a:pt x="55640" y="28223"/>
                </a:lnTo>
                <a:lnTo>
                  <a:pt x="53763" y="18030"/>
                </a:lnTo>
                <a:lnTo>
                  <a:pt x="48181" y="9273"/>
                </a:lnTo>
                <a:lnTo>
                  <a:pt x="39878" y="2935"/>
                </a:lnTo>
                <a:lnTo>
                  <a:pt x="29836" y="0"/>
                </a:lnTo>
                <a:close/>
              </a:path>
            </a:pathLst>
          </a:custGeom>
          <a:solidFill>
            <a:srgbClr val="000A38">
              <a:alpha val="35998"/>
            </a:srgbClr>
          </a:solidFill>
        </p:spPr>
        <p:txBody>
          <a:bodyPr wrap="square" lIns="0" tIns="0" rIns="0" bIns="0" rtlCol="0"/>
          <a:lstStyle/>
          <a:p>
            <a:endParaRPr/>
          </a:p>
        </p:txBody>
      </p:sp>
      <p:sp>
        <p:nvSpPr>
          <p:cNvPr id="41" name="object 41"/>
          <p:cNvSpPr/>
          <p:nvPr/>
        </p:nvSpPr>
        <p:spPr>
          <a:xfrm>
            <a:off x="14763311" y="48040"/>
            <a:ext cx="57785" cy="57150"/>
          </a:xfrm>
          <a:custGeom>
            <a:avLst/>
            <a:gdLst/>
            <a:ahLst/>
            <a:cxnLst/>
            <a:rect l="l" t="t" r="r" b="b"/>
            <a:pathLst>
              <a:path w="57784" h="57150">
                <a:moveTo>
                  <a:pt x="29836" y="0"/>
                </a:moveTo>
                <a:lnTo>
                  <a:pt x="18086" y="1562"/>
                </a:lnTo>
                <a:lnTo>
                  <a:pt x="8718" y="7055"/>
                </a:lnTo>
                <a:lnTo>
                  <a:pt x="2450" y="15875"/>
                </a:lnTo>
                <a:lnTo>
                  <a:pt x="0" y="27417"/>
                </a:lnTo>
                <a:lnTo>
                  <a:pt x="2091" y="38877"/>
                </a:lnTo>
                <a:lnTo>
                  <a:pt x="8265" y="48333"/>
                </a:lnTo>
                <a:lnTo>
                  <a:pt x="17463" y="54690"/>
                </a:lnTo>
                <a:lnTo>
                  <a:pt x="28627" y="56850"/>
                </a:lnTo>
                <a:lnTo>
                  <a:pt x="38656" y="54450"/>
                </a:lnTo>
                <a:lnTo>
                  <a:pt x="47476" y="48535"/>
                </a:lnTo>
                <a:lnTo>
                  <a:pt x="54028" y="40124"/>
                </a:lnTo>
                <a:lnTo>
                  <a:pt x="57254" y="30240"/>
                </a:lnTo>
                <a:lnTo>
                  <a:pt x="55748" y="19164"/>
                </a:lnTo>
                <a:lnTo>
                  <a:pt x="50046" y="9676"/>
                </a:lnTo>
                <a:lnTo>
                  <a:pt x="41094" y="2910"/>
                </a:lnTo>
                <a:lnTo>
                  <a:pt x="29836" y="0"/>
                </a:lnTo>
                <a:close/>
              </a:path>
            </a:pathLst>
          </a:custGeom>
          <a:solidFill>
            <a:srgbClr val="000A38">
              <a:alpha val="35998"/>
            </a:srgbClr>
          </a:solidFill>
        </p:spPr>
        <p:txBody>
          <a:bodyPr wrap="square" lIns="0" tIns="0" rIns="0" bIns="0" rtlCol="0"/>
          <a:lstStyle/>
          <a:p>
            <a:endParaRPr/>
          </a:p>
        </p:txBody>
      </p:sp>
      <p:sp>
        <p:nvSpPr>
          <p:cNvPr id="42" name="object 42"/>
          <p:cNvSpPr/>
          <p:nvPr/>
        </p:nvSpPr>
        <p:spPr>
          <a:xfrm>
            <a:off x="15306011" y="83925"/>
            <a:ext cx="56515" cy="56515"/>
          </a:xfrm>
          <a:custGeom>
            <a:avLst/>
            <a:gdLst/>
            <a:ahLst/>
            <a:cxnLst/>
            <a:rect l="l" t="t" r="r" b="b"/>
            <a:pathLst>
              <a:path w="56515" h="56514">
                <a:moveTo>
                  <a:pt x="24595" y="0"/>
                </a:moveTo>
                <a:lnTo>
                  <a:pt x="14175" y="3061"/>
                </a:lnTo>
                <a:lnTo>
                  <a:pt x="6249" y="9374"/>
                </a:lnTo>
                <a:lnTo>
                  <a:pt x="1348" y="18257"/>
                </a:lnTo>
                <a:lnTo>
                  <a:pt x="0" y="29029"/>
                </a:lnTo>
                <a:lnTo>
                  <a:pt x="2582" y="39374"/>
                </a:lnTo>
                <a:lnTo>
                  <a:pt x="8567" y="47979"/>
                </a:lnTo>
                <a:lnTo>
                  <a:pt x="17122" y="53864"/>
                </a:lnTo>
                <a:lnTo>
                  <a:pt x="27417" y="56043"/>
                </a:lnTo>
                <a:lnTo>
                  <a:pt x="38127" y="53479"/>
                </a:lnTo>
                <a:lnTo>
                  <a:pt x="47476" y="46720"/>
                </a:lnTo>
                <a:lnTo>
                  <a:pt x="53953" y="37163"/>
                </a:lnTo>
                <a:lnTo>
                  <a:pt x="56044" y="26207"/>
                </a:lnTo>
                <a:lnTo>
                  <a:pt x="53001" y="15252"/>
                </a:lnTo>
                <a:lnTo>
                  <a:pt x="45914" y="6602"/>
                </a:lnTo>
                <a:lnTo>
                  <a:pt x="36029" y="1203"/>
                </a:lnTo>
                <a:lnTo>
                  <a:pt x="24595" y="0"/>
                </a:lnTo>
                <a:close/>
              </a:path>
            </a:pathLst>
          </a:custGeom>
          <a:solidFill>
            <a:srgbClr val="000A38">
              <a:alpha val="35998"/>
            </a:srgbClr>
          </a:solidFill>
        </p:spPr>
        <p:txBody>
          <a:bodyPr wrap="square" lIns="0" tIns="0" rIns="0" bIns="0" rtlCol="0"/>
          <a:lstStyle/>
          <a:p>
            <a:endParaRPr/>
          </a:p>
        </p:txBody>
      </p:sp>
      <p:sp>
        <p:nvSpPr>
          <p:cNvPr id="43" name="object 43"/>
          <p:cNvSpPr/>
          <p:nvPr/>
        </p:nvSpPr>
        <p:spPr>
          <a:xfrm>
            <a:off x="9470176" y="0"/>
            <a:ext cx="53340" cy="19685"/>
          </a:xfrm>
          <a:custGeom>
            <a:avLst/>
            <a:gdLst/>
            <a:ahLst/>
            <a:cxnLst/>
            <a:rect l="l" t="t" r="r" b="b"/>
            <a:pathLst>
              <a:path w="53340" h="19685">
                <a:moveTo>
                  <a:pt x="53130" y="0"/>
                </a:moveTo>
                <a:lnTo>
                  <a:pt x="0" y="0"/>
                </a:lnTo>
                <a:lnTo>
                  <a:pt x="177" y="872"/>
                </a:lnTo>
                <a:lnTo>
                  <a:pt x="6584" y="10291"/>
                </a:lnTo>
                <a:lnTo>
                  <a:pt x="15939" y="16912"/>
                </a:lnTo>
                <a:lnTo>
                  <a:pt x="26996" y="19413"/>
                </a:lnTo>
                <a:lnTo>
                  <a:pt x="38090" y="16956"/>
                </a:lnTo>
                <a:lnTo>
                  <a:pt x="47105" y="10341"/>
                </a:lnTo>
                <a:lnTo>
                  <a:pt x="53021" y="702"/>
                </a:lnTo>
                <a:lnTo>
                  <a:pt x="53130" y="0"/>
                </a:lnTo>
                <a:close/>
              </a:path>
            </a:pathLst>
          </a:custGeom>
          <a:solidFill>
            <a:srgbClr val="000A38">
              <a:alpha val="35998"/>
            </a:srgbClr>
          </a:solidFill>
        </p:spPr>
        <p:txBody>
          <a:bodyPr wrap="square" lIns="0" tIns="0" rIns="0" bIns="0" rtlCol="0"/>
          <a:lstStyle/>
          <a:p>
            <a:endParaRPr/>
          </a:p>
        </p:txBody>
      </p:sp>
      <p:sp>
        <p:nvSpPr>
          <p:cNvPr id="44" name="object 44"/>
          <p:cNvSpPr/>
          <p:nvPr/>
        </p:nvSpPr>
        <p:spPr>
          <a:xfrm>
            <a:off x="8249627" y="0"/>
            <a:ext cx="54610" cy="22225"/>
          </a:xfrm>
          <a:custGeom>
            <a:avLst/>
            <a:gdLst/>
            <a:ahLst/>
            <a:cxnLst/>
            <a:rect l="l" t="t" r="r" b="b"/>
            <a:pathLst>
              <a:path w="54609" h="22225">
                <a:moveTo>
                  <a:pt x="54580" y="0"/>
                </a:moveTo>
                <a:lnTo>
                  <a:pt x="0" y="0"/>
                </a:lnTo>
                <a:lnTo>
                  <a:pt x="1727" y="5956"/>
                </a:lnTo>
                <a:lnTo>
                  <a:pt x="7970" y="14071"/>
                </a:lnTo>
                <a:lnTo>
                  <a:pt x="16708" y="19615"/>
                </a:lnTo>
                <a:lnTo>
                  <a:pt x="27071" y="21832"/>
                </a:lnTo>
                <a:lnTo>
                  <a:pt x="38745" y="19911"/>
                </a:lnTo>
                <a:lnTo>
                  <a:pt x="47887" y="14020"/>
                </a:lnTo>
                <a:lnTo>
                  <a:pt x="53777" y="4879"/>
                </a:lnTo>
                <a:lnTo>
                  <a:pt x="54580" y="0"/>
                </a:lnTo>
                <a:close/>
              </a:path>
            </a:pathLst>
          </a:custGeom>
          <a:solidFill>
            <a:srgbClr val="000A38">
              <a:alpha val="35998"/>
            </a:srgbClr>
          </a:solidFill>
        </p:spPr>
        <p:txBody>
          <a:bodyPr wrap="square" lIns="0" tIns="0" rIns="0" bIns="0" rtlCol="0"/>
          <a:lstStyle/>
          <a:p>
            <a:endParaRPr/>
          </a:p>
        </p:txBody>
      </p:sp>
      <p:sp>
        <p:nvSpPr>
          <p:cNvPr id="45" name="object 45"/>
          <p:cNvSpPr/>
          <p:nvPr/>
        </p:nvSpPr>
        <p:spPr>
          <a:xfrm>
            <a:off x="4932437" y="0"/>
            <a:ext cx="52069" cy="19050"/>
          </a:xfrm>
          <a:custGeom>
            <a:avLst/>
            <a:gdLst/>
            <a:ahLst/>
            <a:cxnLst/>
            <a:rect l="l" t="t" r="r" b="b"/>
            <a:pathLst>
              <a:path w="52070" h="19050">
                <a:moveTo>
                  <a:pt x="51658" y="0"/>
                </a:moveTo>
                <a:lnTo>
                  <a:pt x="0" y="0"/>
                </a:lnTo>
                <a:lnTo>
                  <a:pt x="4643" y="8376"/>
                </a:lnTo>
                <a:lnTo>
                  <a:pt x="12486" y="15136"/>
                </a:lnTo>
                <a:lnTo>
                  <a:pt x="22333" y="18607"/>
                </a:lnTo>
                <a:lnTo>
                  <a:pt x="33433" y="17397"/>
                </a:lnTo>
                <a:lnTo>
                  <a:pt x="43400" y="11651"/>
                </a:lnTo>
                <a:lnTo>
                  <a:pt x="50796" y="2731"/>
                </a:lnTo>
                <a:lnTo>
                  <a:pt x="51658" y="0"/>
                </a:lnTo>
                <a:close/>
              </a:path>
            </a:pathLst>
          </a:custGeom>
          <a:solidFill>
            <a:srgbClr val="000A38">
              <a:alpha val="35998"/>
            </a:srgbClr>
          </a:solidFill>
        </p:spPr>
        <p:txBody>
          <a:bodyPr wrap="square" lIns="0" tIns="0" rIns="0" bIns="0" rtlCol="0"/>
          <a:lstStyle/>
          <a:p>
            <a:endParaRPr/>
          </a:p>
        </p:txBody>
      </p:sp>
      <p:sp>
        <p:nvSpPr>
          <p:cNvPr id="46" name="object 46"/>
          <p:cNvSpPr/>
          <p:nvPr/>
        </p:nvSpPr>
        <p:spPr>
          <a:xfrm>
            <a:off x="17069589" y="112551"/>
            <a:ext cx="56515" cy="56515"/>
          </a:xfrm>
          <a:custGeom>
            <a:avLst/>
            <a:gdLst/>
            <a:ahLst/>
            <a:cxnLst/>
            <a:rect l="l" t="t" r="r" b="b"/>
            <a:pathLst>
              <a:path w="56515" h="56514">
                <a:moveTo>
                  <a:pt x="28627" y="0"/>
                </a:moveTo>
                <a:lnTo>
                  <a:pt x="18200" y="2047"/>
                </a:lnTo>
                <a:lnTo>
                  <a:pt x="9324" y="7610"/>
                </a:lnTo>
                <a:lnTo>
                  <a:pt x="2942" y="15819"/>
                </a:lnTo>
                <a:lnTo>
                  <a:pt x="0" y="25804"/>
                </a:lnTo>
                <a:lnTo>
                  <a:pt x="1802" y="36596"/>
                </a:lnTo>
                <a:lnTo>
                  <a:pt x="8064" y="46216"/>
                </a:lnTo>
                <a:lnTo>
                  <a:pt x="17350" y="53190"/>
                </a:lnTo>
                <a:lnTo>
                  <a:pt x="28223" y="56044"/>
                </a:lnTo>
                <a:lnTo>
                  <a:pt x="38354" y="53927"/>
                </a:lnTo>
                <a:lnTo>
                  <a:pt x="46972" y="48182"/>
                </a:lnTo>
                <a:lnTo>
                  <a:pt x="53171" y="39714"/>
                </a:lnTo>
                <a:lnTo>
                  <a:pt x="56043" y="29433"/>
                </a:lnTo>
                <a:lnTo>
                  <a:pt x="54594" y="17690"/>
                </a:lnTo>
                <a:lnTo>
                  <a:pt x="48987" y="8366"/>
                </a:lnTo>
                <a:lnTo>
                  <a:pt x="40054" y="2217"/>
                </a:lnTo>
                <a:lnTo>
                  <a:pt x="28627" y="0"/>
                </a:lnTo>
                <a:close/>
              </a:path>
            </a:pathLst>
          </a:custGeom>
          <a:solidFill>
            <a:srgbClr val="000A38">
              <a:alpha val="35998"/>
            </a:srgbClr>
          </a:solidFill>
        </p:spPr>
        <p:txBody>
          <a:bodyPr wrap="square" lIns="0" tIns="0" rIns="0" bIns="0" rtlCol="0"/>
          <a:lstStyle/>
          <a:p>
            <a:endParaRPr/>
          </a:p>
        </p:txBody>
      </p:sp>
      <p:sp>
        <p:nvSpPr>
          <p:cNvPr id="47" name="object 47"/>
          <p:cNvSpPr/>
          <p:nvPr/>
        </p:nvSpPr>
        <p:spPr>
          <a:xfrm>
            <a:off x="7029615" y="0"/>
            <a:ext cx="56515" cy="29209"/>
          </a:xfrm>
          <a:custGeom>
            <a:avLst/>
            <a:gdLst/>
            <a:ahLst/>
            <a:cxnLst/>
            <a:rect l="l" t="t" r="r" b="b"/>
            <a:pathLst>
              <a:path w="56515" h="29209">
                <a:moveTo>
                  <a:pt x="55730" y="0"/>
                </a:moveTo>
                <a:lnTo>
                  <a:pt x="116" y="0"/>
                </a:lnTo>
                <a:lnTo>
                  <a:pt x="0" y="463"/>
                </a:lnTo>
                <a:lnTo>
                  <a:pt x="2161" y="11627"/>
                </a:lnTo>
                <a:lnTo>
                  <a:pt x="8517" y="20825"/>
                </a:lnTo>
                <a:lnTo>
                  <a:pt x="17974" y="26998"/>
                </a:lnTo>
                <a:lnTo>
                  <a:pt x="29433" y="29090"/>
                </a:lnTo>
                <a:lnTo>
                  <a:pt x="39998" y="26620"/>
                </a:lnTo>
                <a:lnTo>
                  <a:pt x="48333" y="20824"/>
                </a:lnTo>
                <a:lnTo>
                  <a:pt x="53871" y="12307"/>
                </a:lnTo>
                <a:lnTo>
                  <a:pt x="56044" y="1672"/>
                </a:lnTo>
                <a:lnTo>
                  <a:pt x="55730" y="0"/>
                </a:lnTo>
                <a:close/>
              </a:path>
            </a:pathLst>
          </a:custGeom>
          <a:solidFill>
            <a:srgbClr val="000A38">
              <a:alpha val="35998"/>
            </a:srgbClr>
          </a:solidFill>
        </p:spPr>
        <p:txBody>
          <a:bodyPr wrap="square" lIns="0" tIns="0" rIns="0" bIns="0" rtlCol="0"/>
          <a:lstStyle/>
          <a:p>
            <a:endParaRPr/>
          </a:p>
        </p:txBody>
      </p:sp>
      <p:sp>
        <p:nvSpPr>
          <p:cNvPr id="48" name="object 48"/>
          <p:cNvSpPr/>
          <p:nvPr/>
        </p:nvSpPr>
        <p:spPr>
          <a:xfrm>
            <a:off x="14086344" y="91182"/>
            <a:ext cx="56515" cy="56515"/>
          </a:xfrm>
          <a:custGeom>
            <a:avLst/>
            <a:gdLst/>
            <a:ahLst/>
            <a:cxnLst/>
            <a:rect l="l" t="t" r="r" b="b"/>
            <a:pathLst>
              <a:path w="56515" h="56514">
                <a:moveTo>
                  <a:pt x="29433" y="0"/>
                </a:moveTo>
                <a:lnTo>
                  <a:pt x="17690" y="1625"/>
                </a:lnTo>
                <a:lnTo>
                  <a:pt x="8366" y="7257"/>
                </a:lnTo>
                <a:lnTo>
                  <a:pt x="2217" y="16215"/>
                </a:lnTo>
                <a:lnTo>
                  <a:pt x="0" y="27820"/>
                </a:lnTo>
                <a:lnTo>
                  <a:pt x="2047" y="38240"/>
                </a:lnTo>
                <a:lnTo>
                  <a:pt x="7610" y="47073"/>
                </a:lnTo>
                <a:lnTo>
                  <a:pt x="15818" y="53335"/>
                </a:lnTo>
                <a:lnTo>
                  <a:pt x="25804" y="56044"/>
                </a:lnTo>
                <a:lnTo>
                  <a:pt x="36823" y="54009"/>
                </a:lnTo>
                <a:lnTo>
                  <a:pt x="46519" y="47627"/>
                </a:lnTo>
                <a:lnTo>
                  <a:pt x="53417" y="38297"/>
                </a:lnTo>
                <a:lnTo>
                  <a:pt x="56044" y="27417"/>
                </a:lnTo>
                <a:lnTo>
                  <a:pt x="53927" y="17293"/>
                </a:lnTo>
                <a:lnTo>
                  <a:pt x="48182" y="8719"/>
                </a:lnTo>
                <a:lnTo>
                  <a:pt x="39715" y="2639"/>
                </a:lnTo>
                <a:lnTo>
                  <a:pt x="29433" y="0"/>
                </a:lnTo>
                <a:close/>
              </a:path>
            </a:pathLst>
          </a:custGeom>
          <a:solidFill>
            <a:srgbClr val="000A38">
              <a:alpha val="35998"/>
            </a:srgbClr>
          </a:solidFill>
        </p:spPr>
        <p:txBody>
          <a:bodyPr wrap="square" lIns="0" tIns="0" rIns="0" bIns="0" rtlCol="0"/>
          <a:lstStyle/>
          <a:p>
            <a:endParaRPr/>
          </a:p>
        </p:txBody>
      </p:sp>
      <p:sp>
        <p:nvSpPr>
          <p:cNvPr id="49" name="object 49"/>
          <p:cNvSpPr/>
          <p:nvPr/>
        </p:nvSpPr>
        <p:spPr>
          <a:xfrm>
            <a:off x="14970957" y="105294"/>
            <a:ext cx="55880" cy="56515"/>
          </a:xfrm>
          <a:custGeom>
            <a:avLst/>
            <a:gdLst/>
            <a:ahLst/>
            <a:cxnLst/>
            <a:rect l="l" t="t" r="r" b="b"/>
            <a:pathLst>
              <a:path w="55880" h="56514">
                <a:moveTo>
                  <a:pt x="25804" y="0"/>
                </a:moveTo>
                <a:lnTo>
                  <a:pt x="14514" y="2866"/>
                </a:lnTo>
                <a:lnTo>
                  <a:pt x="5946" y="9626"/>
                </a:lnTo>
                <a:lnTo>
                  <a:pt x="856" y="19334"/>
                </a:lnTo>
                <a:lnTo>
                  <a:pt x="0" y="31045"/>
                </a:lnTo>
                <a:lnTo>
                  <a:pt x="3230" y="41188"/>
                </a:lnTo>
                <a:lnTo>
                  <a:pt x="9826" y="49290"/>
                </a:lnTo>
                <a:lnTo>
                  <a:pt x="18766" y="54519"/>
                </a:lnTo>
                <a:lnTo>
                  <a:pt x="29028" y="56044"/>
                </a:lnTo>
                <a:lnTo>
                  <a:pt x="39934" y="52661"/>
                </a:lnTo>
                <a:lnTo>
                  <a:pt x="48836" y="45309"/>
                </a:lnTo>
                <a:lnTo>
                  <a:pt x="54487" y="35462"/>
                </a:lnTo>
                <a:lnTo>
                  <a:pt x="55640" y="24594"/>
                </a:lnTo>
                <a:lnTo>
                  <a:pt x="52225" y="14741"/>
                </a:lnTo>
                <a:lnTo>
                  <a:pt x="45560" y="6854"/>
                </a:lnTo>
                <a:lnTo>
                  <a:pt x="36475" y="1688"/>
                </a:lnTo>
                <a:lnTo>
                  <a:pt x="25804" y="0"/>
                </a:lnTo>
                <a:close/>
              </a:path>
            </a:pathLst>
          </a:custGeom>
          <a:solidFill>
            <a:srgbClr val="000A38">
              <a:alpha val="35998"/>
            </a:srgbClr>
          </a:solidFill>
        </p:spPr>
        <p:txBody>
          <a:bodyPr wrap="square" lIns="0" tIns="0" rIns="0" bIns="0" rtlCol="0"/>
          <a:lstStyle/>
          <a:p>
            <a:endParaRPr/>
          </a:p>
        </p:txBody>
      </p:sp>
      <p:sp>
        <p:nvSpPr>
          <p:cNvPr id="50" name="object 50"/>
          <p:cNvSpPr/>
          <p:nvPr/>
        </p:nvSpPr>
        <p:spPr>
          <a:xfrm>
            <a:off x="8611342" y="0"/>
            <a:ext cx="8890" cy="1270"/>
          </a:xfrm>
          <a:custGeom>
            <a:avLst/>
            <a:gdLst/>
            <a:ahLst/>
            <a:cxnLst/>
            <a:rect l="l" t="t" r="r" b="b"/>
            <a:pathLst>
              <a:path w="8890" h="1270">
                <a:moveTo>
                  <a:pt x="8561" y="0"/>
                </a:moveTo>
                <a:lnTo>
                  <a:pt x="0" y="0"/>
                </a:lnTo>
                <a:lnTo>
                  <a:pt x="3638" y="866"/>
                </a:lnTo>
                <a:lnTo>
                  <a:pt x="8561" y="0"/>
                </a:lnTo>
                <a:close/>
              </a:path>
            </a:pathLst>
          </a:custGeom>
          <a:solidFill>
            <a:srgbClr val="000A38">
              <a:alpha val="35998"/>
            </a:srgbClr>
          </a:solidFill>
        </p:spPr>
        <p:txBody>
          <a:bodyPr wrap="square" lIns="0" tIns="0" rIns="0" bIns="0" rtlCol="0"/>
          <a:lstStyle/>
          <a:p>
            <a:endParaRPr/>
          </a:p>
        </p:txBody>
      </p:sp>
      <p:sp>
        <p:nvSpPr>
          <p:cNvPr id="51" name="object 51"/>
          <p:cNvSpPr/>
          <p:nvPr/>
        </p:nvSpPr>
        <p:spPr>
          <a:xfrm>
            <a:off x="10351947" y="0"/>
            <a:ext cx="57150" cy="33655"/>
          </a:xfrm>
          <a:custGeom>
            <a:avLst/>
            <a:gdLst/>
            <a:ahLst/>
            <a:cxnLst/>
            <a:rect l="l" t="t" r="r" b="b"/>
            <a:pathLst>
              <a:path w="57150" h="33655">
                <a:moveTo>
                  <a:pt x="56027" y="0"/>
                </a:moveTo>
                <a:lnTo>
                  <a:pt x="1000" y="0"/>
                </a:lnTo>
                <a:lnTo>
                  <a:pt x="0" y="6108"/>
                </a:lnTo>
                <a:lnTo>
                  <a:pt x="3093" y="16855"/>
                </a:lnTo>
                <a:lnTo>
                  <a:pt x="10231" y="25864"/>
                </a:lnTo>
                <a:lnTo>
                  <a:pt x="20014" y="31849"/>
                </a:lnTo>
                <a:lnTo>
                  <a:pt x="31046" y="33525"/>
                </a:lnTo>
                <a:lnTo>
                  <a:pt x="41031" y="30640"/>
                </a:lnTo>
                <a:lnTo>
                  <a:pt x="49240" y="24352"/>
                </a:lnTo>
                <a:lnTo>
                  <a:pt x="54802" y="15495"/>
                </a:lnTo>
                <a:lnTo>
                  <a:pt x="56850" y="4898"/>
                </a:lnTo>
                <a:lnTo>
                  <a:pt x="56027" y="0"/>
                </a:lnTo>
                <a:close/>
              </a:path>
            </a:pathLst>
          </a:custGeom>
          <a:solidFill>
            <a:srgbClr val="000A38">
              <a:alpha val="35998"/>
            </a:srgbClr>
          </a:solidFill>
        </p:spPr>
        <p:txBody>
          <a:bodyPr wrap="square" lIns="0" tIns="0" rIns="0" bIns="0" rtlCol="0"/>
          <a:lstStyle/>
          <a:p>
            <a:endParaRPr/>
          </a:p>
        </p:txBody>
      </p:sp>
      <p:sp>
        <p:nvSpPr>
          <p:cNvPr id="52" name="object 52"/>
          <p:cNvSpPr/>
          <p:nvPr/>
        </p:nvSpPr>
        <p:spPr>
          <a:xfrm>
            <a:off x="9132683" y="0"/>
            <a:ext cx="57150" cy="36195"/>
          </a:xfrm>
          <a:custGeom>
            <a:avLst/>
            <a:gdLst/>
            <a:ahLst/>
            <a:cxnLst/>
            <a:rect l="l" t="t" r="r" b="b"/>
            <a:pathLst>
              <a:path w="57150" h="36195">
                <a:moveTo>
                  <a:pt x="55167" y="0"/>
                </a:moveTo>
                <a:lnTo>
                  <a:pt x="1304" y="0"/>
                </a:lnTo>
                <a:lnTo>
                  <a:pt x="0" y="10946"/>
                </a:lnTo>
                <a:lnTo>
                  <a:pt x="3175" y="20805"/>
                </a:lnTo>
                <a:lnTo>
                  <a:pt x="9676" y="28737"/>
                </a:lnTo>
                <a:lnTo>
                  <a:pt x="18597" y="34022"/>
                </a:lnTo>
                <a:lnTo>
                  <a:pt x="29030" y="35944"/>
                </a:lnTo>
                <a:lnTo>
                  <a:pt x="40634" y="33726"/>
                </a:lnTo>
                <a:lnTo>
                  <a:pt x="49593" y="27578"/>
                </a:lnTo>
                <a:lnTo>
                  <a:pt x="55225" y="18254"/>
                </a:lnTo>
                <a:lnTo>
                  <a:pt x="56850" y="6511"/>
                </a:lnTo>
                <a:lnTo>
                  <a:pt x="55167" y="0"/>
                </a:lnTo>
                <a:close/>
              </a:path>
            </a:pathLst>
          </a:custGeom>
          <a:solidFill>
            <a:srgbClr val="000A38">
              <a:alpha val="35998"/>
            </a:srgbClr>
          </a:solidFill>
        </p:spPr>
        <p:txBody>
          <a:bodyPr wrap="square" lIns="0" tIns="0" rIns="0" bIns="0" rtlCol="0"/>
          <a:lstStyle/>
          <a:p>
            <a:endParaRPr/>
          </a:p>
        </p:txBody>
      </p:sp>
      <p:sp>
        <p:nvSpPr>
          <p:cNvPr id="53" name="object 53"/>
          <p:cNvSpPr/>
          <p:nvPr/>
        </p:nvSpPr>
        <p:spPr>
          <a:xfrm>
            <a:off x="5810352" y="0"/>
            <a:ext cx="56515" cy="33655"/>
          </a:xfrm>
          <a:custGeom>
            <a:avLst/>
            <a:gdLst/>
            <a:ahLst/>
            <a:cxnLst/>
            <a:rect l="l" t="t" r="r" b="b"/>
            <a:pathLst>
              <a:path w="56514" h="33655">
                <a:moveTo>
                  <a:pt x="55282" y="0"/>
                </a:moveTo>
                <a:lnTo>
                  <a:pt x="1000" y="0"/>
                </a:lnTo>
                <a:lnTo>
                  <a:pt x="0" y="5704"/>
                </a:lnTo>
                <a:lnTo>
                  <a:pt x="2752" y="15715"/>
                </a:lnTo>
                <a:lnTo>
                  <a:pt x="9021" y="24403"/>
                </a:lnTo>
                <a:lnTo>
                  <a:pt x="17633" y="30595"/>
                </a:lnTo>
                <a:lnTo>
                  <a:pt x="27417" y="33122"/>
                </a:lnTo>
                <a:lnTo>
                  <a:pt x="38580" y="30961"/>
                </a:lnTo>
                <a:lnTo>
                  <a:pt x="47778" y="24604"/>
                </a:lnTo>
                <a:lnTo>
                  <a:pt x="53952" y="15148"/>
                </a:lnTo>
                <a:lnTo>
                  <a:pt x="56043" y="3688"/>
                </a:lnTo>
                <a:lnTo>
                  <a:pt x="55282" y="0"/>
                </a:lnTo>
                <a:close/>
              </a:path>
            </a:pathLst>
          </a:custGeom>
          <a:solidFill>
            <a:srgbClr val="000A38">
              <a:alpha val="35998"/>
            </a:srgbClr>
          </a:solidFill>
        </p:spPr>
        <p:txBody>
          <a:bodyPr wrap="square" lIns="0" tIns="0" rIns="0" bIns="0" rtlCol="0"/>
          <a:lstStyle/>
          <a:p>
            <a:endParaRPr/>
          </a:p>
        </p:txBody>
      </p:sp>
      <p:sp>
        <p:nvSpPr>
          <p:cNvPr id="54" name="object 54"/>
          <p:cNvSpPr/>
          <p:nvPr/>
        </p:nvSpPr>
        <p:spPr>
          <a:xfrm>
            <a:off x="15643085" y="64974"/>
            <a:ext cx="57150" cy="57150"/>
          </a:xfrm>
          <a:custGeom>
            <a:avLst/>
            <a:gdLst/>
            <a:ahLst/>
            <a:cxnLst/>
            <a:rect l="l" t="t" r="r" b="b"/>
            <a:pathLst>
              <a:path w="57150" h="57150">
                <a:moveTo>
                  <a:pt x="29030" y="0"/>
                </a:moveTo>
                <a:lnTo>
                  <a:pt x="18143" y="2501"/>
                </a:lnTo>
                <a:lnTo>
                  <a:pt x="8769" y="9122"/>
                </a:lnTo>
                <a:lnTo>
                  <a:pt x="2267" y="18540"/>
                </a:lnTo>
                <a:lnTo>
                  <a:pt x="0" y="29433"/>
                </a:lnTo>
                <a:lnTo>
                  <a:pt x="2683" y="40294"/>
                </a:lnTo>
                <a:lnTo>
                  <a:pt x="9373" y="49189"/>
                </a:lnTo>
                <a:lnTo>
                  <a:pt x="18936" y="55061"/>
                </a:lnTo>
                <a:lnTo>
                  <a:pt x="30238" y="56850"/>
                </a:lnTo>
                <a:lnTo>
                  <a:pt x="41541" y="54103"/>
                </a:lnTo>
                <a:lnTo>
                  <a:pt x="50197" y="47577"/>
                </a:lnTo>
                <a:lnTo>
                  <a:pt x="55526" y="38026"/>
                </a:lnTo>
                <a:lnTo>
                  <a:pt x="56850" y="26207"/>
                </a:lnTo>
                <a:lnTo>
                  <a:pt x="53977" y="15989"/>
                </a:lnTo>
                <a:lnTo>
                  <a:pt x="47778" y="7660"/>
                </a:lnTo>
                <a:lnTo>
                  <a:pt x="39160" y="2053"/>
                </a:lnTo>
                <a:lnTo>
                  <a:pt x="29030" y="0"/>
                </a:lnTo>
                <a:close/>
              </a:path>
            </a:pathLst>
          </a:custGeom>
          <a:solidFill>
            <a:srgbClr val="000A38">
              <a:alpha val="35998"/>
            </a:srgbClr>
          </a:solidFill>
        </p:spPr>
        <p:txBody>
          <a:bodyPr wrap="square" lIns="0" tIns="0" rIns="0" bIns="0" rtlCol="0"/>
          <a:lstStyle/>
          <a:p>
            <a:endParaRPr/>
          </a:p>
        </p:txBody>
      </p:sp>
      <p:sp>
        <p:nvSpPr>
          <p:cNvPr id="55" name="object 55"/>
          <p:cNvSpPr/>
          <p:nvPr/>
        </p:nvSpPr>
        <p:spPr>
          <a:xfrm>
            <a:off x="7913823" y="0"/>
            <a:ext cx="56515" cy="43180"/>
          </a:xfrm>
          <a:custGeom>
            <a:avLst/>
            <a:gdLst/>
            <a:ahLst/>
            <a:cxnLst/>
            <a:rect l="l" t="t" r="r" b="b"/>
            <a:pathLst>
              <a:path w="56515" h="43180">
                <a:moveTo>
                  <a:pt x="51051" y="0"/>
                </a:moveTo>
                <a:lnTo>
                  <a:pt x="5914" y="0"/>
                </a:lnTo>
                <a:lnTo>
                  <a:pt x="2331" y="5068"/>
                </a:lnTo>
                <a:lnTo>
                  <a:pt x="0" y="15784"/>
                </a:lnTo>
                <a:lnTo>
                  <a:pt x="2753" y="26809"/>
                </a:lnTo>
                <a:lnTo>
                  <a:pt x="9626" y="35641"/>
                </a:lnTo>
                <a:lnTo>
                  <a:pt x="19447" y="41298"/>
                </a:lnTo>
                <a:lnTo>
                  <a:pt x="31045" y="42798"/>
                </a:lnTo>
                <a:lnTo>
                  <a:pt x="41302" y="40033"/>
                </a:lnTo>
                <a:lnTo>
                  <a:pt x="49291" y="33978"/>
                </a:lnTo>
                <a:lnTo>
                  <a:pt x="54406" y="25278"/>
                </a:lnTo>
                <a:lnTo>
                  <a:pt x="56044" y="14575"/>
                </a:lnTo>
                <a:lnTo>
                  <a:pt x="53700" y="3991"/>
                </a:lnTo>
                <a:lnTo>
                  <a:pt x="51051" y="0"/>
                </a:lnTo>
                <a:close/>
              </a:path>
            </a:pathLst>
          </a:custGeom>
          <a:solidFill>
            <a:srgbClr val="000A38">
              <a:alpha val="35998"/>
            </a:srgbClr>
          </a:solidFill>
        </p:spPr>
        <p:txBody>
          <a:bodyPr wrap="square" lIns="0" tIns="0" rIns="0" bIns="0" rtlCol="0"/>
          <a:lstStyle/>
          <a:p>
            <a:endParaRPr/>
          </a:p>
        </p:txBody>
      </p:sp>
      <p:sp>
        <p:nvSpPr>
          <p:cNvPr id="56" name="object 56"/>
          <p:cNvSpPr/>
          <p:nvPr/>
        </p:nvSpPr>
        <p:spPr>
          <a:xfrm>
            <a:off x="16524873" y="79086"/>
            <a:ext cx="57150" cy="57150"/>
          </a:xfrm>
          <a:custGeom>
            <a:avLst/>
            <a:gdLst/>
            <a:ahLst/>
            <a:cxnLst/>
            <a:rect l="l" t="t" r="r" b="b"/>
            <a:pathLst>
              <a:path w="57150" h="57150">
                <a:moveTo>
                  <a:pt x="25400" y="0"/>
                </a:moveTo>
                <a:lnTo>
                  <a:pt x="15478" y="3118"/>
                </a:lnTo>
                <a:lnTo>
                  <a:pt x="7408" y="9525"/>
                </a:lnTo>
                <a:lnTo>
                  <a:pt x="1984" y="18427"/>
                </a:lnTo>
                <a:lnTo>
                  <a:pt x="0" y="29029"/>
                </a:lnTo>
                <a:lnTo>
                  <a:pt x="1984" y="40407"/>
                </a:lnTo>
                <a:lnTo>
                  <a:pt x="8012" y="49290"/>
                </a:lnTo>
                <a:lnTo>
                  <a:pt x="17291" y="54998"/>
                </a:lnTo>
                <a:lnTo>
                  <a:pt x="29028" y="56850"/>
                </a:lnTo>
                <a:lnTo>
                  <a:pt x="40349" y="54173"/>
                </a:lnTo>
                <a:lnTo>
                  <a:pt x="49440" y="47526"/>
                </a:lnTo>
                <a:lnTo>
                  <a:pt x="55280" y="38083"/>
                </a:lnTo>
                <a:lnTo>
                  <a:pt x="56848" y="27013"/>
                </a:lnTo>
                <a:lnTo>
                  <a:pt x="53522" y="16102"/>
                </a:lnTo>
                <a:lnTo>
                  <a:pt x="46265" y="7156"/>
                </a:lnTo>
                <a:lnTo>
                  <a:pt x="36437" y="1385"/>
                </a:lnTo>
                <a:lnTo>
                  <a:pt x="25400" y="0"/>
                </a:lnTo>
                <a:close/>
              </a:path>
            </a:pathLst>
          </a:custGeom>
          <a:solidFill>
            <a:srgbClr val="000A38">
              <a:alpha val="35998"/>
            </a:srgbClr>
          </a:solidFill>
        </p:spPr>
        <p:txBody>
          <a:bodyPr wrap="square" lIns="0" tIns="0" rIns="0" bIns="0" rtlCol="0"/>
          <a:lstStyle/>
          <a:p>
            <a:endParaRPr/>
          </a:p>
        </p:txBody>
      </p:sp>
      <p:sp>
        <p:nvSpPr>
          <p:cNvPr id="57" name="object 57"/>
          <p:cNvSpPr/>
          <p:nvPr/>
        </p:nvSpPr>
        <p:spPr>
          <a:xfrm>
            <a:off x="11233737" y="0"/>
            <a:ext cx="57150" cy="48260"/>
          </a:xfrm>
          <a:custGeom>
            <a:avLst/>
            <a:gdLst/>
            <a:ahLst/>
            <a:cxnLst/>
            <a:rect l="l" t="t" r="r" b="b"/>
            <a:pathLst>
              <a:path w="57150" h="48260">
                <a:moveTo>
                  <a:pt x="48737" y="0"/>
                </a:moveTo>
                <a:lnTo>
                  <a:pt x="6491" y="0"/>
                </a:lnTo>
                <a:lnTo>
                  <a:pt x="1581" y="8533"/>
                </a:lnTo>
                <a:lnTo>
                  <a:pt x="0" y="19413"/>
                </a:lnTo>
                <a:lnTo>
                  <a:pt x="2557" y="30740"/>
                </a:lnTo>
                <a:lnTo>
                  <a:pt x="8970" y="39875"/>
                </a:lnTo>
                <a:lnTo>
                  <a:pt x="18256" y="45835"/>
                </a:lnTo>
                <a:lnTo>
                  <a:pt x="29432" y="47637"/>
                </a:lnTo>
                <a:lnTo>
                  <a:pt x="40180" y="44544"/>
                </a:lnTo>
                <a:lnTo>
                  <a:pt x="49189" y="37406"/>
                </a:lnTo>
                <a:lnTo>
                  <a:pt x="55174" y="27622"/>
                </a:lnTo>
                <a:lnTo>
                  <a:pt x="56850" y="16591"/>
                </a:lnTo>
                <a:lnTo>
                  <a:pt x="53630" y="5868"/>
                </a:lnTo>
                <a:lnTo>
                  <a:pt x="48737" y="0"/>
                </a:lnTo>
                <a:close/>
              </a:path>
            </a:pathLst>
          </a:custGeom>
          <a:solidFill>
            <a:srgbClr val="000A38">
              <a:alpha val="35998"/>
            </a:srgbClr>
          </a:solidFill>
        </p:spPr>
        <p:txBody>
          <a:bodyPr wrap="square" lIns="0" tIns="0" rIns="0" bIns="0" rtlCol="0"/>
          <a:lstStyle/>
          <a:p>
            <a:endParaRPr/>
          </a:p>
        </p:txBody>
      </p:sp>
      <p:sp>
        <p:nvSpPr>
          <p:cNvPr id="58" name="object 58"/>
          <p:cNvSpPr/>
          <p:nvPr/>
        </p:nvSpPr>
        <p:spPr>
          <a:xfrm>
            <a:off x="10014472" y="0"/>
            <a:ext cx="57150" cy="50800"/>
          </a:xfrm>
          <a:custGeom>
            <a:avLst/>
            <a:gdLst/>
            <a:ahLst/>
            <a:cxnLst/>
            <a:rect l="l" t="t" r="r" b="b"/>
            <a:pathLst>
              <a:path w="57150" h="50800">
                <a:moveTo>
                  <a:pt x="44562" y="0"/>
                </a:moveTo>
                <a:lnTo>
                  <a:pt x="11542" y="0"/>
                </a:lnTo>
                <a:lnTo>
                  <a:pt x="7106" y="3537"/>
                </a:lnTo>
                <a:lnTo>
                  <a:pt x="1493" y="13283"/>
                </a:lnTo>
                <a:lnTo>
                  <a:pt x="0" y="24654"/>
                </a:lnTo>
                <a:lnTo>
                  <a:pt x="3042" y="35887"/>
                </a:lnTo>
                <a:lnTo>
                  <a:pt x="9828" y="44361"/>
                </a:lnTo>
                <a:lnTo>
                  <a:pt x="19561" y="49432"/>
                </a:lnTo>
                <a:lnTo>
                  <a:pt x="31449" y="50459"/>
                </a:lnTo>
                <a:lnTo>
                  <a:pt x="41598" y="47290"/>
                </a:lnTo>
                <a:lnTo>
                  <a:pt x="49744" y="40833"/>
                </a:lnTo>
                <a:lnTo>
                  <a:pt x="55092" y="32032"/>
                </a:lnTo>
                <a:lnTo>
                  <a:pt x="56850" y="21832"/>
                </a:lnTo>
                <a:lnTo>
                  <a:pt x="54053" y="10845"/>
                </a:lnTo>
                <a:lnTo>
                  <a:pt x="47174" y="1672"/>
                </a:lnTo>
                <a:lnTo>
                  <a:pt x="44562" y="0"/>
                </a:lnTo>
                <a:close/>
              </a:path>
            </a:pathLst>
          </a:custGeom>
          <a:solidFill>
            <a:srgbClr val="000A38">
              <a:alpha val="35998"/>
            </a:srgbClr>
          </a:solidFill>
        </p:spPr>
        <p:txBody>
          <a:bodyPr wrap="square" lIns="0" tIns="0" rIns="0" bIns="0" rtlCol="0"/>
          <a:lstStyle/>
          <a:p>
            <a:endParaRPr/>
          </a:p>
        </p:txBody>
      </p:sp>
      <p:sp>
        <p:nvSpPr>
          <p:cNvPr id="59" name="object 59"/>
          <p:cNvSpPr/>
          <p:nvPr/>
        </p:nvSpPr>
        <p:spPr>
          <a:xfrm>
            <a:off x="6694156" y="0"/>
            <a:ext cx="56515" cy="47625"/>
          </a:xfrm>
          <a:custGeom>
            <a:avLst/>
            <a:gdLst/>
            <a:ahLst/>
            <a:cxnLst/>
            <a:rect l="l" t="t" r="r" b="b"/>
            <a:pathLst>
              <a:path w="56515" h="47625">
                <a:moveTo>
                  <a:pt x="49193" y="0"/>
                </a:moveTo>
                <a:lnTo>
                  <a:pt x="8390" y="0"/>
                </a:lnTo>
                <a:lnTo>
                  <a:pt x="2941" y="7008"/>
                </a:lnTo>
                <a:lnTo>
                  <a:pt x="0" y="16994"/>
                </a:lnTo>
                <a:lnTo>
                  <a:pt x="2028" y="27786"/>
                </a:lnTo>
                <a:lnTo>
                  <a:pt x="8366" y="37406"/>
                </a:lnTo>
                <a:lnTo>
                  <a:pt x="17576" y="44380"/>
                </a:lnTo>
                <a:lnTo>
                  <a:pt x="28223" y="47233"/>
                </a:lnTo>
                <a:lnTo>
                  <a:pt x="38353" y="45350"/>
                </a:lnTo>
                <a:lnTo>
                  <a:pt x="46972" y="39724"/>
                </a:lnTo>
                <a:lnTo>
                  <a:pt x="53171" y="31301"/>
                </a:lnTo>
                <a:lnTo>
                  <a:pt x="56044" y="21026"/>
                </a:lnTo>
                <a:lnTo>
                  <a:pt x="54651" y="9276"/>
                </a:lnTo>
                <a:lnTo>
                  <a:pt x="49193" y="0"/>
                </a:lnTo>
                <a:close/>
              </a:path>
            </a:pathLst>
          </a:custGeom>
          <a:solidFill>
            <a:srgbClr val="000A38">
              <a:alpha val="35998"/>
            </a:srgbClr>
          </a:solidFill>
        </p:spPr>
        <p:txBody>
          <a:bodyPr wrap="square" lIns="0" tIns="0" rIns="0" bIns="0" rtlCol="0"/>
          <a:lstStyle/>
          <a:p>
            <a:endParaRPr/>
          </a:p>
        </p:txBody>
      </p:sp>
      <p:sp>
        <p:nvSpPr>
          <p:cNvPr id="60" name="object 60"/>
          <p:cNvSpPr/>
          <p:nvPr/>
        </p:nvSpPr>
        <p:spPr>
          <a:xfrm>
            <a:off x="17951378" y="129082"/>
            <a:ext cx="56515" cy="56515"/>
          </a:xfrm>
          <a:custGeom>
            <a:avLst/>
            <a:gdLst/>
            <a:ahLst/>
            <a:cxnLst/>
            <a:rect l="l" t="t" r="r" b="b"/>
            <a:pathLst>
              <a:path w="56515" h="56514">
                <a:moveTo>
                  <a:pt x="27416" y="0"/>
                </a:moveTo>
                <a:lnTo>
                  <a:pt x="17292" y="2123"/>
                </a:lnTo>
                <a:lnTo>
                  <a:pt x="8718" y="7912"/>
                </a:lnTo>
                <a:lnTo>
                  <a:pt x="2639" y="16499"/>
                </a:lnTo>
                <a:lnTo>
                  <a:pt x="0" y="27013"/>
                </a:lnTo>
                <a:lnTo>
                  <a:pt x="1625" y="38750"/>
                </a:lnTo>
                <a:lnTo>
                  <a:pt x="7257" y="48030"/>
                </a:lnTo>
                <a:lnTo>
                  <a:pt x="16216" y="54059"/>
                </a:lnTo>
                <a:lnTo>
                  <a:pt x="27820" y="56043"/>
                </a:lnTo>
                <a:lnTo>
                  <a:pt x="38240" y="53933"/>
                </a:lnTo>
                <a:lnTo>
                  <a:pt x="47072" y="48231"/>
                </a:lnTo>
                <a:lnTo>
                  <a:pt x="53334" y="39884"/>
                </a:lnTo>
                <a:lnTo>
                  <a:pt x="56043" y="29836"/>
                </a:lnTo>
                <a:lnTo>
                  <a:pt x="54009" y="19050"/>
                </a:lnTo>
                <a:lnTo>
                  <a:pt x="47627" y="9475"/>
                </a:lnTo>
                <a:lnTo>
                  <a:pt x="38296" y="2620"/>
                </a:lnTo>
                <a:lnTo>
                  <a:pt x="27416" y="0"/>
                </a:lnTo>
                <a:close/>
              </a:path>
            </a:pathLst>
          </a:custGeom>
          <a:solidFill>
            <a:srgbClr val="000A38">
              <a:alpha val="35998"/>
            </a:srgbClr>
          </a:solidFill>
        </p:spPr>
        <p:txBody>
          <a:bodyPr wrap="square" lIns="0" tIns="0" rIns="0" bIns="0" rtlCol="0"/>
          <a:lstStyle/>
          <a:p>
            <a:endParaRPr/>
          </a:p>
        </p:txBody>
      </p:sp>
      <p:sp>
        <p:nvSpPr>
          <p:cNvPr id="61" name="object 61"/>
          <p:cNvSpPr/>
          <p:nvPr/>
        </p:nvSpPr>
        <p:spPr>
          <a:xfrm>
            <a:off x="8795611" y="866"/>
            <a:ext cx="56515" cy="56515"/>
          </a:xfrm>
          <a:custGeom>
            <a:avLst/>
            <a:gdLst/>
            <a:ahLst/>
            <a:cxnLst/>
            <a:rect l="l" t="t" r="r" b="b"/>
            <a:pathLst>
              <a:path w="56515" h="56515">
                <a:moveTo>
                  <a:pt x="27820" y="0"/>
                </a:moveTo>
                <a:lnTo>
                  <a:pt x="17690" y="2116"/>
                </a:lnTo>
                <a:lnTo>
                  <a:pt x="9071" y="7862"/>
                </a:lnTo>
                <a:lnTo>
                  <a:pt x="2872" y="16329"/>
                </a:lnTo>
                <a:lnTo>
                  <a:pt x="0" y="26610"/>
                </a:lnTo>
                <a:lnTo>
                  <a:pt x="1115" y="37446"/>
                </a:lnTo>
                <a:lnTo>
                  <a:pt x="5896" y="46468"/>
                </a:lnTo>
                <a:lnTo>
                  <a:pt x="13777" y="52919"/>
                </a:lnTo>
                <a:lnTo>
                  <a:pt x="24191" y="56044"/>
                </a:lnTo>
                <a:lnTo>
                  <a:pt x="35632" y="55074"/>
                </a:lnTo>
                <a:lnTo>
                  <a:pt x="45560" y="49794"/>
                </a:lnTo>
                <a:lnTo>
                  <a:pt x="52768" y="41189"/>
                </a:lnTo>
                <a:lnTo>
                  <a:pt x="56044" y="30239"/>
                </a:lnTo>
                <a:lnTo>
                  <a:pt x="54242" y="19391"/>
                </a:lnTo>
                <a:lnTo>
                  <a:pt x="47980" y="9676"/>
                </a:lnTo>
                <a:lnTo>
                  <a:pt x="38694" y="2683"/>
                </a:lnTo>
                <a:lnTo>
                  <a:pt x="27820" y="0"/>
                </a:lnTo>
                <a:close/>
              </a:path>
            </a:pathLst>
          </a:custGeom>
          <a:solidFill>
            <a:srgbClr val="000A38">
              <a:alpha val="35998"/>
            </a:srgbClr>
          </a:solidFill>
        </p:spPr>
        <p:txBody>
          <a:bodyPr wrap="square" lIns="0" tIns="0" rIns="0" bIns="0" rtlCol="0"/>
          <a:lstStyle/>
          <a:p>
            <a:endParaRPr/>
          </a:p>
        </p:txBody>
      </p:sp>
      <p:sp>
        <p:nvSpPr>
          <p:cNvPr id="62" name="object 62"/>
          <p:cNvSpPr/>
          <p:nvPr/>
        </p:nvSpPr>
        <p:spPr>
          <a:xfrm>
            <a:off x="16189816" y="98439"/>
            <a:ext cx="56515" cy="56515"/>
          </a:xfrm>
          <a:custGeom>
            <a:avLst/>
            <a:gdLst/>
            <a:ahLst/>
            <a:cxnLst/>
            <a:rect l="l" t="t" r="r" b="b"/>
            <a:pathLst>
              <a:path w="56515" h="56514">
                <a:moveTo>
                  <a:pt x="31046" y="0"/>
                </a:moveTo>
                <a:lnTo>
                  <a:pt x="19164" y="863"/>
                </a:lnTo>
                <a:lnTo>
                  <a:pt x="9475" y="5997"/>
                </a:lnTo>
                <a:lnTo>
                  <a:pt x="2810" y="14685"/>
                </a:lnTo>
                <a:lnTo>
                  <a:pt x="0" y="26207"/>
                </a:lnTo>
                <a:lnTo>
                  <a:pt x="1461" y="36709"/>
                </a:lnTo>
                <a:lnTo>
                  <a:pt x="6551" y="45813"/>
                </a:lnTo>
                <a:lnTo>
                  <a:pt x="14515" y="52573"/>
                </a:lnTo>
                <a:lnTo>
                  <a:pt x="24595" y="56044"/>
                </a:lnTo>
                <a:lnTo>
                  <a:pt x="35519" y="54658"/>
                </a:lnTo>
                <a:lnTo>
                  <a:pt x="45461" y="48887"/>
                </a:lnTo>
                <a:lnTo>
                  <a:pt x="52832" y="39941"/>
                </a:lnTo>
                <a:lnTo>
                  <a:pt x="56045" y="29029"/>
                </a:lnTo>
                <a:lnTo>
                  <a:pt x="54521" y="18767"/>
                </a:lnTo>
                <a:lnTo>
                  <a:pt x="49292" y="9827"/>
                </a:lnTo>
                <a:lnTo>
                  <a:pt x="41190" y="3231"/>
                </a:lnTo>
                <a:lnTo>
                  <a:pt x="31046" y="0"/>
                </a:lnTo>
                <a:close/>
              </a:path>
            </a:pathLst>
          </a:custGeom>
          <a:solidFill>
            <a:srgbClr val="000A38">
              <a:alpha val="35998"/>
            </a:srgbClr>
          </a:solidFill>
        </p:spPr>
        <p:txBody>
          <a:bodyPr wrap="square" lIns="0" tIns="0" rIns="0" bIns="0" rtlCol="0"/>
          <a:lstStyle/>
          <a:p>
            <a:endParaRPr/>
          </a:p>
        </p:txBody>
      </p:sp>
      <p:sp>
        <p:nvSpPr>
          <p:cNvPr id="63" name="object 63"/>
          <p:cNvSpPr/>
          <p:nvPr/>
        </p:nvSpPr>
        <p:spPr>
          <a:xfrm>
            <a:off x="10559189" y="29493"/>
            <a:ext cx="56515" cy="56515"/>
          </a:xfrm>
          <a:custGeom>
            <a:avLst/>
            <a:gdLst/>
            <a:ahLst/>
            <a:cxnLst/>
            <a:rect l="l" t="t" r="r" b="b"/>
            <a:pathLst>
              <a:path w="56515" h="56515">
                <a:moveTo>
                  <a:pt x="29029" y="0"/>
                </a:moveTo>
                <a:lnTo>
                  <a:pt x="18143" y="2564"/>
                </a:lnTo>
                <a:lnTo>
                  <a:pt x="8769" y="9323"/>
                </a:lnTo>
                <a:lnTo>
                  <a:pt x="2267" y="18880"/>
                </a:lnTo>
                <a:lnTo>
                  <a:pt x="0" y="29836"/>
                </a:lnTo>
                <a:lnTo>
                  <a:pt x="2652" y="39884"/>
                </a:lnTo>
                <a:lnTo>
                  <a:pt x="8819" y="48232"/>
                </a:lnTo>
                <a:lnTo>
                  <a:pt x="17633" y="53933"/>
                </a:lnTo>
                <a:lnTo>
                  <a:pt x="28223" y="56044"/>
                </a:lnTo>
                <a:lnTo>
                  <a:pt x="39890" y="54059"/>
                </a:lnTo>
                <a:lnTo>
                  <a:pt x="48987" y="48030"/>
                </a:lnTo>
                <a:lnTo>
                  <a:pt x="54758" y="38751"/>
                </a:lnTo>
                <a:lnTo>
                  <a:pt x="56447" y="27014"/>
                </a:lnTo>
                <a:lnTo>
                  <a:pt x="53637" y="16499"/>
                </a:lnTo>
                <a:lnTo>
                  <a:pt x="47576" y="7912"/>
                </a:lnTo>
                <a:lnTo>
                  <a:pt x="39096" y="2123"/>
                </a:lnTo>
                <a:lnTo>
                  <a:pt x="29029" y="0"/>
                </a:lnTo>
                <a:close/>
              </a:path>
            </a:pathLst>
          </a:custGeom>
          <a:solidFill>
            <a:srgbClr val="000A38">
              <a:alpha val="35998"/>
            </a:srgbClr>
          </a:solidFill>
        </p:spPr>
        <p:txBody>
          <a:bodyPr wrap="square" lIns="0" tIns="0" rIns="0" bIns="0" rtlCol="0"/>
          <a:lstStyle/>
          <a:p>
            <a:endParaRPr/>
          </a:p>
        </p:txBody>
      </p:sp>
      <p:sp>
        <p:nvSpPr>
          <p:cNvPr id="64" name="object 64"/>
          <p:cNvSpPr/>
          <p:nvPr/>
        </p:nvSpPr>
        <p:spPr>
          <a:xfrm>
            <a:off x="14424223" y="69409"/>
            <a:ext cx="56515" cy="56515"/>
          </a:xfrm>
          <a:custGeom>
            <a:avLst/>
            <a:gdLst/>
            <a:ahLst/>
            <a:cxnLst/>
            <a:rect l="l" t="t" r="r" b="b"/>
            <a:pathLst>
              <a:path w="56515" h="56514">
                <a:moveTo>
                  <a:pt x="28627" y="0"/>
                </a:moveTo>
                <a:lnTo>
                  <a:pt x="17180" y="2387"/>
                </a:lnTo>
                <a:lnTo>
                  <a:pt x="7812" y="8819"/>
                </a:lnTo>
                <a:lnTo>
                  <a:pt x="1695" y="18200"/>
                </a:lnTo>
                <a:lnTo>
                  <a:pt x="0" y="29433"/>
                </a:lnTo>
                <a:lnTo>
                  <a:pt x="2822" y="39437"/>
                </a:lnTo>
                <a:lnTo>
                  <a:pt x="9273" y="48081"/>
                </a:lnTo>
                <a:lnTo>
                  <a:pt x="18143" y="54154"/>
                </a:lnTo>
                <a:lnTo>
                  <a:pt x="28223" y="56447"/>
                </a:lnTo>
                <a:lnTo>
                  <a:pt x="39380" y="54217"/>
                </a:lnTo>
                <a:lnTo>
                  <a:pt x="48534" y="47678"/>
                </a:lnTo>
                <a:lnTo>
                  <a:pt x="54588" y="37963"/>
                </a:lnTo>
                <a:lnTo>
                  <a:pt x="56447" y="26207"/>
                </a:lnTo>
                <a:lnTo>
                  <a:pt x="53971" y="15478"/>
                </a:lnTo>
                <a:lnTo>
                  <a:pt x="48131" y="7207"/>
                </a:lnTo>
                <a:lnTo>
                  <a:pt x="39494" y="1883"/>
                </a:lnTo>
                <a:lnTo>
                  <a:pt x="28627" y="0"/>
                </a:lnTo>
                <a:close/>
              </a:path>
            </a:pathLst>
          </a:custGeom>
          <a:solidFill>
            <a:srgbClr val="000A38">
              <a:alpha val="35998"/>
            </a:srgbClr>
          </a:solidFill>
        </p:spPr>
        <p:txBody>
          <a:bodyPr wrap="square" lIns="0" tIns="0" rIns="0" bIns="0" rtlCol="0"/>
          <a:lstStyle/>
          <a:p>
            <a:endParaRPr/>
          </a:p>
        </p:txBody>
      </p:sp>
      <p:sp>
        <p:nvSpPr>
          <p:cNvPr id="65" name="object 65"/>
          <p:cNvSpPr/>
          <p:nvPr/>
        </p:nvSpPr>
        <p:spPr>
          <a:xfrm>
            <a:off x="12117944" y="4898"/>
            <a:ext cx="57785" cy="57785"/>
          </a:xfrm>
          <a:custGeom>
            <a:avLst/>
            <a:gdLst/>
            <a:ahLst/>
            <a:cxnLst/>
            <a:rect l="l" t="t" r="r" b="b"/>
            <a:pathLst>
              <a:path w="57784" h="57785">
                <a:moveTo>
                  <a:pt x="27417" y="0"/>
                </a:moveTo>
                <a:lnTo>
                  <a:pt x="16783" y="2116"/>
                </a:lnTo>
                <a:lnTo>
                  <a:pt x="8265" y="7559"/>
                </a:lnTo>
                <a:lnTo>
                  <a:pt x="2469" y="15875"/>
                </a:lnTo>
                <a:lnTo>
                  <a:pt x="0" y="26610"/>
                </a:lnTo>
                <a:lnTo>
                  <a:pt x="1732" y="38146"/>
                </a:lnTo>
                <a:lnTo>
                  <a:pt x="7509" y="47828"/>
                </a:lnTo>
                <a:lnTo>
                  <a:pt x="16386" y="54563"/>
                </a:lnTo>
                <a:lnTo>
                  <a:pt x="27417" y="57253"/>
                </a:lnTo>
                <a:lnTo>
                  <a:pt x="38316" y="55042"/>
                </a:lnTo>
                <a:lnTo>
                  <a:pt x="47778" y="48635"/>
                </a:lnTo>
                <a:lnTo>
                  <a:pt x="54519" y="39279"/>
                </a:lnTo>
                <a:lnTo>
                  <a:pt x="57253" y="28223"/>
                </a:lnTo>
                <a:lnTo>
                  <a:pt x="54916" y="17123"/>
                </a:lnTo>
                <a:lnTo>
                  <a:pt x="48534" y="8063"/>
                </a:lnTo>
                <a:lnTo>
                  <a:pt x="39053" y="2028"/>
                </a:lnTo>
                <a:lnTo>
                  <a:pt x="27417" y="0"/>
                </a:lnTo>
                <a:close/>
              </a:path>
            </a:pathLst>
          </a:custGeom>
          <a:solidFill>
            <a:srgbClr val="000A38">
              <a:alpha val="35998"/>
            </a:srgbClr>
          </a:solidFill>
        </p:spPr>
        <p:txBody>
          <a:bodyPr wrap="square" lIns="0" tIns="0" rIns="0" bIns="0" rtlCol="0"/>
          <a:lstStyle/>
          <a:p>
            <a:endParaRPr/>
          </a:p>
        </p:txBody>
      </p:sp>
      <p:sp>
        <p:nvSpPr>
          <p:cNvPr id="66" name="object 66"/>
          <p:cNvSpPr/>
          <p:nvPr/>
        </p:nvSpPr>
        <p:spPr>
          <a:xfrm>
            <a:off x="10893842" y="7720"/>
            <a:ext cx="57150" cy="57150"/>
          </a:xfrm>
          <a:custGeom>
            <a:avLst/>
            <a:gdLst/>
            <a:ahLst/>
            <a:cxnLst/>
            <a:rect l="l" t="t" r="r" b="b"/>
            <a:pathLst>
              <a:path w="57150" h="57150">
                <a:moveTo>
                  <a:pt x="27417" y="0"/>
                </a:moveTo>
                <a:lnTo>
                  <a:pt x="16669" y="3093"/>
                </a:lnTo>
                <a:lnTo>
                  <a:pt x="7660" y="10231"/>
                </a:lnTo>
                <a:lnTo>
                  <a:pt x="1675" y="20014"/>
                </a:lnTo>
                <a:lnTo>
                  <a:pt x="0" y="31045"/>
                </a:lnTo>
                <a:lnTo>
                  <a:pt x="2879" y="40974"/>
                </a:lnTo>
                <a:lnTo>
                  <a:pt x="9122" y="49088"/>
                </a:lnTo>
                <a:lnTo>
                  <a:pt x="17860" y="54632"/>
                </a:lnTo>
                <a:lnTo>
                  <a:pt x="28223" y="56850"/>
                </a:lnTo>
                <a:lnTo>
                  <a:pt x="39897" y="54928"/>
                </a:lnTo>
                <a:lnTo>
                  <a:pt x="49038" y="49038"/>
                </a:lnTo>
                <a:lnTo>
                  <a:pt x="54928" y="39897"/>
                </a:lnTo>
                <a:lnTo>
                  <a:pt x="56850" y="28223"/>
                </a:lnTo>
                <a:lnTo>
                  <a:pt x="54292" y="16896"/>
                </a:lnTo>
                <a:lnTo>
                  <a:pt x="47879" y="7761"/>
                </a:lnTo>
                <a:lnTo>
                  <a:pt x="38593" y="1801"/>
                </a:lnTo>
                <a:lnTo>
                  <a:pt x="27417" y="0"/>
                </a:lnTo>
                <a:close/>
              </a:path>
            </a:pathLst>
          </a:custGeom>
          <a:solidFill>
            <a:srgbClr val="000A38">
              <a:alpha val="35998"/>
            </a:srgbClr>
          </a:solidFill>
        </p:spPr>
        <p:txBody>
          <a:bodyPr wrap="square" lIns="0" tIns="0" rIns="0" bIns="0" rtlCol="0"/>
          <a:lstStyle/>
          <a:p>
            <a:endParaRPr/>
          </a:p>
        </p:txBody>
      </p:sp>
      <p:sp>
        <p:nvSpPr>
          <p:cNvPr id="67" name="object 67"/>
          <p:cNvSpPr/>
          <p:nvPr/>
        </p:nvSpPr>
        <p:spPr>
          <a:xfrm>
            <a:off x="7575944" y="5704"/>
            <a:ext cx="56515" cy="56515"/>
          </a:xfrm>
          <a:custGeom>
            <a:avLst/>
            <a:gdLst/>
            <a:ahLst/>
            <a:cxnLst/>
            <a:rect l="l" t="t" r="r" b="b"/>
            <a:pathLst>
              <a:path w="56515" h="56515">
                <a:moveTo>
                  <a:pt x="27014" y="0"/>
                </a:moveTo>
                <a:lnTo>
                  <a:pt x="16386" y="2173"/>
                </a:lnTo>
                <a:lnTo>
                  <a:pt x="7912" y="7711"/>
                </a:lnTo>
                <a:lnTo>
                  <a:pt x="2236" y="16045"/>
                </a:lnTo>
                <a:lnTo>
                  <a:pt x="0" y="26610"/>
                </a:lnTo>
                <a:lnTo>
                  <a:pt x="1915" y="38070"/>
                </a:lnTo>
                <a:lnTo>
                  <a:pt x="8064" y="47526"/>
                </a:lnTo>
                <a:lnTo>
                  <a:pt x="17236" y="53883"/>
                </a:lnTo>
                <a:lnTo>
                  <a:pt x="28223" y="56044"/>
                </a:lnTo>
                <a:lnTo>
                  <a:pt x="38240" y="53524"/>
                </a:lnTo>
                <a:lnTo>
                  <a:pt x="46972" y="47375"/>
                </a:lnTo>
                <a:lnTo>
                  <a:pt x="53285" y="38807"/>
                </a:lnTo>
                <a:lnTo>
                  <a:pt x="56044" y="29030"/>
                </a:lnTo>
                <a:lnTo>
                  <a:pt x="54116" y="17803"/>
                </a:lnTo>
                <a:lnTo>
                  <a:pt x="47879" y="8467"/>
                </a:lnTo>
                <a:lnTo>
                  <a:pt x="38467" y="2154"/>
                </a:lnTo>
                <a:lnTo>
                  <a:pt x="27014" y="0"/>
                </a:lnTo>
                <a:close/>
              </a:path>
            </a:pathLst>
          </a:custGeom>
          <a:solidFill>
            <a:srgbClr val="000A38">
              <a:alpha val="35998"/>
            </a:srgbClr>
          </a:solidFill>
        </p:spPr>
        <p:txBody>
          <a:bodyPr wrap="square" lIns="0" tIns="0" rIns="0" bIns="0" rtlCol="0"/>
          <a:lstStyle/>
          <a:p>
            <a:endParaRPr/>
          </a:p>
        </p:txBody>
      </p:sp>
      <p:sp>
        <p:nvSpPr>
          <p:cNvPr id="68" name="object 68"/>
          <p:cNvSpPr/>
          <p:nvPr/>
        </p:nvSpPr>
        <p:spPr>
          <a:xfrm>
            <a:off x="13879506" y="33525"/>
            <a:ext cx="57150" cy="57150"/>
          </a:xfrm>
          <a:custGeom>
            <a:avLst/>
            <a:gdLst/>
            <a:ahLst/>
            <a:cxnLst/>
            <a:rect l="l" t="t" r="r" b="b"/>
            <a:pathLst>
              <a:path w="57150" h="57150">
                <a:moveTo>
                  <a:pt x="25401" y="0"/>
                </a:moveTo>
                <a:lnTo>
                  <a:pt x="14174" y="3099"/>
                </a:lnTo>
                <a:lnTo>
                  <a:pt x="5745" y="9979"/>
                </a:lnTo>
                <a:lnTo>
                  <a:pt x="793" y="19731"/>
                </a:lnTo>
                <a:lnTo>
                  <a:pt x="0" y="31449"/>
                </a:lnTo>
                <a:lnTo>
                  <a:pt x="3231" y="41598"/>
                </a:lnTo>
                <a:lnTo>
                  <a:pt x="9827" y="49744"/>
                </a:lnTo>
                <a:lnTo>
                  <a:pt x="18767" y="55093"/>
                </a:lnTo>
                <a:lnTo>
                  <a:pt x="29029" y="56850"/>
                </a:lnTo>
                <a:lnTo>
                  <a:pt x="39784" y="54053"/>
                </a:lnTo>
                <a:lnTo>
                  <a:pt x="48837" y="47173"/>
                </a:lnTo>
                <a:lnTo>
                  <a:pt x="54941" y="37572"/>
                </a:lnTo>
                <a:lnTo>
                  <a:pt x="56850" y="26610"/>
                </a:lnTo>
                <a:lnTo>
                  <a:pt x="53864" y="15818"/>
                </a:lnTo>
                <a:lnTo>
                  <a:pt x="46871" y="7106"/>
                </a:lnTo>
                <a:lnTo>
                  <a:pt x="37005" y="1492"/>
                </a:lnTo>
                <a:lnTo>
                  <a:pt x="25401" y="0"/>
                </a:lnTo>
                <a:close/>
              </a:path>
            </a:pathLst>
          </a:custGeom>
          <a:solidFill>
            <a:srgbClr val="000A38">
              <a:alpha val="35998"/>
            </a:srgbClr>
          </a:solidFill>
        </p:spPr>
        <p:txBody>
          <a:bodyPr wrap="square" lIns="0" tIns="0" rIns="0" bIns="0" rtlCol="0"/>
          <a:lstStyle/>
          <a:p>
            <a:endParaRPr/>
          </a:p>
        </p:txBody>
      </p:sp>
      <p:sp>
        <p:nvSpPr>
          <p:cNvPr id="69" name="object 69"/>
          <p:cNvSpPr/>
          <p:nvPr/>
        </p:nvSpPr>
        <p:spPr>
          <a:xfrm>
            <a:off x="9674979" y="15381"/>
            <a:ext cx="56515" cy="56515"/>
          </a:xfrm>
          <a:custGeom>
            <a:avLst/>
            <a:gdLst/>
            <a:ahLst/>
            <a:cxnLst/>
            <a:rect l="l" t="t" r="r" b="b"/>
            <a:pathLst>
              <a:path w="56515" h="56515">
                <a:moveTo>
                  <a:pt x="28627" y="0"/>
                </a:moveTo>
                <a:lnTo>
                  <a:pt x="17747" y="2620"/>
                </a:lnTo>
                <a:lnTo>
                  <a:pt x="8416" y="9475"/>
                </a:lnTo>
                <a:lnTo>
                  <a:pt x="2034" y="19051"/>
                </a:lnTo>
                <a:lnTo>
                  <a:pt x="0" y="29836"/>
                </a:lnTo>
                <a:lnTo>
                  <a:pt x="2709" y="39828"/>
                </a:lnTo>
                <a:lnTo>
                  <a:pt x="8972" y="48081"/>
                </a:lnTo>
                <a:lnTo>
                  <a:pt x="17804" y="53763"/>
                </a:lnTo>
                <a:lnTo>
                  <a:pt x="28224" y="56044"/>
                </a:lnTo>
                <a:lnTo>
                  <a:pt x="38921" y="54166"/>
                </a:lnTo>
                <a:lnTo>
                  <a:pt x="47577" y="48887"/>
                </a:lnTo>
                <a:lnTo>
                  <a:pt x="53512" y="40735"/>
                </a:lnTo>
                <a:lnTo>
                  <a:pt x="56044" y="30239"/>
                </a:lnTo>
                <a:lnTo>
                  <a:pt x="54255" y="18710"/>
                </a:lnTo>
                <a:lnTo>
                  <a:pt x="48383" y="9071"/>
                </a:lnTo>
                <a:lnTo>
                  <a:pt x="39488" y="2456"/>
                </a:lnTo>
                <a:lnTo>
                  <a:pt x="28627" y="0"/>
                </a:lnTo>
                <a:close/>
              </a:path>
            </a:pathLst>
          </a:custGeom>
          <a:solidFill>
            <a:srgbClr val="000A38">
              <a:alpha val="35998"/>
            </a:srgbClr>
          </a:solidFill>
        </p:spPr>
        <p:txBody>
          <a:bodyPr wrap="square" lIns="0" tIns="0" rIns="0" bIns="0" rtlCol="0"/>
          <a:lstStyle/>
          <a:p>
            <a:endParaRPr/>
          </a:p>
        </p:txBody>
      </p:sp>
      <p:sp>
        <p:nvSpPr>
          <p:cNvPr id="70" name="object 70"/>
          <p:cNvSpPr/>
          <p:nvPr/>
        </p:nvSpPr>
        <p:spPr>
          <a:xfrm>
            <a:off x="15850325" y="119809"/>
            <a:ext cx="56515" cy="56515"/>
          </a:xfrm>
          <a:custGeom>
            <a:avLst/>
            <a:gdLst/>
            <a:ahLst/>
            <a:cxnLst/>
            <a:rect l="l" t="t" r="r" b="b"/>
            <a:pathLst>
              <a:path w="56515" h="56514">
                <a:moveTo>
                  <a:pt x="28223" y="0"/>
                </a:moveTo>
                <a:lnTo>
                  <a:pt x="16839" y="2387"/>
                </a:lnTo>
                <a:lnTo>
                  <a:pt x="7610" y="8819"/>
                </a:lnTo>
                <a:lnTo>
                  <a:pt x="1631" y="18200"/>
                </a:lnTo>
                <a:lnTo>
                  <a:pt x="0" y="29433"/>
                </a:lnTo>
                <a:lnTo>
                  <a:pt x="3049" y="39374"/>
                </a:lnTo>
                <a:lnTo>
                  <a:pt x="9575" y="47879"/>
                </a:lnTo>
                <a:lnTo>
                  <a:pt x="18370" y="53814"/>
                </a:lnTo>
                <a:lnTo>
                  <a:pt x="28223" y="56044"/>
                </a:lnTo>
                <a:lnTo>
                  <a:pt x="39317" y="53530"/>
                </a:lnTo>
                <a:lnTo>
                  <a:pt x="48333" y="46821"/>
                </a:lnTo>
                <a:lnTo>
                  <a:pt x="54248" y="37163"/>
                </a:lnTo>
                <a:lnTo>
                  <a:pt x="56043" y="25804"/>
                </a:lnTo>
                <a:lnTo>
                  <a:pt x="53511" y="15308"/>
                </a:lnTo>
                <a:lnTo>
                  <a:pt x="47576" y="7156"/>
                </a:lnTo>
                <a:lnTo>
                  <a:pt x="38920" y="1877"/>
                </a:lnTo>
                <a:lnTo>
                  <a:pt x="28223" y="0"/>
                </a:lnTo>
                <a:close/>
              </a:path>
            </a:pathLst>
          </a:custGeom>
          <a:solidFill>
            <a:srgbClr val="000A38">
              <a:alpha val="35998"/>
            </a:srgbClr>
          </a:solidFill>
        </p:spPr>
        <p:txBody>
          <a:bodyPr wrap="square" lIns="0" tIns="0" rIns="0" bIns="0" rtlCol="0"/>
          <a:lstStyle/>
          <a:p>
            <a:endParaRPr/>
          </a:p>
        </p:txBody>
      </p:sp>
      <p:sp>
        <p:nvSpPr>
          <p:cNvPr id="71" name="object 71"/>
          <p:cNvSpPr/>
          <p:nvPr/>
        </p:nvSpPr>
        <p:spPr>
          <a:xfrm>
            <a:off x="13204959" y="77070"/>
            <a:ext cx="56515" cy="56515"/>
          </a:xfrm>
          <a:custGeom>
            <a:avLst/>
            <a:gdLst/>
            <a:ahLst/>
            <a:cxnLst/>
            <a:rect l="l" t="t" r="r" b="b"/>
            <a:pathLst>
              <a:path w="56515" h="56514">
                <a:moveTo>
                  <a:pt x="28223" y="0"/>
                </a:moveTo>
                <a:lnTo>
                  <a:pt x="16839" y="2387"/>
                </a:lnTo>
                <a:lnTo>
                  <a:pt x="7610" y="8819"/>
                </a:lnTo>
                <a:lnTo>
                  <a:pt x="1631" y="18200"/>
                </a:lnTo>
                <a:lnTo>
                  <a:pt x="0" y="29433"/>
                </a:lnTo>
                <a:lnTo>
                  <a:pt x="3049" y="39374"/>
                </a:lnTo>
                <a:lnTo>
                  <a:pt x="9576" y="47879"/>
                </a:lnTo>
                <a:lnTo>
                  <a:pt x="18370" y="53814"/>
                </a:lnTo>
                <a:lnTo>
                  <a:pt x="28223" y="56044"/>
                </a:lnTo>
                <a:lnTo>
                  <a:pt x="39147" y="53360"/>
                </a:lnTo>
                <a:lnTo>
                  <a:pt x="48181" y="46670"/>
                </a:lnTo>
                <a:lnTo>
                  <a:pt x="54191" y="37106"/>
                </a:lnTo>
                <a:lnTo>
                  <a:pt x="56043" y="25804"/>
                </a:lnTo>
                <a:lnTo>
                  <a:pt x="53511" y="15308"/>
                </a:lnTo>
                <a:lnTo>
                  <a:pt x="47576" y="7156"/>
                </a:lnTo>
                <a:lnTo>
                  <a:pt x="38920" y="1877"/>
                </a:lnTo>
                <a:lnTo>
                  <a:pt x="28223" y="0"/>
                </a:lnTo>
                <a:close/>
              </a:path>
            </a:pathLst>
          </a:custGeom>
          <a:solidFill>
            <a:srgbClr val="000A38">
              <a:alpha val="35998"/>
            </a:srgbClr>
          </a:solidFill>
        </p:spPr>
        <p:txBody>
          <a:bodyPr wrap="square" lIns="0" tIns="0" rIns="0" bIns="0" rtlCol="0"/>
          <a:lstStyle/>
          <a:p>
            <a:endParaRPr/>
          </a:p>
        </p:txBody>
      </p:sp>
      <p:sp>
        <p:nvSpPr>
          <p:cNvPr id="72" name="object 72"/>
          <p:cNvSpPr/>
          <p:nvPr/>
        </p:nvSpPr>
        <p:spPr>
          <a:xfrm>
            <a:off x="12997716" y="19010"/>
            <a:ext cx="57150" cy="57785"/>
          </a:xfrm>
          <a:custGeom>
            <a:avLst/>
            <a:gdLst/>
            <a:ahLst/>
            <a:cxnLst/>
            <a:rect l="l" t="t" r="r" b="b"/>
            <a:pathLst>
              <a:path w="57150" h="57785">
                <a:moveTo>
                  <a:pt x="28627" y="0"/>
                </a:moveTo>
                <a:lnTo>
                  <a:pt x="18030" y="1990"/>
                </a:lnTo>
                <a:lnTo>
                  <a:pt x="9172" y="7459"/>
                </a:lnTo>
                <a:lnTo>
                  <a:pt x="2885" y="15649"/>
                </a:lnTo>
                <a:lnTo>
                  <a:pt x="0" y="25804"/>
                </a:lnTo>
                <a:lnTo>
                  <a:pt x="1612" y="36842"/>
                </a:lnTo>
                <a:lnTo>
                  <a:pt x="7459" y="46669"/>
                </a:lnTo>
                <a:lnTo>
                  <a:pt x="16329" y="53927"/>
                </a:lnTo>
                <a:lnTo>
                  <a:pt x="27014" y="57254"/>
                </a:lnTo>
                <a:lnTo>
                  <a:pt x="38253" y="55622"/>
                </a:lnTo>
                <a:lnTo>
                  <a:pt x="47678" y="49643"/>
                </a:lnTo>
                <a:lnTo>
                  <a:pt x="54230" y="40413"/>
                </a:lnTo>
                <a:lnTo>
                  <a:pt x="56850" y="29029"/>
                </a:lnTo>
                <a:lnTo>
                  <a:pt x="54992" y="17349"/>
                </a:lnTo>
                <a:lnTo>
                  <a:pt x="49240" y="8164"/>
                </a:lnTo>
                <a:lnTo>
                  <a:pt x="40237" y="2154"/>
                </a:lnTo>
                <a:lnTo>
                  <a:pt x="28627" y="0"/>
                </a:lnTo>
                <a:close/>
              </a:path>
            </a:pathLst>
          </a:custGeom>
          <a:solidFill>
            <a:srgbClr val="000A38">
              <a:alpha val="35998"/>
            </a:srgbClr>
          </a:solidFill>
        </p:spPr>
        <p:txBody>
          <a:bodyPr wrap="square" lIns="0" tIns="0" rIns="0" bIns="0" rtlCol="0"/>
          <a:lstStyle/>
          <a:p>
            <a:endParaRPr/>
          </a:p>
        </p:txBody>
      </p:sp>
      <p:sp>
        <p:nvSpPr>
          <p:cNvPr id="73" name="object 73"/>
          <p:cNvSpPr/>
          <p:nvPr/>
        </p:nvSpPr>
        <p:spPr>
          <a:xfrm>
            <a:off x="17615920" y="148435"/>
            <a:ext cx="56515" cy="55880"/>
          </a:xfrm>
          <a:custGeom>
            <a:avLst/>
            <a:gdLst/>
            <a:ahLst/>
            <a:cxnLst/>
            <a:rect l="l" t="t" r="r" b="b"/>
            <a:pathLst>
              <a:path w="56515" h="55879">
                <a:moveTo>
                  <a:pt x="29432" y="0"/>
                </a:moveTo>
                <a:lnTo>
                  <a:pt x="17689" y="1448"/>
                </a:lnTo>
                <a:lnTo>
                  <a:pt x="8365" y="7055"/>
                </a:lnTo>
                <a:lnTo>
                  <a:pt x="2217" y="15989"/>
                </a:lnTo>
                <a:lnTo>
                  <a:pt x="0" y="27417"/>
                </a:lnTo>
                <a:lnTo>
                  <a:pt x="2047" y="37837"/>
                </a:lnTo>
                <a:lnTo>
                  <a:pt x="7610" y="46670"/>
                </a:lnTo>
                <a:lnTo>
                  <a:pt x="15818" y="52932"/>
                </a:lnTo>
                <a:lnTo>
                  <a:pt x="25804" y="55641"/>
                </a:lnTo>
                <a:lnTo>
                  <a:pt x="36823" y="53839"/>
                </a:lnTo>
                <a:lnTo>
                  <a:pt x="46518" y="47577"/>
                </a:lnTo>
                <a:lnTo>
                  <a:pt x="53416" y="38291"/>
                </a:lnTo>
                <a:lnTo>
                  <a:pt x="56043" y="27417"/>
                </a:lnTo>
                <a:lnTo>
                  <a:pt x="53927" y="17293"/>
                </a:lnTo>
                <a:lnTo>
                  <a:pt x="48181" y="8719"/>
                </a:lnTo>
                <a:lnTo>
                  <a:pt x="39714" y="2639"/>
                </a:lnTo>
                <a:lnTo>
                  <a:pt x="29432" y="0"/>
                </a:lnTo>
                <a:close/>
              </a:path>
            </a:pathLst>
          </a:custGeom>
          <a:solidFill>
            <a:srgbClr val="000A38">
              <a:alpha val="35998"/>
            </a:srgbClr>
          </a:solidFill>
        </p:spPr>
        <p:txBody>
          <a:bodyPr wrap="square" lIns="0" tIns="0" rIns="0" bIns="0" rtlCol="0"/>
          <a:lstStyle/>
          <a:p>
            <a:endParaRPr/>
          </a:p>
        </p:txBody>
      </p:sp>
      <p:sp>
        <p:nvSpPr>
          <p:cNvPr id="74" name="object 74"/>
          <p:cNvSpPr/>
          <p:nvPr/>
        </p:nvSpPr>
        <p:spPr>
          <a:xfrm>
            <a:off x="11778453" y="26670"/>
            <a:ext cx="56515" cy="57150"/>
          </a:xfrm>
          <a:custGeom>
            <a:avLst/>
            <a:gdLst/>
            <a:ahLst/>
            <a:cxnLst/>
            <a:rect l="l" t="t" r="r" b="b"/>
            <a:pathLst>
              <a:path w="56515" h="57150">
                <a:moveTo>
                  <a:pt x="28223" y="0"/>
                </a:moveTo>
                <a:lnTo>
                  <a:pt x="16896" y="2557"/>
                </a:lnTo>
                <a:lnTo>
                  <a:pt x="7761" y="8971"/>
                </a:lnTo>
                <a:lnTo>
                  <a:pt x="1801" y="18257"/>
                </a:lnTo>
                <a:lnTo>
                  <a:pt x="0" y="29433"/>
                </a:lnTo>
                <a:lnTo>
                  <a:pt x="3086" y="40181"/>
                </a:lnTo>
                <a:lnTo>
                  <a:pt x="10180" y="49189"/>
                </a:lnTo>
                <a:lnTo>
                  <a:pt x="19844" y="55174"/>
                </a:lnTo>
                <a:lnTo>
                  <a:pt x="30643" y="56850"/>
                </a:lnTo>
                <a:lnTo>
                  <a:pt x="40628" y="53971"/>
                </a:lnTo>
                <a:lnTo>
                  <a:pt x="48837" y="47728"/>
                </a:lnTo>
                <a:lnTo>
                  <a:pt x="54399" y="38990"/>
                </a:lnTo>
                <a:lnTo>
                  <a:pt x="56447" y="28627"/>
                </a:lnTo>
                <a:lnTo>
                  <a:pt x="54531" y="16953"/>
                </a:lnTo>
                <a:lnTo>
                  <a:pt x="48685" y="7812"/>
                </a:lnTo>
                <a:lnTo>
                  <a:pt x="39664" y="1921"/>
                </a:lnTo>
                <a:lnTo>
                  <a:pt x="28223" y="0"/>
                </a:lnTo>
                <a:close/>
              </a:path>
            </a:pathLst>
          </a:custGeom>
          <a:solidFill>
            <a:srgbClr val="000A38">
              <a:alpha val="35998"/>
            </a:srgbClr>
          </a:solidFill>
        </p:spPr>
        <p:txBody>
          <a:bodyPr wrap="square" lIns="0" tIns="0" rIns="0" bIns="0" rtlCol="0"/>
          <a:lstStyle/>
          <a:p>
            <a:endParaRPr/>
          </a:p>
        </p:txBody>
      </p:sp>
      <p:sp>
        <p:nvSpPr>
          <p:cNvPr id="75" name="object 75"/>
          <p:cNvSpPr/>
          <p:nvPr/>
        </p:nvSpPr>
        <p:spPr>
          <a:xfrm>
            <a:off x="7237260" y="27477"/>
            <a:ext cx="55244" cy="55244"/>
          </a:xfrm>
          <a:custGeom>
            <a:avLst/>
            <a:gdLst/>
            <a:ahLst/>
            <a:cxnLst/>
            <a:rect l="l" t="t" r="r" b="b"/>
            <a:pathLst>
              <a:path w="55245" h="55244">
                <a:moveTo>
                  <a:pt x="26610" y="0"/>
                </a:moveTo>
                <a:lnTo>
                  <a:pt x="16102" y="2412"/>
                </a:lnTo>
                <a:lnTo>
                  <a:pt x="7560" y="8416"/>
                </a:lnTo>
                <a:lnTo>
                  <a:pt x="1890" y="17066"/>
                </a:lnTo>
                <a:lnTo>
                  <a:pt x="0" y="27417"/>
                </a:lnTo>
                <a:lnTo>
                  <a:pt x="2690" y="38392"/>
                </a:lnTo>
                <a:lnTo>
                  <a:pt x="9727" y="47476"/>
                </a:lnTo>
                <a:lnTo>
                  <a:pt x="19561" y="53385"/>
                </a:lnTo>
                <a:lnTo>
                  <a:pt x="30642" y="54835"/>
                </a:lnTo>
                <a:lnTo>
                  <a:pt x="40552" y="51596"/>
                </a:lnTo>
                <a:lnTo>
                  <a:pt x="48534" y="44956"/>
                </a:lnTo>
                <a:lnTo>
                  <a:pt x="53719" y="35897"/>
                </a:lnTo>
                <a:lnTo>
                  <a:pt x="55237" y="25401"/>
                </a:lnTo>
                <a:lnTo>
                  <a:pt x="52182" y="14855"/>
                </a:lnTo>
                <a:lnTo>
                  <a:pt x="45913" y="6652"/>
                </a:lnTo>
                <a:lnTo>
                  <a:pt x="37150" y="1474"/>
                </a:lnTo>
                <a:lnTo>
                  <a:pt x="26610" y="0"/>
                </a:lnTo>
                <a:close/>
              </a:path>
            </a:pathLst>
          </a:custGeom>
          <a:solidFill>
            <a:srgbClr val="000A38">
              <a:alpha val="35998"/>
            </a:srgbClr>
          </a:solidFill>
        </p:spPr>
        <p:txBody>
          <a:bodyPr wrap="square" lIns="0" tIns="0" rIns="0" bIns="0" rtlCol="0"/>
          <a:lstStyle/>
          <a:p>
            <a:endParaRPr/>
          </a:p>
        </p:txBody>
      </p:sp>
      <p:sp>
        <p:nvSpPr>
          <p:cNvPr id="76" name="object 76"/>
          <p:cNvSpPr/>
          <p:nvPr/>
        </p:nvSpPr>
        <p:spPr>
          <a:xfrm>
            <a:off x="9340329" y="37153"/>
            <a:ext cx="55244" cy="55244"/>
          </a:xfrm>
          <a:custGeom>
            <a:avLst/>
            <a:gdLst/>
            <a:ahLst/>
            <a:cxnLst/>
            <a:rect l="l" t="t" r="r" b="b"/>
            <a:pathLst>
              <a:path w="55245" h="55244">
                <a:moveTo>
                  <a:pt x="30239" y="0"/>
                </a:moveTo>
                <a:lnTo>
                  <a:pt x="19164" y="1801"/>
                </a:lnTo>
                <a:lnTo>
                  <a:pt x="9374" y="8063"/>
                </a:lnTo>
                <a:lnTo>
                  <a:pt x="2456" y="17350"/>
                </a:lnTo>
                <a:lnTo>
                  <a:pt x="0" y="28223"/>
                </a:lnTo>
                <a:lnTo>
                  <a:pt x="2186" y="38511"/>
                </a:lnTo>
                <a:lnTo>
                  <a:pt x="8114" y="47023"/>
                </a:lnTo>
                <a:lnTo>
                  <a:pt x="16840" y="52888"/>
                </a:lnTo>
                <a:lnTo>
                  <a:pt x="27417" y="55238"/>
                </a:lnTo>
                <a:lnTo>
                  <a:pt x="38114" y="53530"/>
                </a:lnTo>
                <a:lnTo>
                  <a:pt x="46770" y="48232"/>
                </a:lnTo>
                <a:lnTo>
                  <a:pt x="52705" y="39985"/>
                </a:lnTo>
                <a:lnTo>
                  <a:pt x="55237" y="29433"/>
                </a:lnTo>
                <a:lnTo>
                  <a:pt x="53712" y="18881"/>
                </a:lnTo>
                <a:lnTo>
                  <a:pt x="48483" y="9727"/>
                </a:lnTo>
                <a:lnTo>
                  <a:pt x="40382" y="3068"/>
                </a:lnTo>
                <a:lnTo>
                  <a:pt x="30239" y="0"/>
                </a:lnTo>
                <a:close/>
              </a:path>
            </a:pathLst>
          </a:custGeom>
          <a:solidFill>
            <a:srgbClr val="000A38">
              <a:alpha val="35998"/>
            </a:srgbClr>
          </a:solidFill>
        </p:spPr>
        <p:txBody>
          <a:bodyPr wrap="square" lIns="0" tIns="0" rIns="0" bIns="0" rtlCol="0"/>
          <a:lstStyle/>
          <a:p>
            <a:endParaRPr/>
          </a:p>
        </p:txBody>
      </p:sp>
      <p:sp>
        <p:nvSpPr>
          <p:cNvPr id="77" name="object 77"/>
          <p:cNvSpPr/>
          <p:nvPr/>
        </p:nvSpPr>
        <p:spPr>
          <a:xfrm>
            <a:off x="8121468" y="41589"/>
            <a:ext cx="55244" cy="55244"/>
          </a:xfrm>
          <a:custGeom>
            <a:avLst/>
            <a:gdLst/>
            <a:ahLst/>
            <a:cxnLst/>
            <a:rect l="l" t="t" r="r" b="b"/>
            <a:pathLst>
              <a:path w="55245" h="55244">
                <a:moveTo>
                  <a:pt x="27417" y="0"/>
                </a:moveTo>
                <a:lnTo>
                  <a:pt x="17009" y="2116"/>
                </a:lnTo>
                <a:lnTo>
                  <a:pt x="8265" y="7862"/>
                </a:lnTo>
                <a:lnTo>
                  <a:pt x="2242" y="16329"/>
                </a:lnTo>
                <a:lnTo>
                  <a:pt x="0" y="26610"/>
                </a:lnTo>
                <a:lnTo>
                  <a:pt x="2450" y="37490"/>
                </a:lnTo>
                <a:lnTo>
                  <a:pt x="9323" y="46820"/>
                </a:lnTo>
                <a:lnTo>
                  <a:pt x="18994" y="53202"/>
                </a:lnTo>
                <a:lnTo>
                  <a:pt x="29836" y="55237"/>
                </a:lnTo>
                <a:lnTo>
                  <a:pt x="39815" y="52232"/>
                </a:lnTo>
                <a:lnTo>
                  <a:pt x="47979" y="45712"/>
                </a:lnTo>
                <a:lnTo>
                  <a:pt x="53422" y="36696"/>
                </a:lnTo>
                <a:lnTo>
                  <a:pt x="55237" y="26207"/>
                </a:lnTo>
                <a:lnTo>
                  <a:pt x="52478" y="15648"/>
                </a:lnTo>
                <a:lnTo>
                  <a:pt x="46468" y="7358"/>
                </a:lnTo>
                <a:lnTo>
                  <a:pt x="37888" y="1940"/>
                </a:lnTo>
                <a:lnTo>
                  <a:pt x="27417" y="0"/>
                </a:lnTo>
                <a:close/>
              </a:path>
            </a:pathLst>
          </a:custGeom>
          <a:solidFill>
            <a:srgbClr val="000A38">
              <a:alpha val="35998"/>
            </a:srgbClr>
          </a:solidFill>
        </p:spPr>
        <p:txBody>
          <a:bodyPr wrap="square" lIns="0" tIns="0" rIns="0" bIns="0" rtlCol="0"/>
          <a:lstStyle/>
          <a:p>
            <a:endParaRPr/>
          </a:p>
        </p:txBody>
      </p:sp>
      <p:sp>
        <p:nvSpPr>
          <p:cNvPr id="78" name="object 78"/>
          <p:cNvSpPr/>
          <p:nvPr/>
        </p:nvSpPr>
        <p:spPr>
          <a:xfrm>
            <a:off x="10221714" y="51669"/>
            <a:ext cx="55244" cy="55244"/>
          </a:xfrm>
          <a:custGeom>
            <a:avLst/>
            <a:gdLst/>
            <a:ahLst/>
            <a:cxnLst/>
            <a:rect l="l" t="t" r="r" b="b"/>
            <a:pathLst>
              <a:path w="55245" h="55244">
                <a:moveTo>
                  <a:pt x="27417" y="0"/>
                </a:moveTo>
                <a:lnTo>
                  <a:pt x="17123" y="2123"/>
                </a:lnTo>
                <a:lnTo>
                  <a:pt x="8567" y="7912"/>
                </a:lnTo>
                <a:lnTo>
                  <a:pt x="2582" y="16499"/>
                </a:lnTo>
                <a:lnTo>
                  <a:pt x="0" y="27013"/>
                </a:lnTo>
                <a:lnTo>
                  <a:pt x="1763" y="37547"/>
                </a:lnTo>
                <a:lnTo>
                  <a:pt x="7156" y="46266"/>
                </a:lnTo>
                <a:lnTo>
                  <a:pt x="15422" y="52415"/>
                </a:lnTo>
                <a:lnTo>
                  <a:pt x="25804" y="55237"/>
                </a:lnTo>
                <a:lnTo>
                  <a:pt x="36356" y="53719"/>
                </a:lnTo>
                <a:lnTo>
                  <a:pt x="45510" y="48534"/>
                </a:lnTo>
                <a:lnTo>
                  <a:pt x="52169" y="40552"/>
                </a:lnTo>
                <a:lnTo>
                  <a:pt x="55237" y="30642"/>
                </a:lnTo>
                <a:lnTo>
                  <a:pt x="53725" y="19561"/>
                </a:lnTo>
                <a:lnTo>
                  <a:pt x="47677" y="9727"/>
                </a:lnTo>
                <a:lnTo>
                  <a:pt x="38454" y="2690"/>
                </a:lnTo>
                <a:lnTo>
                  <a:pt x="27417" y="0"/>
                </a:lnTo>
                <a:close/>
              </a:path>
            </a:pathLst>
          </a:custGeom>
          <a:solidFill>
            <a:srgbClr val="000A38">
              <a:alpha val="35998"/>
            </a:srgbClr>
          </a:solidFill>
        </p:spPr>
        <p:txBody>
          <a:bodyPr wrap="square" lIns="0" tIns="0" rIns="0" bIns="0" rtlCol="0"/>
          <a:lstStyle/>
          <a:p>
            <a:endParaRPr/>
          </a:p>
        </p:txBody>
      </p:sp>
      <p:sp>
        <p:nvSpPr>
          <p:cNvPr id="79" name="object 79"/>
          <p:cNvSpPr/>
          <p:nvPr/>
        </p:nvSpPr>
        <p:spPr>
          <a:xfrm>
            <a:off x="9002854" y="55701"/>
            <a:ext cx="55244" cy="55244"/>
          </a:xfrm>
          <a:custGeom>
            <a:avLst/>
            <a:gdLst/>
            <a:ahLst/>
            <a:cxnLst/>
            <a:rect l="l" t="t" r="r" b="b"/>
            <a:pathLst>
              <a:path w="55245" h="55244">
                <a:moveTo>
                  <a:pt x="27417" y="0"/>
                </a:moveTo>
                <a:lnTo>
                  <a:pt x="15932" y="2274"/>
                </a:lnTo>
                <a:lnTo>
                  <a:pt x="6904" y="8517"/>
                </a:lnTo>
                <a:lnTo>
                  <a:pt x="1278" y="17860"/>
                </a:lnTo>
                <a:lnTo>
                  <a:pt x="0" y="29433"/>
                </a:lnTo>
                <a:lnTo>
                  <a:pt x="2998" y="39639"/>
                </a:lnTo>
                <a:lnTo>
                  <a:pt x="9475" y="47879"/>
                </a:lnTo>
                <a:lnTo>
                  <a:pt x="18370" y="53247"/>
                </a:lnTo>
                <a:lnTo>
                  <a:pt x="28626" y="54835"/>
                </a:lnTo>
                <a:lnTo>
                  <a:pt x="38391" y="52182"/>
                </a:lnTo>
                <a:lnTo>
                  <a:pt x="46871" y="45712"/>
                </a:lnTo>
                <a:lnTo>
                  <a:pt x="52780" y="36747"/>
                </a:lnTo>
                <a:lnTo>
                  <a:pt x="54834" y="26610"/>
                </a:lnTo>
                <a:lnTo>
                  <a:pt x="52421" y="16329"/>
                </a:lnTo>
                <a:lnTo>
                  <a:pt x="46418" y="7862"/>
                </a:lnTo>
                <a:lnTo>
                  <a:pt x="37768" y="2116"/>
                </a:lnTo>
                <a:lnTo>
                  <a:pt x="27417" y="0"/>
                </a:lnTo>
                <a:close/>
              </a:path>
            </a:pathLst>
          </a:custGeom>
          <a:solidFill>
            <a:srgbClr val="000A38">
              <a:alpha val="35998"/>
            </a:srgbClr>
          </a:solidFill>
        </p:spPr>
        <p:txBody>
          <a:bodyPr wrap="square" lIns="0" tIns="0" rIns="0" bIns="0" rtlCol="0"/>
          <a:lstStyle/>
          <a:p>
            <a:endParaRPr/>
          </a:p>
        </p:txBody>
      </p:sp>
      <p:sp>
        <p:nvSpPr>
          <p:cNvPr id="80" name="object 80"/>
          <p:cNvSpPr/>
          <p:nvPr/>
        </p:nvSpPr>
        <p:spPr>
          <a:xfrm>
            <a:off x="11101891" y="65781"/>
            <a:ext cx="55244" cy="55244"/>
          </a:xfrm>
          <a:custGeom>
            <a:avLst/>
            <a:gdLst/>
            <a:ahLst/>
            <a:cxnLst/>
            <a:rect l="l" t="t" r="r" b="b"/>
            <a:pathLst>
              <a:path w="55245" h="55244">
                <a:moveTo>
                  <a:pt x="27014" y="0"/>
                </a:moveTo>
                <a:lnTo>
                  <a:pt x="17009" y="2589"/>
                </a:lnTo>
                <a:lnTo>
                  <a:pt x="8366" y="8920"/>
                </a:lnTo>
                <a:lnTo>
                  <a:pt x="2293" y="17746"/>
                </a:lnTo>
                <a:lnTo>
                  <a:pt x="0" y="27820"/>
                </a:lnTo>
                <a:lnTo>
                  <a:pt x="2520" y="38908"/>
                </a:lnTo>
                <a:lnTo>
                  <a:pt x="9273" y="47879"/>
                </a:lnTo>
                <a:lnTo>
                  <a:pt x="19051" y="53675"/>
                </a:lnTo>
                <a:lnTo>
                  <a:pt x="30643" y="55238"/>
                </a:lnTo>
                <a:lnTo>
                  <a:pt x="40716" y="52175"/>
                </a:lnTo>
                <a:lnTo>
                  <a:pt x="48635" y="45863"/>
                </a:lnTo>
                <a:lnTo>
                  <a:pt x="53605" y="36980"/>
                </a:lnTo>
                <a:lnTo>
                  <a:pt x="54834" y="26207"/>
                </a:lnTo>
                <a:lnTo>
                  <a:pt x="52131" y="15932"/>
                </a:lnTo>
                <a:lnTo>
                  <a:pt x="45913" y="7509"/>
                </a:lnTo>
                <a:lnTo>
                  <a:pt x="37201" y="1883"/>
                </a:lnTo>
                <a:lnTo>
                  <a:pt x="27014" y="0"/>
                </a:lnTo>
                <a:close/>
              </a:path>
            </a:pathLst>
          </a:custGeom>
          <a:solidFill>
            <a:srgbClr val="000A38">
              <a:alpha val="35998"/>
            </a:srgbClr>
          </a:solidFill>
        </p:spPr>
        <p:txBody>
          <a:bodyPr wrap="square" lIns="0" tIns="0" rIns="0" bIns="0" rtlCol="0"/>
          <a:lstStyle/>
          <a:p>
            <a:endParaRPr/>
          </a:p>
        </p:txBody>
      </p:sp>
      <p:sp>
        <p:nvSpPr>
          <p:cNvPr id="81" name="object 81"/>
          <p:cNvSpPr/>
          <p:nvPr/>
        </p:nvSpPr>
        <p:spPr>
          <a:xfrm>
            <a:off x="9882627" y="73037"/>
            <a:ext cx="55244" cy="55244"/>
          </a:xfrm>
          <a:custGeom>
            <a:avLst/>
            <a:gdLst/>
            <a:ahLst/>
            <a:cxnLst/>
            <a:rect l="l" t="t" r="r" b="b"/>
            <a:pathLst>
              <a:path w="55245" h="55244">
                <a:moveTo>
                  <a:pt x="27014" y="0"/>
                </a:moveTo>
                <a:lnTo>
                  <a:pt x="17009" y="2589"/>
                </a:lnTo>
                <a:lnTo>
                  <a:pt x="8366" y="8920"/>
                </a:lnTo>
                <a:lnTo>
                  <a:pt x="2293" y="17746"/>
                </a:lnTo>
                <a:lnTo>
                  <a:pt x="0" y="27820"/>
                </a:lnTo>
                <a:lnTo>
                  <a:pt x="2122" y="38108"/>
                </a:lnTo>
                <a:lnTo>
                  <a:pt x="7912" y="46619"/>
                </a:lnTo>
                <a:lnTo>
                  <a:pt x="16499" y="52485"/>
                </a:lnTo>
                <a:lnTo>
                  <a:pt x="27014" y="54835"/>
                </a:lnTo>
                <a:lnTo>
                  <a:pt x="37547" y="53134"/>
                </a:lnTo>
                <a:lnTo>
                  <a:pt x="46266" y="47879"/>
                </a:lnTo>
                <a:lnTo>
                  <a:pt x="52415" y="39752"/>
                </a:lnTo>
                <a:lnTo>
                  <a:pt x="55237" y="29433"/>
                </a:lnTo>
                <a:lnTo>
                  <a:pt x="53379" y="17917"/>
                </a:lnTo>
                <a:lnTo>
                  <a:pt x="47324" y="8366"/>
                </a:lnTo>
                <a:lnTo>
                  <a:pt x="38171" y="1990"/>
                </a:lnTo>
                <a:lnTo>
                  <a:pt x="27014" y="0"/>
                </a:lnTo>
                <a:close/>
              </a:path>
            </a:pathLst>
          </a:custGeom>
          <a:solidFill>
            <a:srgbClr val="000A38">
              <a:alpha val="35998"/>
            </a:srgbClr>
          </a:solidFill>
        </p:spPr>
        <p:txBody>
          <a:bodyPr wrap="square" lIns="0" tIns="0" rIns="0" bIns="0" rtlCol="0"/>
          <a:lstStyle/>
          <a:p>
            <a:endParaRPr/>
          </a:p>
        </p:txBody>
      </p:sp>
      <p:sp>
        <p:nvSpPr>
          <p:cNvPr id="82" name="object 82"/>
          <p:cNvSpPr/>
          <p:nvPr/>
        </p:nvSpPr>
        <p:spPr>
          <a:xfrm>
            <a:off x="11986098" y="79893"/>
            <a:ext cx="55244" cy="55244"/>
          </a:xfrm>
          <a:custGeom>
            <a:avLst/>
            <a:gdLst/>
            <a:ahLst/>
            <a:cxnLst/>
            <a:rect l="l" t="t" r="r" b="b"/>
            <a:pathLst>
              <a:path w="55245" h="55244">
                <a:moveTo>
                  <a:pt x="29433" y="0"/>
                </a:moveTo>
                <a:lnTo>
                  <a:pt x="19391" y="1757"/>
                </a:lnTo>
                <a:lnTo>
                  <a:pt x="10180" y="7408"/>
                </a:lnTo>
                <a:lnTo>
                  <a:pt x="3238" y="15705"/>
                </a:lnTo>
                <a:lnTo>
                  <a:pt x="0" y="25401"/>
                </a:lnTo>
                <a:lnTo>
                  <a:pt x="1115" y="35620"/>
                </a:lnTo>
                <a:lnTo>
                  <a:pt x="6199" y="44855"/>
                </a:lnTo>
                <a:lnTo>
                  <a:pt x="14231" y="51823"/>
                </a:lnTo>
                <a:lnTo>
                  <a:pt x="24191" y="55238"/>
                </a:lnTo>
                <a:lnTo>
                  <a:pt x="35903" y="54318"/>
                </a:lnTo>
                <a:lnTo>
                  <a:pt x="45611" y="49089"/>
                </a:lnTo>
                <a:lnTo>
                  <a:pt x="52371" y="40382"/>
                </a:lnTo>
                <a:lnTo>
                  <a:pt x="55237" y="29030"/>
                </a:lnTo>
                <a:lnTo>
                  <a:pt x="53417" y="18313"/>
                </a:lnTo>
                <a:lnTo>
                  <a:pt x="47929" y="9223"/>
                </a:lnTo>
                <a:lnTo>
                  <a:pt x="39645" y="2778"/>
                </a:lnTo>
                <a:lnTo>
                  <a:pt x="29433" y="0"/>
                </a:lnTo>
                <a:close/>
              </a:path>
            </a:pathLst>
          </a:custGeom>
          <a:solidFill>
            <a:srgbClr val="000A38">
              <a:alpha val="35998"/>
            </a:srgbClr>
          </a:solidFill>
        </p:spPr>
        <p:txBody>
          <a:bodyPr wrap="square" lIns="0" tIns="0" rIns="0" bIns="0" rtlCol="0"/>
          <a:lstStyle/>
          <a:p>
            <a:endParaRPr/>
          </a:p>
        </p:txBody>
      </p:sp>
      <p:sp>
        <p:nvSpPr>
          <p:cNvPr id="83" name="object 83"/>
          <p:cNvSpPr/>
          <p:nvPr/>
        </p:nvSpPr>
        <p:spPr>
          <a:xfrm>
            <a:off x="10766835" y="87150"/>
            <a:ext cx="55244" cy="55244"/>
          </a:xfrm>
          <a:custGeom>
            <a:avLst/>
            <a:gdLst/>
            <a:ahLst/>
            <a:cxnLst/>
            <a:rect l="l" t="t" r="r" b="b"/>
            <a:pathLst>
              <a:path w="55245" h="55244">
                <a:moveTo>
                  <a:pt x="27820" y="0"/>
                </a:moveTo>
                <a:lnTo>
                  <a:pt x="17746" y="2293"/>
                </a:lnTo>
                <a:lnTo>
                  <a:pt x="8920" y="8366"/>
                </a:lnTo>
                <a:lnTo>
                  <a:pt x="2588" y="17009"/>
                </a:lnTo>
                <a:lnTo>
                  <a:pt x="0" y="27013"/>
                </a:lnTo>
                <a:lnTo>
                  <a:pt x="2047" y="38171"/>
                </a:lnTo>
                <a:lnTo>
                  <a:pt x="8517" y="47324"/>
                </a:lnTo>
                <a:lnTo>
                  <a:pt x="18086" y="53379"/>
                </a:lnTo>
                <a:lnTo>
                  <a:pt x="29433" y="55237"/>
                </a:lnTo>
                <a:lnTo>
                  <a:pt x="39752" y="52642"/>
                </a:lnTo>
                <a:lnTo>
                  <a:pt x="47879" y="46569"/>
                </a:lnTo>
                <a:lnTo>
                  <a:pt x="53133" y="37774"/>
                </a:lnTo>
                <a:lnTo>
                  <a:pt x="54835" y="27013"/>
                </a:lnTo>
                <a:lnTo>
                  <a:pt x="52484" y="16499"/>
                </a:lnTo>
                <a:lnTo>
                  <a:pt x="46618" y="7912"/>
                </a:lnTo>
                <a:lnTo>
                  <a:pt x="38107" y="2123"/>
                </a:lnTo>
                <a:lnTo>
                  <a:pt x="27820" y="0"/>
                </a:lnTo>
                <a:close/>
              </a:path>
            </a:pathLst>
          </a:custGeom>
          <a:solidFill>
            <a:srgbClr val="000A38">
              <a:alpha val="35998"/>
            </a:srgbClr>
          </a:solidFill>
        </p:spPr>
        <p:txBody>
          <a:bodyPr wrap="square" lIns="0" tIns="0" rIns="0" bIns="0" rtlCol="0"/>
          <a:lstStyle/>
          <a:p>
            <a:endParaRPr/>
          </a:p>
        </p:txBody>
      </p:sp>
      <p:sp>
        <p:nvSpPr>
          <p:cNvPr id="84" name="object 84"/>
          <p:cNvSpPr/>
          <p:nvPr/>
        </p:nvSpPr>
        <p:spPr>
          <a:xfrm>
            <a:off x="12867485" y="94407"/>
            <a:ext cx="55244" cy="55244"/>
          </a:xfrm>
          <a:custGeom>
            <a:avLst/>
            <a:gdLst/>
            <a:ahLst/>
            <a:cxnLst/>
            <a:rect l="l" t="t" r="r" b="b"/>
            <a:pathLst>
              <a:path w="55245" h="55244">
                <a:moveTo>
                  <a:pt x="29836" y="0"/>
                </a:moveTo>
                <a:lnTo>
                  <a:pt x="19447" y="1115"/>
                </a:lnTo>
                <a:lnTo>
                  <a:pt x="10230" y="6199"/>
                </a:lnTo>
                <a:lnTo>
                  <a:pt x="3357" y="14231"/>
                </a:lnTo>
                <a:lnTo>
                  <a:pt x="0" y="24191"/>
                </a:lnTo>
                <a:lnTo>
                  <a:pt x="919" y="35903"/>
                </a:lnTo>
                <a:lnTo>
                  <a:pt x="6148" y="45611"/>
                </a:lnTo>
                <a:lnTo>
                  <a:pt x="14855" y="52371"/>
                </a:lnTo>
                <a:lnTo>
                  <a:pt x="26207" y="55237"/>
                </a:lnTo>
                <a:lnTo>
                  <a:pt x="36923" y="53360"/>
                </a:lnTo>
                <a:lnTo>
                  <a:pt x="46014" y="47778"/>
                </a:lnTo>
                <a:lnTo>
                  <a:pt x="52459" y="39475"/>
                </a:lnTo>
                <a:lnTo>
                  <a:pt x="55237" y="29433"/>
                </a:lnTo>
                <a:lnTo>
                  <a:pt x="53479" y="19391"/>
                </a:lnTo>
                <a:lnTo>
                  <a:pt x="47828" y="10180"/>
                </a:lnTo>
                <a:lnTo>
                  <a:pt x="39531" y="3238"/>
                </a:lnTo>
                <a:lnTo>
                  <a:pt x="29836" y="0"/>
                </a:lnTo>
                <a:close/>
              </a:path>
            </a:pathLst>
          </a:custGeom>
          <a:solidFill>
            <a:srgbClr val="000A38">
              <a:alpha val="35998"/>
            </a:srgbClr>
          </a:solidFill>
        </p:spPr>
        <p:txBody>
          <a:bodyPr wrap="square" lIns="0" tIns="0" rIns="0" bIns="0" rtlCol="0"/>
          <a:lstStyle/>
          <a:p>
            <a:endParaRPr/>
          </a:p>
        </p:txBody>
      </p:sp>
      <p:sp>
        <p:nvSpPr>
          <p:cNvPr id="85" name="object 85"/>
          <p:cNvSpPr/>
          <p:nvPr/>
        </p:nvSpPr>
        <p:spPr>
          <a:xfrm>
            <a:off x="11648220" y="101665"/>
            <a:ext cx="55244" cy="54610"/>
          </a:xfrm>
          <a:custGeom>
            <a:avLst/>
            <a:gdLst/>
            <a:ahLst/>
            <a:cxnLst/>
            <a:rect l="l" t="t" r="r" b="b"/>
            <a:pathLst>
              <a:path w="55245" h="54610">
                <a:moveTo>
                  <a:pt x="28627" y="0"/>
                </a:moveTo>
                <a:lnTo>
                  <a:pt x="18370" y="1354"/>
                </a:lnTo>
                <a:lnTo>
                  <a:pt x="9475" y="6602"/>
                </a:lnTo>
                <a:lnTo>
                  <a:pt x="2999" y="14798"/>
                </a:lnTo>
                <a:lnTo>
                  <a:pt x="0" y="24997"/>
                </a:lnTo>
                <a:lnTo>
                  <a:pt x="1108" y="35833"/>
                </a:lnTo>
                <a:lnTo>
                  <a:pt x="5846" y="44855"/>
                </a:lnTo>
                <a:lnTo>
                  <a:pt x="13607" y="51306"/>
                </a:lnTo>
                <a:lnTo>
                  <a:pt x="23788" y="54431"/>
                </a:lnTo>
                <a:lnTo>
                  <a:pt x="35392" y="53398"/>
                </a:lnTo>
                <a:lnTo>
                  <a:pt x="45258" y="47980"/>
                </a:lnTo>
                <a:lnTo>
                  <a:pt x="52251" y="39236"/>
                </a:lnTo>
                <a:lnTo>
                  <a:pt x="55237" y="28223"/>
                </a:lnTo>
                <a:lnTo>
                  <a:pt x="53008" y="18314"/>
                </a:lnTo>
                <a:lnTo>
                  <a:pt x="47073" y="9424"/>
                </a:lnTo>
                <a:lnTo>
                  <a:pt x="38568" y="2879"/>
                </a:lnTo>
                <a:lnTo>
                  <a:pt x="28627" y="0"/>
                </a:lnTo>
                <a:close/>
              </a:path>
            </a:pathLst>
          </a:custGeom>
          <a:solidFill>
            <a:srgbClr val="000A38">
              <a:alpha val="35998"/>
            </a:srgbClr>
          </a:solidFill>
        </p:spPr>
        <p:txBody>
          <a:bodyPr wrap="square" lIns="0" tIns="0" rIns="0" bIns="0" rtlCol="0"/>
          <a:lstStyle/>
          <a:p>
            <a:endParaRPr/>
          </a:p>
        </p:txBody>
      </p:sp>
      <p:sp>
        <p:nvSpPr>
          <p:cNvPr id="86" name="object 86"/>
          <p:cNvSpPr/>
          <p:nvPr/>
        </p:nvSpPr>
        <p:spPr>
          <a:xfrm>
            <a:off x="13747258" y="108116"/>
            <a:ext cx="55244" cy="55244"/>
          </a:xfrm>
          <a:custGeom>
            <a:avLst/>
            <a:gdLst/>
            <a:ahLst/>
            <a:cxnLst/>
            <a:rect l="l" t="t" r="r" b="b"/>
            <a:pathLst>
              <a:path w="55244" h="55244">
                <a:moveTo>
                  <a:pt x="30239" y="0"/>
                </a:moveTo>
                <a:lnTo>
                  <a:pt x="19221" y="1801"/>
                </a:lnTo>
                <a:lnTo>
                  <a:pt x="9525" y="8063"/>
                </a:lnTo>
                <a:lnTo>
                  <a:pt x="2627" y="17350"/>
                </a:lnTo>
                <a:lnTo>
                  <a:pt x="0" y="28223"/>
                </a:lnTo>
                <a:lnTo>
                  <a:pt x="2186" y="38511"/>
                </a:lnTo>
                <a:lnTo>
                  <a:pt x="8114" y="47022"/>
                </a:lnTo>
                <a:lnTo>
                  <a:pt x="16840" y="52887"/>
                </a:lnTo>
                <a:lnTo>
                  <a:pt x="27417" y="55237"/>
                </a:lnTo>
                <a:lnTo>
                  <a:pt x="38114" y="53530"/>
                </a:lnTo>
                <a:lnTo>
                  <a:pt x="46770" y="48232"/>
                </a:lnTo>
                <a:lnTo>
                  <a:pt x="52704" y="39985"/>
                </a:lnTo>
                <a:lnTo>
                  <a:pt x="55237" y="29433"/>
                </a:lnTo>
                <a:lnTo>
                  <a:pt x="53656" y="18881"/>
                </a:lnTo>
                <a:lnTo>
                  <a:pt x="48332" y="9727"/>
                </a:lnTo>
                <a:lnTo>
                  <a:pt x="40212" y="3068"/>
                </a:lnTo>
                <a:lnTo>
                  <a:pt x="30239" y="0"/>
                </a:lnTo>
                <a:close/>
              </a:path>
            </a:pathLst>
          </a:custGeom>
          <a:solidFill>
            <a:srgbClr val="000A38">
              <a:alpha val="35998"/>
            </a:srgbClr>
          </a:solidFill>
        </p:spPr>
        <p:txBody>
          <a:bodyPr wrap="square" lIns="0" tIns="0" rIns="0" bIns="0" rtlCol="0"/>
          <a:lstStyle/>
          <a:p>
            <a:endParaRPr/>
          </a:p>
        </p:txBody>
      </p:sp>
      <p:sp>
        <p:nvSpPr>
          <p:cNvPr id="87" name="object 87"/>
          <p:cNvSpPr/>
          <p:nvPr/>
        </p:nvSpPr>
        <p:spPr>
          <a:xfrm>
            <a:off x="12527993" y="115374"/>
            <a:ext cx="55244" cy="55244"/>
          </a:xfrm>
          <a:custGeom>
            <a:avLst/>
            <a:gdLst/>
            <a:ahLst/>
            <a:cxnLst/>
            <a:rect l="l" t="t" r="r" b="b"/>
            <a:pathLst>
              <a:path w="55245" h="55244">
                <a:moveTo>
                  <a:pt x="26611" y="0"/>
                </a:moveTo>
                <a:lnTo>
                  <a:pt x="16613" y="2822"/>
                </a:lnTo>
                <a:lnTo>
                  <a:pt x="8014" y="9273"/>
                </a:lnTo>
                <a:lnTo>
                  <a:pt x="2060" y="18143"/>
                </a:lnTo>
                <a:lnTo>
                  <a:pt x="0" y="28223"/>
                </a:lnTo>
                <a:lnTo>
                  <a:pt x="2180" y="38511"/>
                </a:lnTo>
                <a:lnTo>
                  <a:pt x="8064" y="47022"/>
                </a:lnTo>
                <a:lnTo>
                  <a:pt x="16670" y="52887"/>
                </a:lnTo>
                <a:lnTo>
                  <a:pt x="27014" y="55238"/>
                </a:lnTo>
                <a:lnTo>
                  <a:pt x="37712" y="53474"/>
                </a:lnTo>
                <a:lnTo>
                  <a:pt x="46368" y="48081"/>
                </a:lnTo>
                <a:lnTo>
                  <a:pt x="52302" y="39815"/>
                </a:lnTo>
                <a:lnTo>
                  <a:pt x="54835" y="29433"/>
                </a:lnTo>
                <a:lnTo>
                  <a:pt x="52919" y="17973"/>
                </a:lnTo>
                <a:lnTo>
                  <a:pt x="46770" y="8517"/>
                </a:lnTo>
                <a:lnTo>
                  <a:pt x="37598" y="2160"/>
                </a:lnTo>
                <a:lnTo>
                  <a:pt x="26611" y="0"/>
                </a:lnTo>
                <a:close/>
              </a:path>
            </a:pathLst>
          </a:custGeom>
          <a:solidFill>
            <a:srgbClr val="000A38">
              <a:alpha val="35998"/>
            </a:srgbClr>
          </a:solidFill>
        </p:spPr>
        <p:txBody>
          <a:bodyPr wrap="square" lIns="0" tIns="0" rIns="0" bIns="0" rtlCol="0"/>
          <a:lstStyle/>
          <a:p>
            <a:endParaRPr/>
          </a:p>
        </p:txBody>
      </p:sp>
      <p:sp>
        <p:nvSpPr>
          <p:cNvPr id="88" name="object 88"/>
          <p:cNvSpPr/>
          <p:nvPr/>
        </p:nvSpPr>
        <p:spPr>
          <a:xfrm>
            <a:off x="14631465" y="127066"/>
            <a:ext cx="55244" cy="55244"/>
          </a:xfrm>
          <a:custGeom>
            <a:avLst/>
            <a:gdLst/>
            <a:ahLst/>
            <a:cxnLst/>
            <a:rect l="l" t="t" r="r" b="b"/>
            <a:pathLst>
              <a:path w="55244" h="55244">
                <a:moveTo>
                  <a:pt x="29029" y="0"/>
                </a:moveTo>
                <a:lnTo>
                  <a:pt x="18540" y="1814"/>
                </a:lnTo>
                <a:lnTo>
                  <a:pt x="9525" y="7257"/>
                </a:lnTo>
                <a:lnTo>
                  <a:pt x="3004" y="15422"/>
                </a:lnTo>
                <a:lnTo>
                  <a:pt x="0" y="25401"/>
                </a:lnTo>
                <a:lnTo>
                  <a:pt x="1921" y="36243"/>
                </a:lnTo>
                <a:lnTo>
                  <a:pt x="8416" y="45914"/>
                </a:lnTo>
                <a:lnTo>
                  <a:pt x="17860" y="52787"/>
                </a:lnTo>
                <a:lnTo>
                  <a:pt x="28626" y="55238"/>
                </a:lnTo>
                <a:lnTo>
                  <a:pt x="38908" y="52818"/>
                </a:lnTo>
                <a:lnTo>
                  <a:pt x="47375" y="46770"/>
                </a:lnTo>
                <a:lnTo>
                  <a:pt x="53120" y="38001"/>
                </a:lnTo>
                <a:lnTo>
                  <a:pt x="55237" y="27417"/>
                </a:lnTo>
                <a:lnTo>
                  <a:pt x="53240" y="16726"/>
                </a:lnTo>
                <a:lnTo>
                  <a:pt x="47727" y="8114"/>
                </a:lnTo>
                <a:lnTo>
                  <a:pt x="39418" y="2299"/>
                </a:lnTo>
                <a:lnTo>
                  <a:pt x="29029" y="0"/>
                </a:lnTo>
                <a:close/>
              </a:path>
            </a:pathLst>
          </a:custGeom>
          <a:solidFill>
            <a:srgbClr val="000A38">
              <a:alpha val="35998"/>
            </a:srgbClr>
          </a:solidFill>
        </p:spPr>
        <p:txBody>
          <a:bodyPr wrap="square" lIns="0" tIns="0" rIns="0" bIns="0" rtlCol="0"/>
          <a:lstStyle/>
          <a:p>
            <a:endParaRPr/>
          </a:p>
        </p:txBody>
      </p:sp>
      <p:sp>
        <p:nvSpPr>
          <p:cNvPr id="89" name="object 89"/>
          <p:cNvSpPr/>
          <p:nvPr/>
        </p:nvSpPr>
        <p:spPr>
          <a:xfrm>
            <a:off x="13412201" y="129889"/>
            <a:ext cx="55244" cy="55244"/>
          </a:xfrm>
          <a:custGeom>
            <a:avLst/>
            <a:gdLst/>
            <a:ahLst/>
            <a:cxnLst/>
            <a:rect l="l" t="t" r="r" b="b"/>
            <a:pathLst>
              <a:path w="55244" h="55244">
                <a:moveTo>
                  <a:pt x="29836" y="0"/>
                </a:moveTo>
                <a:lnTo>
                  <a:pt x="18994" y="1921"/>
                </a:lnTo>
                <a:lnTo>
                  <a:pt x="9323" y="8416"/>
                </a:lnTo>
                <a:lnTo>
                  <a:pt x="2450" y="17860"/>
                </a:lnTo>
                <a:lnTo>
                  <a:pt x="0" y="28626"/>
                </a:lnTo>
                <a:lnTo>
                  <a:pt x="2419" y="38908"/>
                </a:lnTo>
                <a:lnTo>
                  <a:pt x="8466" y="47375"/>
                </a:lnTo>
                <a:lnTo>
                  <a:pt x="17236" y="53120"/>
                </a:lnTo>
                <a:lnTo>
                  <a:pt x="27820" y="55237"/>
                </a:lnTo>
                <a:lnTo>
                  <a:pt x="38511" y="53240"/>
                </a:lnTo>
                <a:lnTo>
                  <a:pt x="47123" y="47728"/>
                </a:lnTo>
                <a:lnTo>
                  <a:pt x="52938" y="39418"/>
                </a:lnTo>
                <a:lnTo>
                  <a:pt x="55237" y="29029"/>
                </a:lnTo>
                <a:lnTo>
                  <a:pt x="53423" y="18540"/>
                </a:lnTo>
                <a:lnTo>
                  <a:pt x="47980" y="9525"/>
                </a:lnTo>
                <a:lnTo>
                  <a:pt x="39815" y="3004"/>
                </a:lnTo>
                <a:lnTo>
                  <a:pt x="29836" y="0"/>
                </a:lnTo>
                <a:close/>
              </a:path>
            </a:pathLst>
          </a:custGeom>
          <a:solidFill>
            <a:srgbClr val="000A38">
              <a:alpha val="35998"/>
            </a:srgbClr>
          </a:solidFill>
        </p:spPr>
        <p:txBody>
          <a:bodyPr wrap="square" lIns="0" tIns="0" rIns="0" bIns="0" rtlCol="0"/>
          <a:lstStyle/>
          <a:p>
            <a:endParaRPr/>
          </a:p>
        </p:txBody>
      </p:sp>
      <p:sp>
        <p:nvSpPr>
          <p:cNvPr id="90" name="object 90"/>
          <p:cNvSpPr/>
          <p:nvPr/>
        </p:nvSpPr>
        <p:spPr>
          <a:xfrm>
            <a:off x="15513657" y="141178"/>
            <a:ext cx="55244" cy="55244"/>
          </a:xfrm>
          <a:custGeom>
            <a:avLst/>
            <a:gdLst/>
            <a:ahLst/>
            <a:cxnLst/>
            <a:rect l="l" t="t" r="r" b="b"/>
            <a:pathLst>
              <a:path w="55244" h="55244">
                <a:moveTo>
                  <a:pt x="24595" y="0"/>
                </a:moveTo>
                <a:lnTo>
                  <a:pt x="14288" y="2891"/>
                </a:lnTo>
                <a:lnTo>
                  <a:pt x="6250" y="9223"/>
                </a:lnTo>
                <a:lnTo>
                  <a:pt x="1235" y="18200"/>
                </a:lnTo>
                <a:lnTo>
                  <a:pt x="0" y="29029"/>
                </a:lnTo>
                <a:lnTo>
                  <a:pt x="2242" y="39475"/>
                </a:lnTo>
                <a:lnTo>
                  <a:pt x="8265" y="47879"/>
                </a:lnTo>
                <a:lnTo>
                  <a:pt x="17009" y="53411"/>
                </a:lnTo>
                <a:lnTo>
                  <a:pt x="27417" y="55238"/>
                </a:lnTo>
                <a:lnTo>
                  <a:pt x="37427" y="52648"/>
                </a:lnTo>
                <a:lnTo>
                  <a:pt x="46115" y="46317"/>
                </a:lnTo>
                <a:lnTo>
                  <a:pt x="52308" y="37491"/>
                </a:lnTo>
                <a:lnTo>
                  <a:pt x="54835" y="27417"/>
                </a:lnTo>
                <a:lnTo>
                  <a:pt x="52378" y="16329"/>
                </a:lnTo>
                <a:lnTo>
                  <a:pt x="45763" y="7358"/>
                </a:lnTo>
                <a:lnTo>
                  <a:pt x="36124" y="1562"/>
                </a:lnTo>
                <a:lnTo>
                  <a:pt x="24595" y="0"/>
                </a:lnTo>
                <a:close/>
              </a:path>
            </a:pathLst>
          </a:custGeom>
          <a:solidFill>
            <a:srgbClr val="000A38">
              <a:alpha val="35998"/>
            </a:srgbClr>
          </a:solidFill>
        </p:spPr>
        <p:txBody>
          <a:bodyPr wrap="square" lIns="0" tIns="0" rIns="0" bIns="0" rtlCol="0"/>
          <a:lstStyle/>
          <a:p>
            <a:endParaRPr/>
          </a:p>
        </p:txBody>
      </p:sp>
      <p:sp>
        <p:nvSpPr>
          <p:cNvPr id="91" name="object 91"/>
          <p:cNvSpPr/>
          <p:nvPr/>
        </p:nvSpPr>
        <p:spPr>
          <a:xfrm>
            <a:off x="14293991" y="144807"/>
            <a:ext cx="54610" cy="55244"/>
          </a:xfrm>
          <a:custGeom>
            <a:avLst/>
            <a:gdLst/>
            <a:ahLst/>
            <a:cxnLst/>
            <a:rect l="l" t="t" r="r" b="b"/>
            <a:pathLst>
              <a:path w="54609" h="55244">
                <a:moveTo>
                  <a:pt x="29030" y="0"/>
                </a:moveTo>
                <a:lnTo>
                  <a:pt x="18767" y="1291"/>
                </a:lnTo>
                <a:lnTo>
                  <a:pt x="9827" y="6400"/>
                </a:lnTo>
                <a:lnTo>
                  <a:pt x="3231" y="14458"/>
                </a:lnTo>
                <a:lnTo>
                  <a:pt x="0" y="24594"/>
                </a:lnTo>
                <a:lnTo>
                  <a:pt x="1153" y="36067"/>
                </a:lnTo>
                <a:lnTo>
                  <a:pt x="6501" y="45611"/>
                </a:lnTo>
                <a:lnTo>
                  <a:pt x="15252" y="52207"/>
                </a:lnTo>
                <a:lnTo>
                  <a:pt x="26611" y="54834"/>
                </a:lnTo>
                <a:lnTo>
                  <a:pt x="37024" y="52553"/>
                </a:lnTo>
                <a:lnTo>
                  <a:pt x="45813" y="46871"/>
                </a:lnTo>
                <a:lnTo>
                  <a:pt x="51955" y="38618"/>
                </a:lnTo>
                <a:lnTo>
                  <a:pt x="54431" y="28626"/>
                </a:lnTo>
                <a:lnTo>
                  <a:pt x="52673" y="18710"/>
                </a:lnTo>
                <a:lnTo>
                  <a:pt x="47022" y="9777"/>
                </a:lnTo>
                <a:lnTo>
                  <a:pt x="38725" y="3112"/>
                </a:lnTo>
                <a:lnTo>
                  <a:pt x="29030" y="0"/>
                </a:lnTo>
                <a:close/>
              </a:path>
            </a:pathLst>
          </a:custGeom>
          <a:solidFill>
            <a:srgbClr val="000A38">
              <a:alpha val="35998"/>
            </a:srgbClr>
          </a:solidFill>
        </p:spPr>
        <p:txBody>
          <a:bodyPr wrap="square" lIns="0" tIns="0" rIns="0" bIns="0" rtlCol="0"/>
          <a:lstStyle/>
          <a:p>
            <a:endParaRPr/>
          </a:p>
        </p:txBody>
      </p:sp>
      <p:sp>
        <p:nvSpPr>
          <p:cNvPr id="92" name="object 92"/>
          <p:cNvSpPr/>
          <p:nvPr/>
        </p:nvSpPr>
        <p:spPr>
          <a:xfrm>
            <a:off x="16397464" y="155693"/>
            <a:ext cx="55244" cy="55244"/>
          </a:xfrm>
          <a:custGeom>
            <a:avLst/>
            <a:gdLst/>
            <a:ahLst/>
            <a:cxnLst/>
            <a:rect l="l" t="t" r="r" b="b"/>
            <a:pathLst>
              <a:path w="55244" h="55245">
                <a:moveTo>
                  <a:pt x="29432" y="0"/>
                </a:moveTo>
                <a:lnTo>
                  <a:pt x="18597" y="1114"/>
                </a:lnTo>
                <a:lnTo>
                  <a:pt x="9575" y="5896"/>
                </a:lnTo>
                <a:lnTo>
                  <a:pt x="3124" y="13777"/>
                </a:lnTo>
                <a:lnTo>
                  <a:pt x="0" y="24191"/>
                </a:lnTo>
                <a:lnTo>
                  <a:pt x="1266" y="35789"/>
                </a:lnTo>
                <a:lnTo>
                  <a:pt x="6804" y="45611"/>
                </a:lnTo>
                <a:lnTo>
                  <a:pt x="15592" y="52484"/>
                </a:lnTo>
                <a:lnTo>
                  <a:pt x="26611" y="55237"/>
                </a:lnTo>
                <a:lnTo>
                  <a:pt x="36520" y="53007"/>
                </a:lnTo>
                <a:lnTo>
                  <a:pt x="45409" y="47073"/>
                </a:lnTo>
                <a:lnTo>
                  <a:pt x="51954" y="38568"/>
                </a:lnTo>
                <a:lnTo>
                  <a:pt x="54832" y="28626"/>
                </a:lnTo>
                <a:lnTo>
                  <a:pt x="53245" y="18370"/>
                </a:lnTo>
                <a:lnTo>
                  <a:pt x="47877" y="9474"/>
                </a:lnTo>
                <a:lnTo>
                  <a:pt x="39637" y="2998"/>
                </a:lnTo>
                <a:lnTo>
                  <a:pt x="29432" y="0"/>
                </a:lnTo>
                <a:close/>
              </a:path>
            </a:pathLst>
          </a:custGeom>
          <a:solidFill>
            <a:srgbClr val="000A38">
              <a:alpha val="35998"/>
            </a:srgbClr>
          </a:solidFill>
        </p:spPr>
        <p:txBody>
          <a:bodyPr wrap="square" lIns="0" tIns="0" rIns="0" bIns="0" rtlCol="0"/>
          <a:lstStyle/>
          <a:p>
            <a:endParaRPr/>
          </a:p>
        </p:txBody>
      </p:sp>
      <p:sp>
        <p:nvSpPr>
          <p:cNvPr id="93" name="object 93"/>
          <p:cNvSpPr/>
          <p:nvPr/>
        </p:nvSpPr>
        <p:spPr>
          <a:xfrm>
            <a:off x="15173763" y="158516"/>
            <a:ext cx="55244" cy="55244"/>
          </a:xfrm>
          <a:custGeom>
            <a:avLst/>
            <a:gdLst/>
            <a:ahLst/>
            <a:cxnLst/>
            <a:rect l="l" t="t" r="r" b="b"/>
            <a:pathLst>
              <a:path w="55244" h="55245">
                <a:moveTo>
                  <a:pt x="29433" y="0"/>
                </a:moveTo>
                <a:lnTo>
                  <a:pt x="18653" y="1864"/>
                </a:lnTo>
                <a:lnTo>
                  <a:pt x="9122" y="8265"/>
                </a:lnTo>
                <a:lnTo>
                  <a:pt x="2387" y="17690"/>
                </a:lnTo>
                <a:lnTo>
                  <a:pt x="0" y="28626"/>
                </a:lnTo>
                <a:lnTo>
                  <a:pt x="2412" y="38675"/>
                </a:lnTo>
                <a:lnTo>
                  <a:pt x="8416" y="47022"/>
                </a:lnTo>
                <a:lnTo>
                  <a:pt x="17066" y="52724"/>
                </a:lnTo>
                <a:lnTo>
                  <a:pt x="27417" y="54834"/>
                </a:lnTo>
                <a:lnTo>
                  <a:pt x="37881" y="52837"/>
                </a:lnTo>
                <a:lnTo>
                  <a:pt x="46418" y="47324"/>
                </a:lnTo>
                <a:lnTo>
                  <a:pt x="52308" y="39015"/>
                </a:lnTo>
                <a:lnTo>
                  <a:pt x="54834" y="28626"/>
                </a:lnTo>
                <a:lnTo>
                  <a:pt x="53077" y="18200"/>
                </a:lnTo>
                <a:lnTo>
                  <a:pt x="47728" y="9323"/>
                </a:lnTo>
                <a:lnTo>
                  <a:pt x="39582" y="2941"/>
                </a:lnTo>
                <a:lnTo>
                  <a:pt x="29433" y="0"/>
                </a:lnTo>
                <a:close/>
              </a:path>
            </a:pathLst>
          </a:custGeom>
          <a:solidFill>
            <a:srgbClr val="000A38">
              <a:alpha val="35998"/>
            </a:srgbClr>
          </a:solidFill>
        </p:spPr>
        <p:txBody>
          <a:bodyPr wrap="square" lIns="0" tIns="0" rIns="0" bIns="0" rtlCol="0"/>
          <a:lstStyle/>
          <a:p>
            <a:endParaRPr/>
          </a:p>
        </p:txBody>
      </p:sp>
      <p:sp>
        <p:nvSpPr>
          <p:cNvPr id="94" name="object 94"/>
          <p:cNvSpPr/>
          <p:nvPr/>
        </p:nvSpPr>
        <p:spPr>
          <a:xfrm>
            <a:off x="17276833" y="169402"/>
            <a:ext cx="55244" cy="55880"/>
          </a:xfrm>
          <a:custGeom>
            <a:avLst/>
            <a:gdLst/>
            <a:ahLst/>
            <a:cxnLst/>
            <a:rect l="l" t="t" r="r" b="b"/>
            <a:pathLst>
              <a:path w="55244" h="55879">
                <a:moveTo>
                  <a:pt x="27820" y="0"/>
                </a:moveTo>
                <a:lnTo>
                  <a:pt x="17235" y="2116"/>
                </a:lnTo>
                <a:lnTo>
                  <a:pt x="8466" y="7862"/>
                </a:lnTo>
                <a:lnTo>
                  <a:pt x="2419" y="16329"/>
                </a:lnTo>
                <a:lnTo>
                  <a:pt x="0" y="26610"/>
                </a:lnTo>
                <a:lnTo>
                  <a:pt x="2450" y="37553"/>
                </a:lnTo>
                <a:lnTo>
                  <a:pt x="9323" y="47022"/>
                </a:lnTo>
                <a:lnTo>
                  <a:pt x="18993" y="53542"/>
                </a:lnTo>
                <a:lnTo>
                  <a:pt x="29836" y="55640"/>
                </a:lnTo>
                <a:lnTo>
                  <a:pt x="39871" y="52862"/>
                </a:lnTo>
                <a:lnTo>
                  <a:pt x="48130" y="46417"/>
                </a:lnTo>
                <a:lnTo>
                  <a:pt x="53592" y="37327"/>
                </a:lnTo>
                <a:lnTo>
                  <a:pt x="55236" y="26610"/>
                </a:lnTo>
                <a:lnTo>
                  <a:pt x="52936" y="15989"/>
                </a:lnTo>
                <a:lnTo>
                  <a:pt x="47122" y="7559"/>
                </a:lnTo>
                <a:lnTo>
                  <a:pt x="38510" y="2003"/>
                </a:lnTo>
                <a:lnTo>
                  <a:pt x="27820" y="0"/>
                </a:lnTo>
                <a:close/>
              </a:path>
            </a:pathLst>
          </a:custGeom>
          <a:solidFill>
            <a:srgbClr val="000A38">
              <a:alpha val="35998"/>
            </a:srgbClr>
          </a:solidFill>
        </p:spPr>
        <p:txBody>
          <a:bodyPr wrap="square" lIns="0" tIns="0" rIns="0" bIns="0" rtlCol="0"/>
          <a:lstStyle/>
          <a:p>
            <a:endParaRPr/>
          </a:p>
        </p:txBody>
      </p:sp>
      <p:sp>
        <p:nvSpPr>
          <p:cNvPr id="95" name="object 95"/>
          <p:cNvSpPr/>
          <p:nvPr/>
        </p:nvSpPr>
        <p:spPr>
          <a:xfrm>
            <a:off x="18158621" y="183514"/>
            <a:ext cx="55244" cy="55880"/>
          </a:xfrm>
          <a:custGeom>
            <a:avLst/>
            <a:gdLst/>
            <a:ahLst/>
            <a:cxnLst/>
            <a:rect l="l" t="t" r="r" b="b"/>
            <a:pathLst>
              <a:path w="55244" h="55879">
                <a:moveTo>
                  <a:pt x="25400" y="0"/>
                </a:moveTo>
                <a:lnTo>
                  <a:pt x="15080" y="2658"/>
                </a:lnTo>
                <a:lnTo>
                  <a:pt x="6954" y="8870"/>
                </a:lnTo>
                <a:lnTo>
                  <a:pt x="1700" y="17803"/>
                </a:lnTo>
                <a:lnTo>
                  <a:pt x="0" y="28626"/>
                </a:lnTo>
                <a:lnTo>
                  <a:pt x="2413" y="39198"/>
                </a:lnTo>
                <a:lnTo>
                  <a:pt x="8417" y="47879"/>
                </a:lnTo>
                <a:lnTo>
                  <a:pt x="17066" y="53688"/>
                </a:lnTo>
                <a:lnTo>
                  <a:pt x="27416" y="55641"/>
                </a:lnTo>
                <a:lnTo>
                  <a:pt x="37489" y="53285"/>
                </a:lnTo>
                <a:lnTo>
                  <a:pt x="46315" y="47073"/>
                </a:lnTo>
                <a:lnTo>
                  <a:pt x="52647" y="38291"/>
                </a:lnTo>
                <a:lnTo>
                  <a:pt x="55236" y="28223"/>
                </a:lnTo>
                <a:lnTo>
                  <a:pt x="53012" y="17066"/>
                </a:lnTo>
                <a:lnTo>
                  <a:pt x="46517" y="7912"/>
                </a:lnTo>
                <a:lnTo>
                  <a:pt x="36923" y="1858"/>
                </a:lnTo>
                <a:lnTo>
                  <a:pt x="25400" y="0"/>
                </a:lnTo>
                <a:close/>
              </a:path>
            </a:pathLst>
          </a:custGeom>
          <a:solidFill>
            <a:srgbClr val="000A38">
              <a:alpha val="35998"/>
            </a:srgbClr>
          </a:solidFill>
        </p:spPr>
        <p:txBody>
          <a:bodyPr wrap="square" lIns="0" tIns="0" rIns="0" bIns="0" rtlCol="0"/>
          <a:lstStyle/>
          <a:p>
            <a:endParaRPr/>
          </a:p>
        </p:txBody>
      </p:sp>
      <p:sp>
        <p:nvSpPr>
          <p:cNvPr id="96" name="object 96"/>
          <p:cNvSpPr/>
          <p:nvPr/>
        </p:nvSpPr>
        <p:spPr>
          <a:xfrm>
            <a:off x="2840214" y="0"/>
            <a:ext cx="36195" cy="6985"/>
          </a:xfrm>
          <a:custGeom>
            <a:avLst/>
            <a:gdLst/>
            <a:ahLst/>
            <a:cxnLst/>
            <a:rect l="l" t="t" r="r" b="b"/>
            <a:pathLst>
              <a:path w="36194" h="6985">
                <a:moveTo>
                  <a:pt x="36132" y="0"/>
                </a:moveTo>
                <a:lnTo>
                  <a:pt x="0" y="0"/>
                </a:lnTo>
                <a:lnTo>
                  <a:pt x="6214" y="4331"/>
                </a:lnTo>
                <a:lnTo>
                  <a:pt x="16729" y="6914"/>
                </a:lnTo>
                <a:lnTo>
                  <a:pt x="27489" y="5207"/>
                </a:lnTo>
                <a:lnTo>
                  <a:pt x="36132" y="0"/>
                </a:lnTo>
                <a:close/>
              </a:path>
            </a:pathLst>
          </a:custGeom>
          <a:solidFill>
            <a:srgbClr val="000A38">
              <a:alpha val="35998"/>
            </a:srgbClr>
          </a:solidFill>
        </p:spPr>
        <p:txBody>
          <a:bodyPr wrap="square" lIns="0" tIns="0" rIns="0" bIns="0" rtlCol="0"/>
          <a:lstStyle/>
          <a:p>
            <a:endParaRPr/>
          </a:p>
        </p:txBody>
      </p:sp>
      <p:sp>
        <p:nvSpPr>
          <p:cNvPr id="97" name="object 97"/>
          <p:cNvSpPr/>
          <p:nvPr/>
        </p:nvSpPr>
        <p:spPr>
          <a:xfrm>
            <a:off x="1614799" y="0"/>
            <a:ext cx="46990" cy="13970"/>
          </a:xfrm>
          <a:custGeom>
            <a:avLst/>
            <a:gdLst/>
            <a:ahLst/>
            <a:cxnLst/>
            <a:rect l="l" t="t" r="r" b="b"/>
            <a:pathLst>
              <a:path w="46989" h="13970">
                <a:moveTo>
                  <a:pt x="46846" y="0"/>
                </a:moveTo>
                <a:lnTo>
                  <a:pt x="0" y="0"/>
                </a:lnTo>
                <a:lnTo>
                  <a:pt x="5391" y="6813"/>
                </a:lnTo>
                <a:lnTo>
                  <a:pt x="14406" y="12181"/>
                </a:lnTo>
                <a:lnTo>
                  <a:pt x="24895" y="13768"/>
                </a:lnTo>
                <a:lnTo>
                  <a:pt x="35278" y="11236"/>
                </a:lnTo>
                <a:lnTo>
                  <a:pt x="43543" y="5301"/>
                </a:lnTo>
                <a:lnTo>
                  <a:pt x="46846" y="0"/>
                </a:lnTo>
                <a:close/>
              </a:path>
            </a:pathLst>
          </a:custGeom>
          <a:solidFill>
            <a:srgbClr val="000A38">
              <a:alpha val="35998"/>
            </a:srgbClr>
          </a:solidFill>
        </p:spPr>
        <p:txBody>
          <a:bodyPr wrap="square" lIns="0" tIns="0" rIns="0" bIns="0" rtlCol="0"/>
          <a:lstStyle/>
          <a:p>
            <a:endParaRPr/>
          </a:p>
        </p:txBody>
      </p:sp>
      <p:sp>
        <p:nvSpPr>
          <p:cNvPr id="98" name="object 98"/>
          <p:cNvSpPr/>
          <p:nvPr/>
        </p:nvSpPr>
        <p:spPr>
          <a:xfrm>
            <a:off x="3711718" y="0"/>
            <a:ext cx="54610" cy="26034"/>
          </a:xfrm>
          <a:custGeom>
            <a:avLst/>
            <a:gdLst/>
            <a:ahLst/>
            <a:cxnLst/>
            <a:rect l="l" t="t" r="r" b="b"/>
            <a:pathLst>
              <a:path w="54610" h="26034">
                <a:moveTo>
                  <a:pt x="54525" y="0"/>
                </a:moveTo>
                <a:lnTo>
                  <a:pt x="6" y="0"/>
                </a:lnTo>
                <a:lnTo>
                  <a:pt x="2998" y="10265"/>
                </a:lnTo>
                <a:lnTo>
                  <a:pt x="9475" y="18506"/>
                </a:lnTo>
                <a:lnTo>
                  <a:pt x="18370" y="23873"/>
                </a:lnTo>
                <a:lnTo>
                  <a:pt x="28627" y="25461"/>
                </a:lnTo>
                <a:lnTo>
                  <a:pt x="38568" y="22349"/>
                </a:lnTo>
                <a:lnTo>
                  <a:pt x="47073" y="15683"/>
                </a:lnTo>
                <a:lnTo>
                  <a:pt x="53007" y="6750"/>
                </a:lnTo>
                <a:lnTo>
                  <a:pt x="54525" y="0"/>
                </a:lnTo>
                <a:close/>
              </a:path>
            </a:pathLst>
          </a:custGeom>
          <a:solidFill>
            <a:srgbClr val="000A38">
              <a:alpha val="35998"/>
            </a:srgbClr>
          </a:solidFill>
        </p:spPr>
        <p:txBody>
          <a:bodyPr wrap="square" lIns="0" tIns="0" rIns="0" bIns="0" rtlCol="0"/>
          <a:lstStyle/>
          <a:p>
            <a:endParaRPr/>
          </a:p>
        </p:txBody>
      </p:sp>
      <p:sp>
        <p:nvSpPr>
          <p:cNvPr id="99" name="object 99"/>
          <p:cNvSpPr/>
          <p:nvPr/>
        </p:nvSpPr>
        <p:spPr>
          <a:xfrm>
            <a:off x="2492454" y="0"/>
            <a:ext cx="55244" cy="27940"/>
          </a:xfrm>
          <a:custGeom>
            <a:avLst/>
            <a:gdLst/>
            <a:ahLst/>
            <a:cxnLst/>
            <a:rect l="l" t="t" r="r" b="b"/>
            <a:pathLst>
              <a:path w="55244" h="27940">
                <a:moveTo>
                  <a:pt x="54467" y="0"/>
                </a:moveTo>
                <a:lnTo>
                  <a:pt x="289" y="0"/>
                </a:lnTo>
                <a:lnTo>
                  <a:pt x="0" y="1672"/>
                </a:lnTo>
                <a:lnTo>
                  <a:pt x="2293" y="12061"/>
                </a:lnTo>
                <a:lnTo>
                  <a:pt x="8063" y="20371"/>
                </a:lnTo>
                <a:lnTo>
                  <a:pt x="16555" y="25883"/>
                </a:lnTo>
                <a:lnTo>
                  <a:pt x="27013" y="27880"/>
                </a:lnTo>
                <a:lnTo>
                  <a:pt x="37370" y="25770"/>
                </a:lnTo>
                <a:lnTo>
                  <a:pt x="46064" y="20068"/>
                </a:lnTo>
                <a:lnTo>
                  <a:pt x="52188" y="11721"/>
                </a:lnTo>
                <a:lnTo>
                  <a:pt x="54834" y="1672"/>
                </a:lnTo>
                <a:lnTo>
                  <a:pt x="54467" y="0"/>
                </a:lnTo>
                <a:close/>
              </a:path>
            </a:pathLst>
          </a:custGeom>
          <a:solidFill>
            <a:srgbClr val="000A38">
              <a:alpha val="35998"/>
            </a:srgbClr>
          </a:solidFill>
        </p:spPr>
        <p:txBody>
          <a:bodyPr wrap="square" lIns="0" tIns="0" rIns="0" bIns="0" rtlCol="0"/>
          <a:lstStyle/>
          <a:p>
            <a:endParaRPr/>
          </a:p>
        </p:txBody>
      </p:sp>
      <p:sp>
        <p:nvSpPr>
          <p:cNvPr id="100" name="object 100"/>
          <p:cNvSpPr/>
          <p:nvPr/>
        </p:nvSpPr>
        <p:spPr>
          <a:xfrm>
            <a:off x="4591894" y="0"/>
            <a:ext cx="55244" cy="40005"/>
          </a:xfrm>
          <a:custGeom>
            <a:avLst/>
            <a:gdLst/>
            <a:ahLst/>
            <a:cxnLst/>
            <a:rect l="l" t="t" r="r" b="b"/>
            <a:pathLst>
              <a:path w="55245" h="40005">
                <a:moveTo>
                  <a:pt x="51977" y="0"/>
                </a:moveTo>
                <a:lnTo>
                  <a:pt x="3357" y="0"/>
                </a:lnTo>
                <a:lnTo>
                  <a:pt x="1354" y="3449"/>
                </a:lnTo>
                <a:lnTo>
                  <a:pt x="0" y="13768"/>
                </a:lnTo>
                <a:lnTo>
                  <a:pt x="2709" y="23533"/>
                </a:lnTo>
                <a:lnTo>
                  <a:pt x="9273" y="32013"/>
                </a:lnTo>
                <a:lnTo>
                  <a:pt x="18257" y="37922"/>
                </a:lnTo>
                <a:lnTo>
                  <a:pt x="28223" y="39976"/>
                </a:lnTo>
                <a:lnTo>
                  <a:pt x="38505" y="37500"/>
                </a:lnTo>
                <a:lnTo>
                  <a:pt x="46972" y="31358"/>
                </a:lnTo>
                <a:lnTo>
                  <a:pt x="52717" y="22569"/>
                </a:lnTo>
                <a:lnTo>
                  <a:pt x="54834" y="12155"/>
                </a:lnTo>
                <a:lnTo>
                  <a:pt x="52497" y="727"/>
                </a:lnTo>
                <a:lnTo>
                  <a:pt x="51977" y="0"/>
                </a:lnTo>
                <a:close/>
              </a:path>
            </a:pathLst>
          </a:custGeom>
          <a:solidFill>
            <a:srgbClr val="000A38">
              <a:alpha val="35998"/>
            </a:srgbClr>
          </a:solidFill>
        </p:spPr>
        <p:txBody>
          <a:bodyPr wrap="square" lIns="0" tIns="0" rIns="0" bIns="0" rtlCol="0"/>
          <a:lstStyle/>
          <a:p>
            <a:endParaRPr/>
          </a:p>
        </p:txBody>
      </p:sp>
      <p:sp>
        <p:nvSpPr>
          <p:cNvPr id="101" name="object 101"/>
          <p:cNvSpPr/>
          <p:nvPr/>
        </p:nvSpPr>
        <p:spPr>
          <a:xfrm>
            <a:off x="3372630" y="0"/>
            <a:ext cx="55244" cy="42545"/>
          </a:xfrm>
          <a:custGeom>
            <a:avLst/>
            <a:gdLst/>
            <a:ahLst/>
            <a:cxnLst/>
            <a:rect l="l" t="t" r="r" b="b"/>
            <a:pathLst>
              <a:path w="55245" h="42545">
                <a:moveTo>
                  <a:pt x="49337" y="0"/>
                </a:moveTo>
                <a:lnTo>
                  <a:pt x="5618" y="0"/>
                </a:lnTo>
                <a:lnTo>
                  <a:pt x="2589" y="4060"/>
                </a:lnTo>
                <a:lnTo>
                  <a:pt x="0" y="14171"/>
                </a:lnTo>
                <a:lnTo>
                  <a:pt x="1927" y="25329"/>
                </a:lnTo>
                <a:lnTo>
                  <a:pt x="8164" y="34482"/>
                </a:lnTo>
                <a:lnTo>
                  <a:pt x="17576" y="40537"/>
                </a:lnTo>
                <a:lnTo>
                  <a:pt x="29030" y="42395"/>
                </a:lnTo>
                <a:lnTo>
                  <a:pt x="39355" y="39806"/>
                </a:lnTo>
                <a:lnTo>
                  <a:pt x="47526" y="33777"/>
                </a:lnTo>
                <a:lnTo>
                  <a:pt x="52900" y="25102"/>
                </a:lnTo>
                <a:lnTo>
                  <a:pt x="54834" y="14575"/>
                </a:lnTo>
                <a:lnTo>
                  <a:pt x="52258" y="4230"/>
                </a:lnTo>
                <a:lnTo>
                  <a:pt x="49337" y="0"/>
                </a:lnTo>
                <a:close/>
              </a:path>
            </a:pathLst>
          </a:custGeom>
          <a:solidFill>
            <a:srgbClr val="000A38">
              <a:alpha val="35998"/>
            </a:srgbClr>
          </a:solidFill>
        </p:spPr>
        <p:txBody>
          <a:bodyPr wrap="square" lIns="0" tIns="0" rIns="0" bIns="0" rtlCol="0"/>
          <a:lstStyle/>
          <a:p>
            <a:endParaRPr/>
          </a:p>
        </p:txBody>
      </p:sp>
      <p:sp>
        <p:nvSpPr>
          <p:cNvPr id="102" name="object 102"/>
          <p:cNvSpPr/>
          <p:nvPr/>
        </p:nvSpPr>
        <p:spPr>
          <a:xfrm>
            <a:off x="5475698" y="-1552"/>
            <a:ext cx="55244" cy="55244"/>
          </a:xfrm>
          <a:custGeom>
            <a:avLst/>
            <a:gdLst/>
            <a:ahLst/>
            <a:cxnLst/>
            <a:rect l="l" t="t" r="r" b="b"/>
            <a:pathLst>
              <a:path w="55245" h="55244">
                <a:moveTo>
                  <a:pt x="29433" y="0"/>
                </a:moveTo>
                <a:lnTo>
                  <a:pt x="17917" y="1915"/>
                </a:lnTo>
                <a:lnTo>
                  <a:pt x="8366" y="8063"/>
                </a:lnTo>
                <a:lnTo>
                  <a:pt x="1990" y="17236"/>
                </a:lnTo>
                <a:lnTo>
                  <a:pt x="0" y="28223"/>
                </a:lnTo>
                <a:lnTo>
                  <a:pt x="2645" y="38227"/>
                </a:lnTo>
                <a:lnTo>
                  <a:pt x="9071" y="46871"/>
                </a:lnTo>
                <a:lnTo>
                  <a:pt x="17917" y="52944"/>
                </a:lnTo>
                <a:lnTo>
                  <a:pt x="27820" y="55237"/>
                </a:lnTo>
                <a:lnTo>
                  <a:pt x="38171" y="53284"/>
                </a:lnTo>
                <a:lnTo>
                  <a:pt x="46821" y="47476"/>
                </a:lnTo>
                <a:lnTo>
                  <a:pt x="52825" y="38795"/>
                </a:lnTo>
                <a:lnTo>
                  <a:pt x="55238" y="28223"/>
                </a:lnTo>
                <a:lnTo>
                  <a:pt x="53530" y="17463"/>
                </a:lnTo>
                <a:lnTo>
                  <a:pt x="48232" y="8668"/>
                </a:lnTo>
                <a:lnTo>
                  <a:pt x="39985" y="2595"/>
                </a:lnTo>
                <a:lnTo>
                  <a:pt x="29433" y="0"/>
                </a:lnTo>
                <a:close/>
              </a:path>
            </a:pathLst>
          </a:custGeom>
          <a:solidFill>
            <a:srgbClr val="000A38">
              <a:alpha val="35998"/>
            </a:srgbClr>
          </a:solidFill>
        </p:spPr>
        <p:txBody>
          <a:bodyPr wrap="square" lIns="0" tIns="0" rIns="0" bIns="0" rtlCol="0"/>
          <a:lstStyle/>
          <a:p>
            <a:endParaRPr/>
          </a:p>
        </p:txBody>
      </p:sp>
      <p:sp>
        <p:nvSpPr>
          <p:cNvPr id="103" name="object 103"/>
          <p:cNvSpPr/>
          <p:nvPr/>
        </p:nvSpPr>
        <p:spPr>
          <a:xfrm>
            <a:off x="4256435" y="1673"/>
            <a:ext cx="55244" cy="55244"/>
          </a:xfrm>
          <a:custGeom>
            <a:avLst/>
            <a:gdLst/>
            <a:ahLst/>
            <a:cxnLst/>
            <a:rect l="l" t="t" r="r" b="b"/>
            <a:pathLst>
              <a:path w="55245" h="55244">
                <a:moveTo>
                  <a:pt x="29433" y="0"/>
                </a:moveTo>
                <a:lnTo>
                  <a:pt x="18654" y="1864"/>
                </a:lnTo>
                <a:lnTo>
                  <a:pt x="9122" y="8265"/>
                </a:lnTo>
                <a:lnTo>
                  <a:pt x="2387" y="17690"/>
                </a:lnTo>
                <a:lnTo>
                  <a:pt x="0" y="28626"/>
                </a:lnTo>
                <a:lnTo>
                  <a:pt x="2412" y="38675"/>
                </a:lnTo>
                <a:lnTo>
                  <a:pt x="8416" y="47022"/>
                </a:lnTo>
                <a:lnTo>
                  <a:pt x="17066" y="52724"/>
                </a:lnTo>
                <a:lnTo>
                  <a:pt x="27417" y="54834"/>
                </a:lnTo>
                <a:lnTo>
                  <a:pt x="37881" y="52837"/>
                </a:lnTo>
                <a:lnTo>
                  <a:pt x="46418" y="47324"/>
                </a:lnTo>
                <a:lnTo>
                  <a:pt x="52308" y="39015"/>
                </a:lnTo>
                <a:lnTo>
                  <a:pt x="54835" y="28626"/>
                </a:lnTo>
                <a:lnTo>
                  <a:pt x="53077" y="18143"/>
                </a:lnTo>
                <a:lnTo>
                  <a:pt x="47728" y="9172"/>
                </a:lnTo>
                <a:lnTo>
                  <a:pt x="39582" y="2771"/>
                </a:lnTo>
                <a:lnTo>
                  <a:pt x="29433" y="0"/>
                </a:lnTo>
                <a:close/>
              </a:path>
            </a:pathLst>
          </a:custGeom>
          <a:solidFill>
            <a:srgbClr val="000A38">
              <a:alpha val="35998"/>
            </a:srgbClr>
          </a:solidFill>
        </p:spPr>
        <p:txBody>
          <a:bodyPr wrap="square" lIns="0" tIns="0" rIns="0" bIns="0" rtlCol="0"/>
          <a:lstStyle/>
          <a:p>
            <a:endParaRPr/>
          </a:p>
        </p:txBody>
      </p:sp>
      <p:sp>
        <p:nvSpPr>
          <p:cNvPr id="104" name="object 104"/>
          <p:cNvSpPr/>
          <p:nvPr/>
        </p:nvSpPr>
        <p:spPr>
          <a:xfrm>
            <a:off x="6357084" y="12962"/>
            <a:ext cx="55244" cy="55244"/>
          </a:xfrm>
          <a:custGeom>
            <a:avLst/>
            <a:gdLst/>
            <a:ahLst/>
            <a:cxnLst/>
            <a:rect l="l" t="t" r="r" b="b"/>
            <a:pathLst>
              <a:path w="55245" h="55244">
                <a:moveTo>
                  <a:pt x="25804" y="0"/>
                </a:moveTo>
                <a:lnTo>
                  <a:pt x="15252" y="2532"/>
                </a:lnTo>
                <a:lnTo>
                  <a:pt x="7005" y="8467"/>
                </a:lnTo>
                <a:lnTo>
                  <a:pt x="1707" y="17123"/>
                </a:lnTo>
                <a:lnTo>
                  <a:pt x="0" y="27820"/>
                </a:lnTo>
                <a:lnTo>
                  <a:pt x="2349" y="38398"/>
                </a:lnTo>
                <a:lnTo>
                  <a:pt x="8215" y="47123"/>
                </a:lnTo>
                <a:lnTo>
                  <a:pt x="16726" y="53051"/>
                </a:lnTo>
                <a:lnTo>
                  <a:pt x="27014" y="55238"/>
                </a:lnTo>
                <a:lnTo>
                  <a:pt x="37887" y="52554"/>
                </a:lnTo>
                <a:lnTo>
                  <a:pt x="47173" y="45561"/>
                </a:lnTo>
                <a:lnTo>
                  <a:pt x="53435" y="35846"/>
                </a:lnTo>
                <a:lnTo>
                  <a:pt x="55237" y="24998"/>
                </a:lnTo>
                <a:lnTo>
                  <a:pt x="51999" y="14855"/>
                </a:lnTo>
                <a:lnTo>
                  <a:pt x="45359" y="6753"/>
                </a:lnTo>
                <a:lnTo>
                  <a:pt x="36300" y="1524"/>
                </a:lnTo>
                <a:lnTo>
                  <a:pt x="25804" y="0"/>
                </a:lnTo>
                <a:close/>
              </a:path>
            </a:pathLst>
          </a:custGeom>
          <a:solidFill>
            <a:srgbClr val="000A38">
              <a:alpha val="35998"/>
            </a:srgbClr>
          </a:solidFill>
        </p:spPr>
        <p:txBody>
          <a:bodyPr wrap="square" lIns="0" tIns="0" rIns="0" bIns="0" rtlCol="0"/>
          <a:lstStyle/>
          <a:p>
            <a:endParaRPr/>
          </a:p>
        </p:txBody>
      </p:sp>
      <p:sp>
        <p:nvSpPr>
          <p:cNvPr id="105" name="object 105"/>
          <p:cNvSpPr/>
          <p:nvPr/>
        </p:nvSpPr>
        <p:spPr>
          <a:xfrm>
            <a:off x="8455717" y="23042"/>
            <a:ext cx="55880" cy="55244"/>
          </a:xfrm>
          <a:custGeom>
            <a:avLst/>
            <a:gdLst/>
            <a:ahLst/>
            <a:cxnLst/>
            <a:rect l="l" t="t" r="r" b="b"/>
            <a:pathLst>
              <a:path w="55879" h="55244">
                <a:moveTo>
                  <a:pt x="30643" y="0"/>
                </a:moveTo>
                <a:lnTo>
                  <a:pt x="19561" y="1568"/>
                </a:lnTo>
                <a:lnTo>
                  <a:pt x="9727" y="7711"/>
                </a:lnTo>
                <a:lnTo>
                  <a:pt x="2690" y="16953"/>
                </a:lnTo>
                <a:lnTo>
                  <a:pt x="0" y="27820"/>
                </a:lnTo>
                <a:lnTo>
                  <a:pt x="2179" y="38108"/>
                </a:lnTo>
                <a:lnTo>
                  <a:pt x="8064" y="46619"/>
                </a:lnTo>
                <a:lnTo>
                  <a:pt x="16669" y="52484"/>
                </a:lnTo>
                <a:lnTo>
                  <a:pt x="27014" y="54834"/>
                </a:lnTo>
                <a:lnTo>
                  <a:pt x="38007" y="53303"/>
                </a:lnTo>
                <a:lnTo>
                  <a:pt x="46922" y="48030"/>
                </a:lnTo>
                <a:lnTo>
                  <a:pt x="53039" y="39809"/>
                </a:lnTo>
                <a:lnTo>
                  <a:pt x="55641" y="29433"/>
                </a:lnTo>
                <a:lnTo>
                  <a:pt x="54116" y="18881"/>
                </a:lnTo>
                <a:lnTo>
                  <a:pt x="48887" y="9727"/>
                </a:lnTo>
                <a:lnTo>
                  <a:pt x="40785" y="3068"/>
                </a:lnTo>
                <a:lnTo>
                  <a:pt x="30643" y="0"/>
                </a:lnTo>
                <a:close/>
              </a:path>
            </a:pathLst>
          </a:custGeom>
          <a:solidFill>
            <a:srgbClr val="000A38">
              <a:alpha val="35998"/>
            </a:srgbClr>
          </a:solidFill>
        </p:spPr>
        <p:txBody>
          <a:bodyPr wrap="square" lIns="0" tIns="0" rIns="0" bIns="0" rtlCol="0"/>
          <a:lstStyle/>
          <a:p>
            <a:endParaRPr/>
          </a:p>
        </p:txBody>
      </p:sp>
      <p:sp>
        <p:nvSpPr>
          <p:cNvPr id="106" name="object 106"/>
          <p:cNvSpPr/>
          <p:nvPr/>
        </p:nvSpPr>
        <p:spPr>
          <a:xfrm>
            <a:off x="8328710" y="98843"/>
            <a:ext cx="54610" cy="54610"/>
          </a:xfrm>
          <a:custGeom>
            <a:avLst/>
            <a:gdLst/>
            <a:ahLst/>
            <a:cxnLst/>
            <a:rect l="l" t="t" r="r" b="b"/>
            <a:pathLst>
              <a:path w="54609" h="54610">
                <a:moveTo>
                  <a:pt x="27417" y="0"/>
                </a:moveTo>
                <a:lnTo>
                  <a:pt x="17066" y="2116"/>
                </a:lnTo>
                <a:lnTo>
                  <a:pt x="8416" y="7862"/>
                </a:lnTo>
                <a:lnTo>
                  <a:pt x="2412" y="16329"/>
                </a:lnTo>
                <a:lnTo>
                  <a:pt x="0" y="26610"/>
                </a:lnTo>
                <a:lnTo>
                  <a:pt x="2236" y="36791"/>
                </a:lnTo>
                <a:lnTo>
                  <a:pt x="8214" y="45460"/>
                </a:lnTo>
                <a:lnTo>
                  <a:pt x="16839" y="51558"/>
                </a:lnTo>
                <a:lnTo>
                  <a:pt x="27013" y="54028"/>
                </a:lnTo>
                <a:lnTo>
                  <a:pt x="37358" y="51905"/>
                </a:lnTo>
                <a:lnTo>
                  <a:pt x="45964" y="46115"/>
                </a:lnTo>
                <a:lnTo>
                  <a:pt x="51848" y="37528"/>
                </a:lnTo>
                <a:lnTo>
                  <a:pt x="54028" y="27013"/>
                </a:lnTo>
                <a:lnTo>
                  <a:pt x="51968" y="16499"/>
                </a:lnTo>
                <a:lnTo>
                  <a:pt x="46317" y="7912"/>
                </a:lnTo>
                <a:lnTo>
                  <a:pt x="37869" y="2123"/>
                </a:lnTo>
                <a:lnTo>
                  <a:pt x="27417" y="0"/>
                </a:lnTo>
                <a:close/>
              </a:path>
            </a:pathLst>
          </a:custGeom>
          <a:solidFill>
            <a:srgbClr val="000A38">
              <a:alpha val="35998"/>
            </a:srgbClr>
          </a:solidFill>
        </p:spPr>
        <p:txBody>
          <a:bodyPr wrap="square" lIns="0" tIns="0" rIns="0" bIns="0" rtlCol="0"/>
          <a:lstStyle/>
          <a:p>
            <a:endParaRPr/>
          </a:p>
        </p:txBody>
      </p:sp>
      <p:sp>
        <p:nvSpPr>
          <p:cNvPr id="107" name="object 107"/>
          <p:cNvSpPr/>
          <p:nvPr/>
        </p:nvSpPr>
        <p:spPr>
          <a:xfrm>
            <a:off x="6563923" y="70619"/>
            <a:ext cx="54610" cy="53975"/>
          </a:xfrm>
          <a:custGeom>
            <a:avLst/>
            <a:gdLst/>
            <a:ahLst/>
            <a:cxnLst/>
            <a:rect l="l" t="t" r="r" b="b"/>
            <a:pathLst>
              <a:path w="54609" h="53975">
                <a:moveTo>
                  <a:pt x="28626" y="0"/>
                </a:moveTo>
                <a:lnTo>
                  <a:pt x="18030" y="1524"/>
                </a:lnTo>
                <a:lnTo>
                  <a:pt x="9172" y="6753"/>
                </a:lnTo>
                <a:lnTo>
                  <a:pt x="2885" y="14855"/>
                </a:lnTo>
                <a:lnTo>
                  <a:pt x="0" y="24997"/>
                </a:lnTo>
                <a:lnTo>
                  <a:pt x="1587" y="35480"/>
                </a:lnTo>
                <a:lnTo>
                  <a:pt x="6955" y="44452"/>
                </a:lnTo>
                <a:lnTo>
                  <a:pt x="15195" y="50852"/>
                </a:lnTo>
                <a:lnTo>
                  <a:pt x="25401" y="53624"/>
                </a:lnTo>
                <a:lnTo>
                  <a:pt x="35544" y="52150"/>
                </a:lnTo>
                <a:lnTo>
                  <a:pt x="44553" y="46669"/>
                </a:lnTo>
                <a:lnTo>
                  <a:pt x="51143" y="38316"/>
                </a:lnTo>
                <a:lnTo>
                  <a:pt x="54028" y="28223"/>
                </a:lnTo>
                <a:lnTo>
                  <a:pt x="52497" y="17803"/>
                </a:lnTo>
                <a:lnTo>
                  <a:pt x="47224" y="8971"/>
                </a:lnTo>
                <a:lnTo>
                  <a:pt x="39003" y="2708"/>
                </a:lnTo>
                <a:lnTo>
                  <a:pt x="28626" y="0"/>
                </a:lnTo>
                <a:close/>
              </a:path>
            </a:pathLst>
          </a:custGeom>
          <a:solidFill>
            <a:srgbClr val="000A38">
              <a:alpha val="35998"/>
            </a:srgbClr>
          </a:solidFill>
        </p:spPr>
        <p:txBody>
          <a:bodyPr wrap="square" lIns="0" tIns="0" rIns="0" bIns="0" rtlCol="0"/>
          <a:lstStyle/>
          <a:p>
            <a:endParaRPr/>
          </a:p>
        </p:txBody>
      </p:sp>
      <p:sp>
        <p:nvSpPr>
          <p:cNvPr id="108" name="object 108"/>
          <p:cNvSpPr/>
          <p:nvPr/>
        </p:nvSpPr>
        <p:spPr>
          <a:xfrm>
            <a:off x="15720497" y="195206"/>
            <a:ext cx="53975" cy="54610"/>
          </a:xfrm>
          <a:custGeom>
            <a:avLst/>
            <a:gdLst/>
            <a:ahLst/>
            <a:cxnLst/>
            <a:rect l="l" t="t" r="r" b="b"/>
            <a:pathLst>
              <a:path w="53975" h="54610">
                <a:moveTo>
                  <a:pt x="27820" y="0"/>
                </a:moveTo>
                <a:lnTo>
                  <a:pt x="17406" y="1593"/>
                </a:lnTo>
                <a:lnTo>
                  <a:pt x="8617" y="7005"/>
                </a:lnTo>
                <a:lnTo>
                  <a:pt x="2475" y="15365"/>
                </a:lnTo>
                <a:lnTo>
                  <a:pt x="0" y="25804"/>
                </a:lnTo>
                <a:lnTo>
                  <a:pt x="1587" y="36394"/>
                </a:lnTo>
                <a:lnTo>
                  <a:pt x="6954" y="45208"/>
                </a:lnTo>
                <a:lnTo>
                  <a:pt x="15195" y="51376"/>
                </a:lnTo>
                <a:lnTo>
                  <a:pt x="25401" y="54028"/>
                </a:lnTo>
                <a:lnTo>
                  <a:pt x="35820" y="52150"/>
                </a:lnTo>
                <a:lnTo>
                  <a:pt x="44652" y="46569"/>
                </a:lnTo>
                <a:lnTo>
                  <a:pt x="50914" y="38265"/>
                </a:lnTo>
                <a:lnTo>
                  <a:pt x="53624" y="28223"/>
                </a:lnTo>
                <a:lnTo>
                  <a:pt x="51916" y="17916"/>
                </a:lnTo>
                <a:lnTo>
                  <a:pt x="46316" y="8971"/>
                </a:lnTo>
                <a:lnTo>
                  <a:pt x="37918" y="2595"/>
                </a:lnTo>
                <a:lnTo>
                  <a:pt x="27820" y="0"/>
                </a:lnTo>
                <a:close/>
              </a:path>
            </a:pathLst>
          </a:custGeom>
          <a:solidFill>
            <a:srgbClr val="000A38">
              <a:alpha val="35998"/>
            </a:srgbClr>
          </a:solidFill>
        </p:spPr>
        <p:txBody>
          <a:bodyPr wrap="square" lIns="0" tIns="0" rIns="0" bIns="0" rtlCol="0"/>
          <a:lstStyle/>
          <a:p>
            <a:endParaRPr/>
          </a:p>
        </p:txBody>
      </p:sp>
      <p:sp>
        <p:nvSpPr>
          <p:cNvPr id="109" name="object 109"/>
          <p:cNvSpPr/>
          <p:nvPr/>
        </p:nvSpPr>
        <p:spPr>
          <a:xfrm>
            <a:off x="4798733" y="37960"/>
            <a:ext cx="54610" cy="53975"/>
          </a:xfrm>
          <a:custGeom>
            <a:avLst/>
            <a:gdLst/>
            <a:ahLst/>
            <a:cxnLst/>
            <a:rect l="l" t="t" r="r" b="b"/>
            <a:pathLst>
              <a:path w="54610" h="53975">
                <a:moveTo>
                  <a:pt x="25804" y="0"/>
                </a:moveTo>
                <a:lnTo>
                  <a:pt x="15705" y="2885"/>
                </a:lnTo>
                <a:lnTo>
                  <a:pt x="7308" y="9474"/>
                </a:lnTo>
                <a:lnTo>
                  <a:pt x="1707" y="18483"/>
                </a:lnTo>
                <a:lnTo>
                  <a:pt x="0" y="28626"/>
                </a:lnTo>
                <a:lnTo>
                  <a:pt x="2834" y="38826"/>
                </a:lnTo>
                <a:lnTo>
                  <a:pt x="9374" y="47022"/>
                </a:lnTo>
                <a:lnTo>
                  <a:pt x="18483" y="52270"/>
                </a:lnTo>
                <a:lnTo>
                  <a:pt x="29029" y="53624"/>
                </a:lnTo>
                <a:lnTo>
                  <a:pt x="39172" y="51142"/>
                </a:lnTo>
                <a:lnTo>
                  <a:pt x="47274" y="44956"/>
                </a:lnTo>
                <a:lnTo>
                  <a:pt x="52503" y="36048"/>
                </a:lnTo>
                <a:lnTo>
                  <a:pt x="54028" y="25401"/>
                </a:lnTo>
                <a:lnTo>
                  <a:pt x="51319" y="15025"/>
                </a:lnTo>
                <a:lnTo>
                  <a:pt x="45057" y="6804"/>
                </a:lnTo>
                <a:lnTo>
                  <a:pt x="36224" y="1531"/>
                </a:lnTo>
                <a:lnTo>
                  <a:pt x="25804" y="0"/>
                </a:lnTo>
                <a:close/>
              </a:path>
            </a:pathLst>
          </a:custGeom>
          <a:solidFill>
            <a:srgbClr val="000A38">
              <a:alpha val="35998"/>
            </a:srgbClr>
          </a:solidFill>
        </p:spPr>
        <p:txBody>
          <a:bodyPr wrap="square" lIns="0" tIns="0" rIns="0" bIns="0" rtlCol="0"/>
          <a:lstStyle/>
          <a:p>
            <a:endParaRPr/>
          </a:p>
        </p:txBody>
      </p:sp>
      <p:sp>
        <p:nvSpPr>
          <p:cNvPr id="110" name="object 110"/>
          <p:cNvSpPr/>
          <p:nvPr/>
        </p:nvSpPr>
        <p:spPr>
          <a:xfrm>
            <a:off x="13955306" y="166177"/>
            <a:ext cx="53975" cy="53975"/>
          </a:xfrm>
          <a:custGeom>
            <a:avLst/>
            <a:gdLst/>
            <a:ahLst/>
            <a:cxnLst/>
            <a:rect l="l" t="t" r="r" b="b"/>
            <a:pathLst>
              <a:path w="53975" h="53975">
                <a:moveTo>
                  <a:pt x="28627" y="0"/>
                </a:moveTo>
                <a:lnTo>
                  <a:pt x="18484" y="1701"/>
                </a:lnTo>
                <a:lnTo>
                  <a:pt x="9475" y="7257"/>
                </a:lnTo>
                <a:lnTo>
                  <a:pt x="2885" y="15535"/>
                </a:lnTo>
                <a:lnTo>
                  <a:pt x="0" y="25401"/>
                </a:lnTo>
                <a:lnTo>
                  <a:pt x="1530" y="35821"/>
                </a:lnTo>
                <a:lnTo>
                  <a:pt x="6804" y="44654"/>
                </a:lnTo>
                <a:lnTo>
                  <a:pt x="15025" y="50916"/>
                </a:lnTo>
                <a:lnTo>
                  <a:pt x="25401" y="53625"/>
                </a:lnTo>
                <a:lnTo>
                  <a:pt x="35821" y="52333"/>
                </a:lnTo>
                <a:lnTo>
                  <a:pt x="44653" y="47224"/>
                </a:lnTo>
                <a:lnTo>
                  <a:pt x="50916" y="39166"/>
                </a:lnTo>
                <a:lnTo>
                  <a:pt x="53625" y="29029"/>
                </a:lnTo>
                <a:lnTo>
                  <a:pt x="52043" y="18540"/>
                </a:lnTo>
                <a:lnTo>
                  <a:pt x="46720" y="9525"/>
                </a:lnTo>
                <a:lnTo>
                  <a:pt x="38600" y="3004"/>
                </a:lnTo>
                <a:lnTo>
                  <a:pt x="28627" y="0"/>
                </a:lnTo>
                <a:close/>
              </a:path>
            </a:pathLst>
          </a:custGeom>
          <a:solidFill>
            <a:srgbClr val="000A38">
              <a:alpha val="35998"/>
            </a:srgbClr>
          </a:solidFill>
        </p:spPr>
        <p:txBody>
          <a:bodyPr wrap="square" lIns="0" tIns="0" rIns="0" bIns="0" rtlCol="0"/>
          <a:lstStyle/>
          <a:p>
            <a:endParaRPr/>
          </a:p>
        </p:txBody>
      </p:sp>
      <p:sp>
        <p:nvSpPr>
          <p:cNvPr id="111" name="object 111"/>
          <p:cNvSpPr/>
          <p:nvPr/>
        </p:nvSpPr>
        <p:spPr>
          <a:xfrm>
            <a:off x="9210096" y="113358"/>
            <a:ext cx="53975" cy="53975"/>
          </a:xfrm>
          <a:custGeom>
            <a:avLst/>
            <a:gdLst/>
            <a:ahLst/>
            <a:cxnLst/>
            <a:rect l="l" t="t" r="r" b="b"/>
            <a:pathLst>
              <a:path w="53975" h="53975">
                <a:moveTo>
                  <a:pt x="26611" y="0"/>
                </a:moveTo>
                <a:lnTo>
                  <a:pt x="16159" y="2060"/>
                </a:lnTo>
                <a:lnTo>
                  <a:pt x="7711" y="7711"/>
                </a:lnTo>
                <a:lnTo>
                  <a:pt x="2060" y="16159"/>
                </a:lnTo>
                <a:lnTo>
                  <a:pt x="0" y="26610"/>
                </a:lnTo>
                <a:lnTo>
                  <a:pt x="2116" y="36955"/>
                </a:lnTo>
                <a:lnTo>
                  <a:pt x="7862" y="45560"/>
                </a:lnTo>
                <a:lnTo>
                  <a:pt x="16329" y="51444"/>
                </a:lnTo>
                <a:lnTo>
                  <a:pt x="26611" y="53624"/>
                </a:lnTo>
                <a:lnTo>
                  <a:pt x="36955" y="51444"/>
                </a:lnTo>
                <a:lnTo>
                  <a:pt x="45561" y="45560"/>
                </a:lnTo>
                <a:lnTo>
                  <a:pt x="51445" y="36955"/>
                </a:lnTo>
                <a:lnTo>
                  <a:pt x="53625" y="26610"/>
                </a:lnTo>
                <a:lnTo>
                  <a:pt x="51275" y="16329"/>
                </a:lnTo>
                <a:lnTo>
                  <a:pt x="45410" y="7862"/>
                </a:lnTo>
                <a:lnTo>
                  <a:pt x="36899" y="2116"/>
                </a:lnTo>
                <a:lnTo>
                  <a:pt x="26611" y="0"/>
                </a:lnTo>
                <a:close/>
              </a:path>
            </a:pathLst>
          </a:custGeom>
          <a:solidFill>
            <a:srgbClr val="000A38">
              <a:alpha val="35998"/>
            </a:srgbClr>
          </a:solidFill>
        </p:spPr>
        <p:txBody>
          <a:bodyPr wrap="square" lIns="0" tIns="0" rIns="0" bIns="0" rtlCol="0"/>
          <a:lstStyle/>
          <a:p>
            <a:endParaRPr/>
          </a:p>
        </p:txBody>
      </p:sp>
      <p:sp>
        <p:nvSpPr>
          <p:cNvPr id="112" name="object 112"/>
          <p:cNvSpPr/>
          <p:nvPr/>
        </p:nvSpPr>
        <p:spPr>
          <a:xfrm>
            <a:off x="5137820" y="20219"/>
            <a:ext cx="54610" cy="54610"/>
          </a:xfrm>
          <a:custGeom>
            <a:avLst/>
            <a:gdLst/>
            <a:ahLst/>
            <a:cxnLst/>
            <a:rect l="l" t="t" r="r" b="b"/>
            <a:pathLst>
              <a:path w="54610" h="54610">
                <a:moveTo>
                  <a:pt x="27013" y="0"/>
                </a:moveTo>
                <a:lnTo>
                  <a:pt x="16329" y="2066"/>
                </a:lnTo>
                <a:lnTo>
                  <a:pt x="7761" y="7761"/>
                </a:lnTo>
                <a:lnTo>
                  <a:pt x="2066" y="16329"/>
                </a:lnTo>
                <a:lnTo>
                  <a:pt x="0" y="27013"/>
                </a:lnTo>
                <a:lnTo>
                  <a:pt x="2123" y="37591"/>
                </a:lnTo>
                <a:lnTo>
                  <a:pt x="7912" y="46316"/>
                </a:lnTo>
                <a:lnTo>
                  <a:pt x="16499" y="52245"/>
                </a:lnTo>
                <a:lnTo>
                  <a:pt x="27013" y="54431"/>
                </a:lnTo>
                <a:lnTo>
                  <a:pt x="37251" y="52131"/>
                </a:lnTo>
                <a:lnTo>
                  <a:pt x="46014" y="46014"/>
                </a:lnTo>
                <a:lnTo>
                  <a:pt x="52131" y="37251"/>
                </a:lnTo>
                <a:lnTo>
                  <a:pt x="54431" y="27013"/>
                </a:lnTo>
                <a:lnTo>
                  <a:pt x="52245" y="16669"/>
                </a:lnTo>
                <a:lnTo>
                  <a:pt x="46317" y="8063"/>
                </a:lnTo>
                <a:lnTo>
                  <a:pt x="37591" y="2179"/>
                </a:lnTo>
                <a:lnTo>
                  <a:pt x="27013" y="0"/>
                </a:lnTo>
                <a:close/>
              </a:path>
            </a:pathLst>
          </a:custGeom>
          <a:solidFill>
            <a:srgbClr val="000A38">
              <a:alpha val="35998"/>
            </a:srgbClr>
          </a:solidFill>
        </p:spPr>
        <p:txBody>
          <a:bodyPr wrap="square" lIns="0" tIns="0" rIns="0" bIns="0" rtlCol="0"/>
          <a:lstStyle/>
          <a:p>
            <a:endParaRPr/>
          </a:p>
        </p:txBody>
      </p:sp>
      <p:sp>
        <p:nvSpPr>
          <p:cNvPr id="113" name="object 113"/>
          <p:cNvSpPr/>
          <p:nvPr/>
        </p:nvSpPr>
        <p:spPr>
          <a:xfrm>
            <a:off x="17484480" y="227462"/>
            <a:ext cx="54610" cy="53975"/>
          </a:xfrm>
          <a:custGeom>
            <a:avLst/>
            <a:gdLst/>
            <a:ahLst/>
            <a:cxnLst/>
            <a:rect l="l" t="t" r="r" b="b"/>
            <a:pathLst>
              <a:path w="54609" h="53975">
                <a:moveTo>
                  <a:pt x="28627" y="0"/>
                </a:moveTo>
                <a:lnTo>
                  <a:pt x="18144" y="1587"/>
                </a:lnTo>
                <a:lnTo>
                  <a:pt x="9173" y="6955"/>
                </a:lnTo>
                <a:lnTo>
                  <a:pt x="2772" y="15195"/>
                </a:lnTo>
                <a:lnTo>
                  <a:pt x="0" y="25401"/>
                </a:lnTo>
                <a:lnTo>
                  <a:pt x="1706" y="35311"/>
                </a:lnTo>
                <a:lnTo>
                  <a:pt x="7307" y="44200"/>
                </a:lnTo>
                <a:lnTo>
                  <a:pt x="15705" y="50746"/>
                </a:lnTo>
                <a:lnTo>
                  <a:pt x="25804" y="53625"/>
                </a:lnTo>
                <a:lnTo>
                  <a:pt x="36224" y="52037"/>
                </a:lnTo>
                <a:lnTo>
                  <a:pt x="45056" y="46670"/>
                </a:lnTo>
                <a:lnTo>
                  <a:pt x="51318" y="38429"/>
                </a:lnTo>
                <a:lnTo>
                  <a:pt x="54027" y="28223"/>
                </a:lnTo>
                <a:lnTo>
                  <a:pt x="52497" y="17633"/>
                </a:lnTo>
                <a:lnTo>
                  <a:pt x="47224" y="8819"/>
                </a:lnTo>
                <a:lnTo>
                  <a:pt x="39002" y="2652"/>
                </a:lnTo>
                <a:lnTo>
                  <a:pt x="28627" y="0"/>
                </a:lnTo>
                <a:close/>
              </a:path>
            </a:pathLst>
          </a:custGeom>
          <a:solidFill>
            <a:srgbClr val="000A38">
              <a:alpha val="35998"/>
            </a:srgbClr>
          </a:solidFill>
        </p:spPr>
        <p:txBody>
          <a:bodyPr wrap="square" lIns="0" tIns="0" rIns="0" bIns="0" rtlCol="0"/>
          <a:lstStyle/>
          <a:p>
            <a:endParaRPr/>
          </a:p>
        </p:txBody>
      </p:sp>
      <p:sp>
        <p:nvSpPr>
          <p:cNvPr id="114" name="object 114"/>
          <p:cNvSpPr/>
          <p:nvPr/>
        </p:nvSpPr>
        <p:spPr>
          <a:xfrm>
            <a:off x="3918556" y="23848"/>
            <a:ext cx="54610" cy="54610"/>
          </a:xfrm>
          <a:custGeom>
            <a:avLst/>
            <a:gdLst/>
            <a:ahLst/>
            <a:cxnLst/>
            <a:rect l="l" t="t" r="r" b="b"/>
            <a:pathLst>
              <a:path w="54610" h="54610">
                <a:moveTo>
                  <a:pt x="27417" y="0"/>
                </a:moveTo>
                <a:lnTo>
                  <a:pt x="17066" y="1883"/>
                </a:lnTo>
                <a:lnTo>
                  <a:pt x="8416" y="7509"/>
                </a:lnTo>
                <a:lnTo>
                  <a:pt x="2413" y="15932"/>
                </a:lnTo>
                <a:lnTo>
                  <a:pt x="0" y="26207"/>
                </a:lnTo>
                <a:lnTo>
                  <a:pt x="1827" y="36734"/>
                </a:lnTo>
                <a:lnTo>
                  <a:pt x="7358" y="45409"/>
                </a:lnTo>
                <a:lnTo>
                  <a:pt x="15762" y="51438"/>
                </a:lnTo>
                <a:lnTo>
                  <a:pt x="26207" y="54028"/>
                </a:lnTo>
                <a:lnTo>
                  <a:pt x="36791" y="52144"/>
                </a:lnTo>
                <a:lnTo>
                  <a:pt x="45561" y="46518"/>
                </a:lnTo>
                <a:lnTo>
                  <a:pt x="51609" y="38095"/>
                </a:lnTo>
                <a:lnTo>
                  <a:pt x="54028" y="27820"/>
                </a:lnTo>
                <a:lnTo>
                  <a:pt x="52081" y="17576"/>
                </a:lnTo>
                <a:lnTo>
                  <a:pt x="46317" y="8769"/>
                </a:lnTo>
                <a:lnTo>
                  <a:pt x="37755" y="2532"/>
                </a:lnTo>
                <a:lnTo>
                  <a:pt x="27417" y="0"/>
                </a:lnTo>
                <a:close/>
              </a:path>
            </a:pathLst>
          </a:custGeom>
          <a:solidFill>
            <a:srgbClr val="000A38">
              <a:alpha val="35998"/>
            </a:srgbClr>
          </a:solidFill>
        </p:spPr>
        <p:txBody>
          <a:bodyPr wrap="square" lIns="0" tIns="0" rIns="0" bIns="0" rtlCol="0"/>
          <a:lstStyle/>
          <a:p>
            <a:endParaRPr/>
          </a:p>
        </p:txBody>
      </p:sp>
      <p:sp>
        <p:nvSpPr>
          <p:cNvPr id="115" name="object 115"/>
          <p:cNvSpPr/>
          <p:nvPr/>
        </p:nvSpPr>
        <p:spPr>
          <a:xfrm>
            <a:off x="11309536" y="123437"/>
            <a:ext cx="54610" cy="54610"/>
          </a:xfrm>
          <a:custGeom>
            <a:avLst/>
            <a:gdLst/>
            <a:ahLst/>
            <a:cxnLst/>
            <a:rect l="l" t="t" r="r" b="b"/>
            <a:pathLst>
              <a:path w="54609" h="54610">
                <a:moveTo>
                  <a:pt x="27014" y="0"/>
                </a:moveTo>
                <a:lnTo>
                  <a:pt x="16783" y="2299"/>
                </a:lnTo>
                <a:lnTo>
                  <a:pt x="8063" y="8416"/>
                </a:lnTo>
                <a:lnTo>
                  <a:pt x="2066" y="17180"/>
                </a:lnTo>
                <a:lnTo>
                  <a:pt x="0" y="27417"/>
                </a:lnTo>
                <a:lnTo>
                  <a:pt x="2186" y="37755"/>
                </a:lnTo>
                <a:lnTo>
                  <a:pt x="8114" y="46317"/>
                </a:lnTo>
                <a:lnTo>
                  <a:pt x="16840" y="52081"/>
                </a:lnTo>
                <a:lnTo>
                  <a:pt x="27417" y="54028"/>
                </a:lnTo>
                <a:lnTo>
                  <a:pt x="37869" y="51905"/>
                </a:lnTo>
                <a:lnTo>
                  <a:pt x="46317" y="46115"/>
                </a:lnTo>
                <a:lnTo>
                  <a:pt x="51968" y="37528"/>
                </a:lnTo>
                <a:lnTo>
                  <a:pt x="54029" y="27014"/>
                </a:lnTo>
                <a:lnTo>
                  <a:pt x="51848" y="16499"/>
                </a:lnTo>
                <a:lnTo>
                  <a:pt x="45964" y="7912"/>
                </a:lnTo>
                <a:lnTo>
                  <a:pt x="37358" y="2123"/>
                </a:lnTo>
                <a:lnTo>
                  <a:pt x="27014" y="0"/>
                </a:lnTo>
                <a:close/>
              </a:path>
            </a:pathLst>
          </a:custGeom>
          <a:solidFill>
            <a:srgbClr val="000A38">
              <a:alpha val="35998"/>
            </a:srgbClr>
          </a:solidFill>
        </p:spPr>
        <p:txBody>
          <a:bodyPr wrap="square" lIns="0" tIns="0" rIns="0" bIns="0" rtlCol="0"/>
          <a:lstStyle/>
          <a:p>
            <a:endParaRPr/>
          </a:p>
        </p:txBody>
      </p:sp>
      <p:sp>
        <p:nvSpPr>
          <p:cNvPr id="116" name="object 116"/>
          <p:cNvSpPr/>
          <p:nvPr/>
        </p:nvSpPr>
        <p:spPr>
          <a:xfrm>
            <a:off x="5683344" y="52475"/>
            <a:ext cx="53975" cy="53975"/>
          </a:xfrm>
          <a:custGeom>
            <a:avLst/>
            <a:gdLst/>
            <a:ahLst/>
            <a:cxnLst/>
            <a:rect l="l" t="t" r="r" b="b"/>
            <a:pathLst>
              <a:path w="53975" h="53975">
                <a:moveTo>
                  <a:pt x="25804" y="0"/>
                </a:moveTo>
                <a:lnTo>
                  <a:pt x="15705" y="2822"/>
                </a:lnTo>
                <a:lnTo>
                  <a:pt x="7308" y="9273"/>
                </a:lnTo>
                <a:lnTo>
                  <a:pt x="1707" y="18143"/>
                </a:lnTo>
                <a:lnTo>
                  <a:pt x="0" y="28223"/>
                </a:lnTo>
                <a:lnTo>
                  <a:pt x="2715" y="38429"/>
                </a:lnTo>
                <a:lnTo>
                  <a:pt x="9021" y="46669"/>
                </a:lnTo>
                <a:lnTo>
                  <a:pt x="17973" y="52037"/>
                </a:lnTo>
                <a:lnTo>
                  <a:pt x="28626" y="53625"/>
                </a:lnTo>
                <a:lnTo>
                  <a:pt x="38769" y="51149"/>
                </a:lnTo>
                <a:lnTo>
                  <a:pt x="46871" y="45006"/>
                </a:lnTo>
                <a:lnTo>
                  <a:pt x="52100" y="36218"/>
                </a:lnTo>
                <a:lnTo>
                  <a:pt x="53625" y="25804"/>
                </a:lnTo>
                <a:lnTo>
                  <a:pt x="50979" y="15365"/>
                </a:lnTo>
                <a:lnTo>
                  <a:pt x="44855" y="7005"/>
                </a:lnTo>
                <a:lnTo>
                  <a:pt x="36161" y="1594"/>
                </a:lnTo>
                <a:lnTo>
                  <a:pt x="25804" y="0"/>
                </a:lnTo>
                <a:close/>
              </a:path>
            </a:pathLst>
          </a:custGeom>
          <a:solidFill>
            <a:srgbClr val="000A38">
              <a:alpha val="35998"/>
            </a:srgbClr>
          </a:solidFill>
        </p:spPr>
        <p:txBody>
          <a:bodyPr wrap="square" lIns="0" tIns="0" rIns="0" bIns="0" rtlCol="0"/>
          <a:lstStyle/>
          <a:p>
            <a:endParaRPr/>
          </a:p>
        </p:txBody>
      </p:sp>
      <p:sp>
        <p:nvSpPr>
          <p:cNvPr id="117" name="object 117"/>
          <p:cNvSpPr/>
          <p:nvPr/>
        </p:nvSpPr>
        <p:spPr>
          <a:xfrm>
            <a:off x="16939761" y="191578"/>
            <a:ext cx="54610" cy="54610"/>
          </a:xfrm>
          <a:custGeom>
            <a:avLst/>
            <a:gdLst/>
            <a:ahLst/>
            <a:cxnLst/>
            <a:rect l="l" t="t" r="r" b="b"/>
            <a:pathLst>
              <a:path w="54609" h="54610">
                <a:moveTo>
                  <a:pt x="26611" y="0"/>
                </a:moveTo>
                <a:lnTo>
                  <a:pt x="16159" y="2123"/>
                </a:lnTo>
                <a:lnTo>
                  <a:pt x="7711" y="7912"/>
                </a:lnTo>
                <a:lnTo>
                  <a:pt x="2060" y="16499"/>
                </a:lnTo>
                <a:lnTo>
                  <a:pt x="0" y="27013"/>
                </a:lnTo>
                <a:lnTo>
                  <a:pt x="2179" y="37528"/>
                </a:lnTo>
                <a:lnTo>
                  <a:pt x="8064" y="46115"/>
                </a:lnTo>
                <a:lnTo>
                  <a:pt x="16670" y="51904"/>
                </a:lnTo>
                <a:lnTo>
                  <a:pt x="27014" y="54027"/>
                </a:lnTo>
                <a:lnTo>
                  <a:pt x="37017" y="51728"/>
                </a:lnTo>
                <a:lnTo>
                  <a:pt x="45661" y="45611"/>
                </a:lnTo>
                <a:lnTo>
                  <a:pt x="51734" y="36848"/>
                </a:lnTo>
                <a:lnTo>
                  <a:pt x="54027" y="26610"/>
                </a:lnTo>
                <a:lnTo>
                  <a:pt x="51841" y="16272"/>
                </a:lnTo>
                <a:lnTo>
                  <a:pt x="45913" y="7711"/>
                </a:lnTo>
                <a:lnTo>
                  <a:pt x="37188" y="1946"/>
                </a:lnTo>
                <a:lnTo>
                  <a:pt x="26611" y="0"/>
                </a:lnTo>
                <a:close/>
              </a:path>
            </a:pathLst>
          </a:custGeom>
          <a:solidFill>
            <a:srgbClr val="000A38">
              <a:alpha val="35998"/>
            </a:srgbClr>
          </a:solidFill>
        </p:spPr>
        <p:txBody>
          <a:bodyPr wrap="square" lIns="0" tIns="0" rIns="0" bIns="0" rtlCol="0"/>
          <a:lstStyle/>
          <a:p>
            <a:endParaRPr/>
          </a:p>
        </p:txBody>
      </p:sp>
      <p:sp>
        <p:nvSpPr>
          <p:cNvPr id="118" name="object 118"/>
          <p:cNvSpPr/>
          <p:nvPr/>
        </p:nvSpPr>
        <p:spPr>
          <a:xfrm>
            <a:off x="8663363" y="77473"/>
            <a:ext cx="54610" cy="54610"/>
          </a:xfrm>
          <a:custGeom>
            <a:avLst/>
            <a:gdLst/>
            <a:ahLst/>
            <a:cxnLst/>
            <a:rect l="l" t="t" r="r" b="b"/>
            <a:pathLst>
              <a:path w="54609" h="54610">
                <a:moveTo>
                  <a:pt x="25804" y="0"/>
                </a:moveTo>
                <a:lnTo>
                  <a:pt x="15365" y="2708"/>
                </a:lnTo>
                <a:lnTo>
                  <a:pt x="7005" y="8971"/>
                </a:lnTo>
                <a:lnTo>
                  <a:pt x="1593" y="17803"/>
                </a:lnTo>
                <a:lnTo>
                  <a:pt x="0" y="28223"/>
                </a:lnTo>
                <a:lnTo>
                  <a:pt x="2885" y="38322"/>
                </a:lnTo>
                <a:lnTo>
                  <a:pt x="9475" y="46720"/>
                </a:lnTo>
                <a:lnTo>
                  <a:pt x="18484" y="52320"/>
                </a:lnTo>
                <a:lnTo>
                  <a:pt x="28627" y="54028"/>
                </a:lnTo>
                <a:lnTo>
                  <a:pt x="39066" y="51426"/>
                </a:lnTo>
                <a:lnTo>
                  <a:pt x="47425" y="45006"/>
                </a:lnTo>
                <a:lnTo>
                  <a:pt x="52837" y="35941"/>
                </a:lnTo>
                <a:lnTo>
                  <a:pt x="54431" y="25401"/>
                </a:lnTo>
                <a:lnTo>
                  <a:pt x="51716" y="15025"/>
                </a:lnTo>
                <a:lnTo>
                  <a:pt x="45410" y="6804"/>
                </a:lnTo>
                <a:lnTo>
                  <a:pt x="36457" y="1531"/>
                </a:lnTo>
                <a:lnTo>
                  <a:pt x="25804" y="0"/>
                </a:lnTo>
                <a:close/>
              </a:path>
            </a:pathLst>
          </a:custGeom>
          <a:solidFill>
            <a:srgbClr val="000A38">
              <a:alpha val="35998"/>
            </a:srgbClr>
          </a:solidFill>
        </p:spPr>
        <p:txBody>
          <a:bodyPr wrap="square" lIns="0" tIns="0" rIns="0" bIns="0" rtlCol="0"/>
          <a:lstStyle/>
          <a:p>
            <a:endParaRPr/>
          </a:p>
        </p:txBody>
      </p:sp>
      <p:sp>
        <p:nvSpPr>
          <p:cNvPr id="119" name="object 119"/>
          <p:cNvSpPr/>
          <p:nvPr/>
        </p:nvSpPr>
        <p:spPr>
          <a:xfrm>
            <a:off x="10090273" y="127470"/>
            <a:ext cx="53975" cy="53975"/>
          </a:xfrm>
          <a:custGeom>
            <a:avLst/>
            <a:gdLst/>
            <a:ahLst/>
            <a:cxnLst/>
            <a:rect l="l" t="t" r="r" b="b"/>
            <a:pathLst>
              <a:path w="53975" h="53975">
                <a:moveTo>
                  <a:pt x="26611" y="0"/>
                </a:moveTo>
                <a:lnTo>
                  <a:pt x="16329" y="2123"/>
                </a:lnTo>
                <a:lnTo>
                  <a:pt x="7862" y="7912"/>
                </a:lnTo>
                <a:lnTo>
                  <a:pt x="2116" y="16499"/>
                </a:lnTo>
                <a:lnTo>
                  <a:pt x="0" y="27013"/>
                </a:lnTo>
                <a:lnTo>
                  <a:pt x="2236" y="37295"/>
                </a:lnTo>
                <a:lnTo>
                  <a:pt x="8214" y="45762"/>
                </a:lnTo>
                <a:lnTo>
                  <a:pt x="16839" y="51507"/>
                </a:lnTo>
                <a:lnTo>
                  <a:pt x="27014" y="53624"/>
                </a:lnTo>
                <a:lnTo>
                  <a:pt x="37295" y="51444"/>
                </a:lnTo>
                <a:lnTo>
                  <a:pt x="45763" y="45560"/>
                </a:lnTo>
                <a:lnTo>
                  <a:pt x="51508" y="36955"/>
                </a:lnTo>
                <a:lnTo>
                  <a:pt x="53625" y="26610"/>
                </a:lnTo>
                <a:lnTo>
                  <a:pt x="51502" y="16159"/>
                </a:lnTo>
                <a:lnTo>
                  <a:pt x="45712" y="7711"/>
                </a:lnTo>
                <a:lnTo>
                  <a:pt x="37125" y="2060"/>
                </a:lnTo>
                <a:lnTo>
                  <a:pt x="26611" y="0"/>
                </a:lnTo>
                <a:close/>
              </a:path>
            </a:pathLst>
          </a:custGeom>
          <a:solidFill>
            <a:srgbClr val="000A38">
              <a:alpha val="35998"/>
            </a:srgbClr>
          </a:solidFill>
        </p:spPr>
        <p:txBody>
          <a:bodyPr wrap="square" lIns="0" tIns="0" rIns="0" bIns="0" rtlCol="0"/>
          <a:lstStyle/>
          <a:p>
            <a:endParaRPr/>
          </a:p>
        </p:txBody>
      </p:sp>
      <p:sp>
        <p:nvSpPr>
          <p:cNvPr id="120" name="object 120"/>
          <p:cNvSpPr/>
          <p:nvPr/>
        </p:nvSpPr>
        <p:spPr>
          <a:xfrm>
            <a:off x="16600270" y="208915"/>
            <a:ext cx="54610" cy="53975"/>
          </a:xfrm>
          <a:custGeom>
            <a:avLst/>
            <a:gdLst/>
            <a:ahLst/>
            <a:cxnLst/>
            <a:rect l="l" t="t" r="r" b="b"/>
            <a:pathLst>
              <a:path w="54609" h="53975">
                <a:moveTo>
                  <a:pt x="25804" y="0"/>
                </a:moveTo>
                <a:lnTo>
                  <a:pt x="15705" y="2885"/>
                </a:lnTo>
                <a:lnTo>
                  <a:pt x="7307" y="9474"/>
                </a:lnTo>
                <a:lnTo>
                  <a:pt x="1706" y="18483"/>
                </a:lnTo>
                <a:lnTo>
                  <a:pt x="0" y="28626"/>
                </a:lnTo>
                <a:lnTo>
                  <a:pt x="2835" y="38826"/>
                </a:lnTo>
                <a:lnTo>
                  <a:pt x="9374" y="47022"/>
                </a:lnTo>
                <a:lnTo>
                  <a:pt x="18484" y="52270"/>
                </a:lnTo>
                <a:lnTo>
                  <a:pt x="29030" y="53624"/>
                </a:lnTo>
                <a:lnTo>
                  <a:pt x="39173" y="51142"/>
                </a:lnTo>
                <a:lnTo>
                  <a:pt x="47274" y="44956"/>
                </a:lnTo>
                <a:lnTo>
                  <a:pt x="52503" y="36048"/>
                </a:lnTo>
                <a:lnTo>
                  <a:pt x="54027" y="25401"/>
                </a:lnTo>
                <a:lnTo>
                  <a:pt x="51318" y="15025"/>
                </a:lnTo>
                <a:lnTo>
                  <a:pt x="45056" y="6804"/>
                </a:lnTo>
                <a:lnTo>
                  <a:pt x="36224" y="1531"/>
                </a:lnTo>
                <a:lnTo>
                  <a:pt x="25804" y="0"/>
                </a:lnTo>
                <a:close/>
              </a:path>
            </a:pathLst>
          </a:custGeom>
          <a:solidFill>
            <a:srgbClr val="000A38">
              <a:alpha val="35998"/>
            </a:srgbClr>
          </a:solidFill>
        </p:spPr>
        <p:txBody>
          <a:bodyPr wrap="square" lIns="0" tIns="0" rIns="0" bIns="0" rtlCol="0"/>
          <a:lstStyle/>
          <a:p>
            <a:endParaRPr/>
          </a:p>
        </p:txBody>
      </p:sp>
      <p:sp>
        <p:nvSpPr>
          <p:cNvPr id="121" name="object 121"/>
          <p:cNvSpPr/>
          <p:nvPr/>
        </p:nvSpPr>
        <p:spPr>
          <a:xfrm>
            <a:off x="12193744" y="137549"/>
            <a:ext cx="54610" cy="54610"/>
          </a:xfrm>
          <a:custGeom>
            <a:avLst/>
            <a:gdLst/>
            <a:ahLst/>
            <a:cxnLst/>
            <a:rect l="l" t="t" r="r" b="b"/>
            <a:pathLst>
              <a:path w="54609" h="54610">
                <a:moveTo>
                  <a:pt x="25804" y="0"/>
                </a:moveTo>
                <a:lnTo>
                  <a:pt x="15705" y="2885"/>
                </a:lnTo>
                <a:lnTo>
                  <a:pt x="7307" y="9474"/>
                </a:lnTo>
                <a:lnTo>
                  <a:pt x="1706" y="18483"/>
                </a:lnTo>
                <a:lnTo>
                  <a:pt x="0" y="28626"/>
                </a:lnTo>
                <a:lnTo>
                  <a:pt x="2834" y="38832"/>
                </a:lnTo>
                <a:lnTo>
                  <a:pt x="9374" y="47072"/>
                </a:lnTo>
                <a:lnTo>
                  <a:pt x="18483" y="52440"/>
                </a:lnTo>
                <a:lnTo>
                  <a:pt x="29029" y="54028"/>
                </a:lnTo>
                <a:lnTo>
                  <a:pt x="39172" y="51546"/>
                </a:lnTo>
                <a:lnTo>
                  <a:pt x="47274" y="45359"/>
                </a:lnTo>
                <a:lnTo>
                  <a:pt x="52503" y="36451"/>
                </a:lnTo>
                <a:lnTo>
                  <a:pt x="54027" y="25804"/>
                </a:lnTo>
                <a:lnTo>
                  <a:pt x="51318" y="15365"/>
                </a:lnTo>
                <a:lnTo>
                  <a:pt x="45056" y="7005"/>
                </a:lnTo>
                <a:lnTo>
                  <a:pt x="36224" y="1593"/>
                </a:lnTo>
                <a:lnTo>
                  <a:pt x="25804" y="0"/>
                </a:lnTo>
                <a:close/>
              </a:path>
            </a:pathLst>
          </a:custGeom>
          <a:solidFill>
            <a:srgbClr val="000A38">
              <a:alpha val="35998"/>
            </a:srgbClr>
          </a:solidFill>
        </p:spPr>
        <p:txBody>
          <a:bodyPr wrap="square" lIns="0" tIns="0" rIns="0" bIns="0" rtlCol="0"/>
          <a:lstStyle/>
          <a:p>
            <a:endParaRPr/>
          </a:p>
        </p:txBody>
      </p:sp>
      <p:sp>
        <p:nvSpPr>
          <p:cNvPr id="122" name="object 122"/>
          <p:cNvSpPr/>
          <p:nvPr/>
        </p:nvSpPr>
        <p:spPr>
          <a:xfrm>
            <a:off x="2153769" y="0"/>
            <a:ext cx="53975" cy="48895"/>
          </a:xfrm>
          <a:custGeom>
            <a:avLst/>
            <a:gdLst/>
            <a:ahLst/>
            <a:cxnLst/>
            <a:rect l="l" t="t" r="r" b="b"/>
            <a:pathLst>
              <a:path w="53975" h="48895">
                <a:moveTo>
                  <a:pt x="41277" y="0"/>
                </a:moveTo>
                <a:lnTo>
                  <a:pt x="13159" y="0"/>
                </a:lnTo>
                <a:lnTo>
                  <a:pt x="7308" y="4494"/>
                </a:lnTo>
                <a:lnTo>
                  <a:pt x="1707" y="13365"/>
                </a:lnTo>
                <a:lnTo>
                  <a:pt x="0" y="23445"/>
                </a:lnTo>
                <a:lnTo>
                  <a:pt x="2715" y="33651"/>
                </a:lnTo>
                <a:lnTo>
                  <a:pt x="9021" y="41891"/>
                </a:lnTo>
                <a:lnTo>
                  <a:pt x="17973" y="47258"/>
                </a:lnTo>
                <a:lnTo>
                  <a:pt x="28626" y="48846"/>
                </a:lnTo>
                <a:lnTo>
                  <a:pt x="38599" y="46427"/>
                </a:lnTo>
                <a:lnTo>
                  <a:pt x="46720" y="40379"/>
                </a:lnTo>
                <a:lnTo>
                  <a:pt x="52043" y="31610"/>
                </a:lnTo>
                <a:lnTo>
                  <a:pt x="53625" y="21026"/>
                </a:lnTo>
                <a:lnTo>
                  <a:pt x="50979" y="10587"/>
                </a:lnTo>
                <a:lnTo>
                  <a:pt x="44855" y="2227"/>
                </a:lnTo>
                <a:lnTo>
                  <a:pt x="41277" y="0"/>
                </a:lnTo>
                <a:close/>
              </a:path>
            </a:pathLst>
          </a:custGeom>
          <a:solidFill>
            <a:srgbClr val="000A38">
              <a:alpha val="35998"/>
            </a:srgbClr>
          </a:solidFill>
        </p:spPr>
        <p:txBody>
          <a:bodyPr wrap="square" lIns="0" tIns="0" rIns="0" bIns="0" rtlCol="0"/>
          <a:lstStyle/>
          <a:p>
            <a:endParaRPr/>
          </a:p>
        </p:txBody>
      </p:sp>
      <p:sp>
        <p:nvSpPr>
          <p:cNvPr id="123" name="object 123"/>
          <p:cNvSpPr/>
          <p:nvPr/>
        </p:nvSpPr>
        <p:spPr>
          <a:xfrm>
            <a:off x="390155" y="0"/>
            <a:ext cx="52069" cy="21590"/>
          </a:xfrm>
          <a:custGeom>
            <a:avLst/>
            <a:gdLst/>
            <a:ahLst/>
            <a:cxnLst/>
            <a:rect l="l" t="t" r="r" b="b"/>
            <a:pathLst>
              <a:path w="52070" h="21590">
                <a:moveTo>
                  <a:pt x="51599" y="0"/>
                </a:moveTo>
                <a:lnTo>
                  <a:pt x="0" y="0"/>
                </a:lnTo>
                <a:lnTo>
                  <a:pt x="654" y="3789"/>
                </a:lnTo>
                <a:lnTo>
                  <a:pt x="6185" y="12558"/>
                </a:lnTo>
                <a:lnTo>
                  <a:pt x="14589" y="18606"/>
                </a:lnTo>
                <a:lnTo>
                  <a:pt x="25034" y="21026"/>
                </a:lnTo>
                <a:lnTo>
                  <a:pt x="35448" y="18972"/>
                </a:lnTo>
                <a:lnTo>
                  <a:pt x="44237" y="13365"/>
                </a:lnTo>
                <a:lnTo>
                  <a:pt x="50379" y="5037"/>
                </a:lnTo>
                <a:lnTo>
                  <a:pt x="51599" y="0"/>
                </a:lnTo>
                <a:close/>
              </a:path>
            </a:pathLst>
          </a:custGeom>
          <a:solidFill>
            <a:srgbClr val="000A38">
              <a:alpha val="35998"/>
            </a:srgbClr>
          </a:solidFill>
        </p:spPr>
        <p:txBody>
          <a:bodyPr wrap="square" lIns="0" tIns="0" rIns="0" bIns="0" rtlCol="0"/>
          <a:lstStyle/>
          <a:p>
            <a:endParaRPr/>
          </a:p>
        </p:txBody>
      </p:sp>
      <p:sp>
        <p:nvSpPr>
          <p:cNvPr id="124" name="object 124"/>
          <p:cNvSpPr/>
          <p:nvPr/>
        </p:nvSpPr>
        <p:spPr>
          <a:xfrm>
            <a:off x="1273190" y="0"/>
            <a:ext cx="54610" cy="35560"/>
          </a:xfrm>
          <a:custGeom>
            <a:avLst/>
            <a:gdLst/>
            <a:ahLst/>
            <a:cxnLst/>
            <a:rect l="l" t="t" r="r" b="b"/>
            <a:pathLst>
              <a:path w="54609" h="35560">
                <a:moveTo>
                  <a:pt x="52569" y="0"/>
                </a:moveTo>
                <a:lnTo>
                  <a:pt x="1689" y="0"/>
                </a:lnTo>
                <a:lnTo>
                  <a:pt x="0" y="6511"/>
                </a:lnTo>
                <a:lnTo>
                  <a:pt x="1530" y="17164"/>
                </a:lnTo>
                <a:lnTo>
                  <a:pt x="6803" y="26116"/>
                </a:lnTo>
                <a:lnTo>
                  <a:pt x="15025" y="32422"/>
                </a:lnTo>
                <a:lnTo>
                  <a:pt x="25401" y="35137"/>
                </a:lnTo>
                <a:lnTo>
                  <a:pt x="35947" y="33550"/>
                </a:lnTo>
                <a:lnTo>
                  <a:pt x="45057" y="28182"/>
                </a:lnTo>
                <a:lnTo>
                  <a:pt x="51596" y="19942"/>
                </a:lnTo>
                <a:lnTo>
                  <a:pt x="54431" y="9736"/>
                </a:lnTo>
                <a:lnTo>
                  <a:pt x="52569" y="0"/>
                </a:lnTo>
                <a:close/>
              </a:path>
            </a:pathLst>
          </a:custGeom>
          <a:solidFill>
            <a:srgbClr val="000A38">
              <a:alpha val="35998"/>
            </a:srgbClr>
          </a:solidFill>
        </p:spPr>
        <p:txBody>
          <a:bodyPr wrap="square" lIns="0" tIns="0" rIns="0" bIns="0" rtlCol="0"/>
          <a:lstStyle/>
          <a:p>
            <a:endParaRPr/>
          </a:p>
        </p:txBody>
      </p:sp>
      <p:sp>
        <p:nvSpPr>
          <p:cNvPr id="125" name="object 125"/>
          <p:cNvSpPr/>
          <p:nvPr/>
        </p:nvSpPr>
        <p:spPr>
          <a:xfrm>
            <a:off x="6017997" y="34734"/>
            <a:ext cx="54610" cy="54610"/>
          </a:xfrm>
          <a:custGeom>
            <a:avLst/>
            <a:gdLst/>
            <a:ahLst/>
            <a:cxnLst/>
            <a:rect l="l" t="t" r="r" b="b"/>
            <a:pathLst>
              <a:path w="54610" h="54610">
                <a:moveTo>
                  <a:pt x="29029" y="0"/>
                </a:moveTo>
                <a:lnTo>
                  <a:pt x="18483" y="1587"/>
                </a:lnTo>
                <a:lnTo>
                  <a:pt x="9374" y="6955"/>
                </a:lnTo>
                <a:lnTo>
                  <a:pt x="2834" y="15195"/>
                </a:lnTo>
                <a:lnTo>
                  <a:pt x="0" y="25401"/>
                </a:lnTo>
                <a:lnTo>
                  <a:pt x="1763" y="35544"/>
                </a:lnTo>
                <a:lnTo>
                  <a:pt x="7459" y="44553"/>
                </a:lnTo>
                <a:lnTo>
                  <a:pt x="15875" y="51143"/>
                </a:lnTo>
                <a:lnTo>
                  <a:pt x="25804" y="54028"/>
                </a:lnTo>
                <a:lnTo>
                  <a:pt x="36231" y="52440"/>
                </a:lnTo>
                <a:lnTo>
                  <a:pt x="45107" y="47073"/>
                </a:lnTo>
                <a:lnTo>
                  <a:pt x="51489" y="38832"/>
                </a:lnTo>
                <a:lnTo>
                  <a:pt x="54431" y="28626"/>
                </a:lnTo>
                <a:lnTo>
                  <a:pt x="52900" y="17973"/>
                </a:lnTo>
                <a:lnTo>
                  <a:pt x="47627" y="9021"/>
                </a:lnTo>
                <a:lnTo>
                  <a:pt x="39406" y="2715"/>
                </a:lnTo>
                <a:lnTo>
                  <a:pt x="29029" y="0"/>
                </a:lnTo>
                <a:close/>
              </a:path>
            </a:pathLst>
          </a:custGeom>
          <a:solidFill>
            <a:srgbClr val="000A38">
              <a:alpha val="35998"/>
            </a:srgbClr>
          </a:solidFill>
        </p:spPr>
        <p:txBody>
          <a:bodyPr wrap="square" lIns="0" tIns="0" rIns="0" bIns="0" rtlCol="0"/>
          <a:lstStyle/>
          <a:p>
            <a:endParaRPr/>
          </a:p>
        </p:txBody>
      </p:sp>
      <p:sp>
        <p:nvSpPr>
          <p:cNvPr id="126" name="object 126"/>
          <p:cNvSpPr/>
          <p:nvPr/>
        </p:nvSpPr>
        <p:spPr>
          <a:xfrm>
            <a:off x="9547975" y="91988"/>
            <a:ext cx="54610" cy="54610"/>
          </a:xfrm>
          <a:custGeom>
            <a:avLst/>
            <a:gdLst/>
            <a:ahLst/>
            <a:cxnLst/>
            <a:rect l="l" t="t" r="r" b="b"/>
            <a:pathLst>
              <a:path w="54609" h="54610">
                <a:moveTo>
                  <a:pt x="28223" y="0"/>
                </a:moveTo>
                <a:lnTo>
                  <a:pt x="17746" y="1820"/>
                </a:lnTo>
                <a:lnTo>
                  <a:pt x="8819" y="7308"/>
                </a:lnTo>
                <a:lnTo>
                  <a:pt x="2538" y="15592"/>
                </a:lnTo>
                <a:lnTo>
                  <a:pt x="0" y="25804"/>
                </a:lnTo>
                <a:lnTo>
                  <a:pt x="1940" y="36111"/>
                </a:lnTo>
                <a:lnTo>
                  <a:pt x="7660" y="45057"/>
                </a:lnTo>
                <a:lnTo>
                  <a:pt x="16102" y="51432"/>
                </a:lnTo>
                <a:lnTo>
                  <a:pt x="26207" y="54028"/>
                </a:lnTo>
                <a:lnTo>
                  <a:pt x="36621" y="52144"/>
                </a:lnTo>
                <a:lnTo>
                  <a:pt x="45409" y="46519"/>
                </a:lnTo>
                <a:lnTo>
                  <a:pt x="51551" y="38095"/>
                </a:lnTo>
                <a:lnTo>
                  <a:pt x="54027" y="27820"/>
                </a:lnTo>
                <a:lnTo>
                  <a:pt x="52264" y="17236"/>
                </a:lnTo>
                <a:lnTo>
                  <a:pt x="46871" y="8467"/>
                </a:lnTo>
                <a:lnTo>
                  <a:pt x="38605" y="2419"/>
                </a:lnTo>
                <a:lnTo>
                  <a:pt x="28223" y="0"/>
                </a:lnTo>
                <a:close/>
              </a:path>
            </a:pathLst>
          </a:custGeom>
          <a:solidFill>
            <a:srgbClr val="000A38">
              <a:alpha val="35998"/>
            </a:srgbClr>
          </a:solidFill>
        </p:spPr>
        <p:txBody>
          <a:bodyPr wrap="square" lIns="0" tIns="0" rIns="0" bIns="0" rtlCol="0"/>
          <a:lstStyle/>
          <a:p>
            <a:endParaRPr/>
          </a:p>
        </p:txBody>
      </p:sp>
      <p:sp>
        <p:nvSpPr>
          <p:cNvPr id="127" name="object 127"/>
          <p:cNvSpPr/>
          <p:nvPr/>
        </p:nvSpPr>
        <p:spPr>
          <a:xfrm>
            <a:off x="16058374" y="177466"/>
            <a:ext cx="54610" cy="54610"/>
          </a:xfrm>
          <a:custGeom>
            <a:avLst/>
            <a:gdLst/>
            <a:ahLst/>
            <a:cxnLst/>
            <a:rect l="l" t="t" r="r" b="b"/>
            <a:pathLst>
              <a:path w="54609" h="54610">
                <a:moveTo>
                  <a:pt x="27417" y="0"/>
                </a:moveTo>
                <a:lnTo>
                  <a:pt x="16839" y="2116"/>
                </a:lnTo>
                <a:lnTo>
                  <a:pt x="8114" y="7862"/>
                </a:lnTo>
                <a:lnTo>
                  <a:pt x="2186" y="16329"/>
                </a:lnTo>
                <a:lnTo>
                  <a:pt x="0" y="26610"/>
                </a:lnTo>
                <a:lnTo>
                  <a:pt x="2236" y="36848"/>
                </a:lnTo>
                <a:lnTo>
                  <a:pt x="8214" y="45611"/>
                </a:lnTo>
                <a:lnTo>
                  <a:pt x="16839" y="51728"/>
                </a:lnTo>
                <a:lnTo>
                  <a:pt x="27013" y="54028"/>
                </a:lnTo>
                <a:lnTo>
                  <a:pt x="37528" y="51848"/>
                </a:lnTo>
                <a:lnTo>
                  <a:pt x="46115" y="45964"/>
                </a:lnTo>
                <a:lnTo>
                  <a:pt x="51905" y="37358"/>
                </a:lnTo>
                <a:lnTo>
                  <a:pt x="54028" y="27013"/>
                </a:lnTo>
                <a:lnTo>
                  <a:pt x="51968" y="16329"/>
                </a:lnTo>
                <a:lnTo>
                  <a:pt x="46317" y="7761"/>
                </a:lnTo>
                <a:lnTo>
                  <a:pt x="37869" y="2066"/>
                </a:lnTo>
                <a:lnTo>
                  <a:pt x="27417" y="0"/>
                </a:lnTo>
                <a:close/>
              </a:path>
            </a:pathLst>
          </a:custGeom>
          <a:solidFill>
            <a:srgbClr val="000A38">
              <a:alpha val="35998"/>
            </a:srgbClr>
          </a:solidFill>
        </p:spPr>
        <p:txBody>
          <a:bodyPr wrap="square" lIns="0" tIns="0" rIns="0" bIns="0" rtlCol="0"/>
          <a:lstStyle/>
          <a:p>
            <a:endParaRPr/>
          </a:p>
        </p:txBody>
      </p:sp>
      <p:sp>
        <p:nvSpPr>
          <p:cNvPr id="128" name="object 128"/>
          <p:cNvSpPr/>
          <p:nvPr/>
        </p:nvSpPr>
        <p:spPr>
          <a:xfrm>
            <a:off x="6902608" y="48846"/>
            <a:ext cx="54610" cy="54610"/>
          </a:xfrm>
          <a:custGeom>
            <a:avLst/>
            <a:gdLst/>
            <a:ahLst/>
            <a:cxnLst/>
            <a:rect l="l" t="t" r="r" b="b"/>
            <a:pathLst>
              <a:path w="54609" h="54610">
                <a:moveTo>
                  <a:pt x="25804" y="0"/>
                </a:moveTo>
                <a:lnTo>
                  <a:pt x="15365" y="2652"/>
                </a:lnTo>
                <a:lnTo>
                  <a:pt x="7005" y="8819"/>
                </a:lnTo>
                <a:lnTo>
                  <a:pt x="1594" y="17633"/>
                </a:lnTo>
                <a:lnTo>
                  <a:pt x="0" y="28223"/>
                </a:lnTo>
                <a:lnTo>
                  <a:pt x="2828" y="38328"/>
                </a:lnTo>
                <a:lnTo>
                  <a:pt x="9323" y="46770"/>
                </a:lnTo>
                <a:lnTo>
                  <a:pt x="18313" y="52490"/>
                </a:lnTo>
                <a:lnTo>
                  <a:pt x="28626" y="54431"/>
                </a:lnTo>
                <a:lnTo>
                  <a:pt x="38839" y="51659"/>
                </a:lnTo>
                <a:lnTo>
                  <a:pt x="47123" y="45258"/>
                </a:lnTo>
                <a:lnTo>
                  <a:pt x="52610" y="36287"/>
                </a:lnTo>
                <a:lnTo>
                  <a:pt x="54431" y="25804"/>
                </a:lnTo>
                <a:lnTo>
                  <a:pt x="51546" y="15422"/>
                </a:lnTo>
                <a:lnTo>
                  <a:pt x="45259" y="7156"/>
                </a:lnTo>
                <a:lnTo>
                  <a:pt x="36401" y="1764"/>
                </a:lnTo>
                <a:lnTo>
                  <a:pt x="25804" y="0"/>
                </a:lnTo>
                <a:close/>
              </a:path>
            </a:pathLst>
          </a:custGeom>
          <a:solidFill>
            <a:srgbClr val="000A38">
              <a:alpha val="35998"/>
            </a:srgbClr>
          </a:solidFill>
        </p:spPr>
        <p:txBody>
          <a:bodyPr wrap="square" lIns="0" tIns="0" rIns="0" bIns="0" rtlCol="0"/>
          <a:lstStyle/>
          <a:p>
            <a:endParaRPr/>
          </a:p>
        </p:txBody>
      </p:sp>
      <p:sp>
        <p:nvSpPr>
          <p:cNvPr id="129" name="object 129"/>
          <p:cNvSpPr/>
          <p:nvPr/>
        </p:nvSpPr>
        <p:spPr>
          <a:xfrm>
            <a:off x="7444906" y="84328"/>
            <a:ext cx="53975" cy="53975"/>
          </a:xfrm>
          <a:custGeom>
            <a:avLst/>
            <a:gdLst/>
            <a:ahLst/>
            <a:cxnLst/>
            <a:rect l="l" t="t" r="r" b="b"/>
            <a:pathLst>
              <a:path w="53975" h="53975">
                <a:moveTo>
                  <a:pt x="27014" y="0"/>
                </a:moveTo>
                <a:lnTo>
                  <a:pt x="16499" y="2116"/>
                </a:lnTo>
                <a:lnTo>
                  <a:pt x="7912" y="7862"/>
                </a:lnTo>
                <a:lnTo>
                  <a:pt x="2123" y="16329"/>
                </a:lnTo>
                <a:lnTo>
                  <a:pt x="0" y="26610"/>
                </a:lnTo>
                <a:lnTo>
                  <a:pt x="2236" y="36785"/>
                </a:lnTo>
                <a:lnTo>
                  <a:pt x="8215" y="45409"/>
                </a:lnTo>
                <a:lnTo>
                  <a:pt x="16839" y="51388"/>
                </a:lnTo>
                <a:lnTo>
                  <a:pt x="27014" y="53624"/>
                </a:lnTo>
                <a:lnTo>
                  <a:pt x="37295" y="51905"/>
                </a:lnTo>
                <a:lnTo>
                  <a:pt x="45762" y="46216"/>
                </a:lnTo>
                <a:lnTo>
                  <a:pt x="51508" y="37579"/>
                </a:lnTo>
                <a:lnTo>
                  <a:pt x="53625" y="27013"/>
                </a:lnTo>
                <a:lnTo>
                  <a:pt x="51564" y="16556"/>
                </a:lnTo>
                <a:lnTo>
                  <a:pt x="45913" y="8063"/>
                </a:lnTo>
                <a:lnTo>
                  <a:pt x="37465" y="2293"/>
                </a:lnTo>
                <a:lnTo>
                  <a:pt x="27014" y="0"/>
                </a:lnTo>
                <a:close/>
              </a:path>
            </a:pathLst>
          </a:custGeom>
          <a:solidFill>
            <a:srgbClr val="000A38">
              <a:alpha val="35998"/>
            </a:srgbClr>
          </a:solidFill>
        </p:spPr>
        <p:txBody>
          <a:bodyPr wrap="square" lIns="0" tIns="0" rIns="0" bIns="0" rtlCol="0"/>
          <a:lstStyle/>
          <a:p>
            <a:endParaRPr/>
          </a:p>
        </p:txBody>
      </p:sp>
      <p:sp>
        <p:nvSpPr>
          <p:cNvPr id="130" name="object 130"/>
          <p:cNvSpPr/>
          <p:nvPr/>
        </p:nvSpPr>
        <p:spPr>
          <a:xfrm>
            <a:off x="10974481" y="141985"/>
            <a:ext cx="53975" cy="53975"/>
          </a:xfrm>
          <a:custGeom>
            <a:avLst/>
            <a:gdLst/>
            <a:ahLst/>
            <a:cxnLst/>
            <a:rect l="l" t="t" r="r" b="b"/>
            <a:pathLst>
              <a:path w="53975" h="53975">
                <a:moveTo>
                  <a:pt x="27013" y="0"/>
                </a:moveTo>
                <a:lnTo>
                  <a:pt x="16669" y="2116"/>
                </a:lnTo>
                <a:lnTo>
                  <a:pt x="8063" y="7862"/>
                </a:lnTo>
                <a:lnTo>
                  <a:pt x="2179" y="16329"/>
                </a:lnTo>
                <a:lnTo>
                  <a:pt x="0" y="26610"/>
                </a:lnTo>
                <a:lnTo>
                  <a:pt x="2179" y="36955"/>
                </a:lnTo>
                <a:lnTo>
                  <a:pt x="8063" y="45560"/>
                </a:lnTo>
                <a:lnTo>
                  <a:pt x="16669" y="51444"/>
                </a:lnTo>
                <a:lnTo>
                  <a:pt x="27013" y="53624"/>
                </a:lnTo>
                <a:lnTo>
                  <a:pt x="37295" y="51444"/>
                </a:lnTo>
                <a:lnTo>
                  <a:pt x="45762" y="45560"/>
                </a:lnTo>
                <a:lnTo>
                  <a:pt x="51508" y="36955"/>
                </a:lnTo>
                <a:lnTo>
                  <a:pt x="53625" y="26610"/>
                </a:lnTo>
                <a:lnTo>
                  <a:pt x="51564" y="16159"/>
                </a:lnTo>
                <a:lnTo>
                  <a:pt x="45914" y="7711"/>
                </a:lnTo>
                <a:lnTo>
                  <a:pt x="37465" y="2060"/>
                </a:lnTo>
                <a:lnTo>
                  <a:pt x="27013" y="0"/>
                </a:lnTo>
                <a:close/>
              </a:path>
            </a:pathLst>
          </a:custGeom>
          <a:solidFill>
            <a:srgbClr val="000A38">
              <a:alpha val="35998"/>
            </a:srgbClr>
          </a:solidFill>
        </p:spPr>
        <p:txBody>
          <a:bodyPr wrap="square" lIns="0" tIns="0" rIns="0" bIns="0" rtlCol="0"/>
          <a:lstStyle/>
          <a:p>
            <a:endParaRPr/>
          </a:p>
        </p:txBody>
      </p:sp>
      <p:sp>
        <p:nvSpPr>
          <p:cNvPr id="131" name="object 131"/>
          <p:cNvSpPr/>
          <p:nvPr/>
        </p:nvSpPr>
        <p:spPr>
          <a:xfrm>
            <a:off x="7783590" y="63361"/>
            <a:ext cx="54610" cy="54610"/>
          </a:xfrm>
          <a:custGeom>
            <a:avLst/>
            <a:gdLst/>
            <a:ahLst/>
            <a:cxnLst/>
            <a:rect l="l" t="t" r="r" b="b"/>
            <a:pathLst>
              <a:path w="54609" h="54610">
                <a:moveTo>
                  <a:pt x="27014" y="0"/>
                </a:moveTo>
                <a:lnTo>
                  <a:pt x="16329" y="2060"/>
                </a:lnTo>
                <a:lnTo>
                  <a:pt x="7761" y="7711"/>
                </a:lnTo>
                <a:lnTo>
                  <a:pt x="2066" y="16159"/>
                </a:lnTo>
                <a:lnTo>
                  <a:pt x="0" y="26610"/>
                </a:lnTo>
                <a:lnTo>
                  <a:pt x="2116" y="37188"/>
                </a:lnTo>
                <a:lnTo>
                  <a:pt x="7862" y="45913"/>
                </a:lnTo>
                <a:lnTo>
                  <a:pt x="16329" y="51842"/>
                </a:lnTo>
                <a:lnTo>
                  <a:pt x="26610" y="54028"/>
                </a:lnTo>
                <a:lnTo>
                  <a:pt x="36848" y="51791"/>
                </a:lnTo>
                <a:lnTo>
                  <a:pt x="45611" y="45813"/>
                </a:lnTo>
                <a:lnTo>
                  <a:pt x="51729" y="37188"/>
                </a:lnTo>
                <a:lnTo>
                  <a:pt x="54028" y="27014"/>
                </a:lnTo>
                <a:lnTo>
                  <a:pt x="51905" y="16499"/>
                </a:lnTo>
                <a:lnTo>
                  <a:pt x="46115" y="7912"/>
                </a:lnTo>
                <a:lnTo>
                  <a:pt x="37528" y="2123"/>
                </a:lnTo>
                <a:lnTo>
                  <a:pt x="27014" y="0"/>
                </a:lnTo>
                <a:close/>
              </a:path>
            </a:pathLst>
          </a:custGeom>
          <a:solidFill>
            <a:srgbClr val="000A38">
              <a:alpha val="35998"/>
            </a:srgbClr>
          </a:solidFill>
        </p:spPr>
        <p:txBody>
          <a:bodyPr wrap="square" lIns="0" tIns="0" rIns="0" bIns="0" rtlCol="0"/>
          <a:lstStyle/>
          <a:p>
            <a:endParaRPr/>
          </a:p>
        </p:txBody>
      </p:sp>
      <p:sp>
        <p:nvSpPr>
          <p:cNvPr id="132" name="object 132"/>
          <p:cNvSpPr/>
          <p:nvPr/>
        </p:nvSpPr>
        <p:spPr>
          <a:xfrm>
            <a:off x="14839111" y="180288"/>
            <a:ext cx="54610" cy="54610"/>
          </a:xfrm>
          <a:custGeom>
            <a:avLst/>
            <a:gdLst/>
            <a:ahLst/>
            <a:cxnLst/>
            <a:rect l="l" t="t" r="r" b="b"/>
            <a:pathLst>
              <a:path w="54609" h="54610">
                <a:moveTo>
                  <a:pt x="29030" y="0"/>
                </a:moveTo>
                <a:lnTo>
                  <a:pt x="18881" y="1707"/>
                </a:lnTo>
                <a:lnTo>
                  <a:pt x="9827" y="7307"/>
                </a:lnTo>
                <a:lnTo>
                  <a:pt x="3118" y="15705"/>
                </a:lnTo>
                <a:lnTo>
                  <a:pt x="0" y="25804"/>
                </a:lnTo>
                <a:lnTo>
                  <a:pt x="1530" y="36224"/>
                </a:lnTo>
                <a:lnTo>
                  <a:pt x="6803" y="45056"/>
                </a:lnTo>
                <a:lnTo>
                  <a:pt x="15025" y="51318"/>
                </a:lnTo>
                <a:lnTo>
                  <a:pt x="25401" y="54027"/>
                </a:lnTo>
                <a:lnTo>
                  <a:pt x="36054" y="52503"/>
                </a:lnTo>
                <a:lnTo>
                  <a:pt x="45006" y="47274"/>
                </a:lnTo>
                <a:lnTo>
                  <a:pt x="51312" y="39172"/>
                </a:lnTo>
                <a:lnTo>
                  <a:pt x="54028" y="29029"/>
                </a:lnTo>
                <a:lnTo>
                  <a:pt x="52447" y="18540"/>
                </a:lnTo>
                <a:lnTo>
                  <a:pt x="47123" y="9525"/>
                </a:lnTo>
                <a:lnTo>
                  <a:pt x="39003" y="3004"/>
                </a:lnTo>
                <a:lnTo>
                  <a:pt x="29030" y="0"/>
                </a:lnTo>
                <a:close/>
              </a:path>
            </a:pathLst>
          </a:custGeom>
          <a:solidFill>
            <a:srgbClr val="000A38">
              <a:alpha val="35998"/>
            </a:srgbClr>
          </a:solidFill>
        </p:spPr>
        <p:txBody>
          <a:bodyPr wrap="square" lIns="0" tIns="0" rIns="0" bIns="0" rtlCol="0"/>
          <a:lstStyle/>
          <a:p>
            <a:endParaRPr/>
          </a:p>
        </p:txBody>
      </p:sp>
      <p:sp>
        <p:nvSpPr>
          <p:cNvPr id="133" name="object 133"/>
          <p:cNvSpPr/>
          <p:nvPr/>
        </p:nvSpPr>
        <p:spPr>
          <a:xfrm>
            <a:off x="3037574" y="9333"/>
            <a:ext cx="54610" cy="54610"/>
          </a:xfrm>
          <a:custGeom>
            <a:avLst/>
            <a:gdLst/>
            <a:ahLst/>
            <a:cxnLst/>
            <a:rect l="l" t="t" r="r" b="b"/>
            <a:pathLst>
              <a:path w="54610" h="54610">
                <a:moveTo>
                  <a:pt x="27417" y="0"/>
                </a:moveTo>
                <a:lnTo>
                  <a:pt x="17179" y="2236"/>
                </a:lnTo>
                <a:lnTo>
                  <a:pt x="8416" y="8215"/>
                </a:lnTo>
                <a:lnTo>
                  <a:pt x="2299" y="16839"/>
                </a:lnTo>
                <a:lnTo>
                  <a:pt x="0" y="27013"/>
                </a:lnTo>
                <a:lnTo>
                  <a:pt x="2123" y="37358"/>
                </a:lnTo>
                <a:lnTo>
                  <a:pt x="7912" y="45963"/>
                </a:lnTo>
                <a:lnTo>
                  <a:pt x="16499" y="51848"/>
                </a:lnTo>
                <a:lnTo>
                  <a:pt x="27014" y="54027"/>
                </a:lnTo>
                <a:lnTo>
                  <a:pt x="37528" y="51968"/>
                </a:lnTo>
                <a:lnTo>
                  <a:pt x="46115" y="46317"/>
                </a:lnTo>
                <a:lnTo>
                  <a:pt x="51905" y="37869"/>
                </a:lnTo>
                <a:lnTo>
                  <a:pt x="54028" y="27417"/>
                </a:lnTo>
                <a:lnTo>
                  <a:pt x="51911" y="16896"/>
                </a:lnTo>
                <a:lnTo>
                  <a:pt x="46165" y="8265"/>
                </a:lnTo>
                <a:lnTo>
                  <a:pt x="37698" y="2356"/>
                </a:lnTo>
                <a:lnTo>
                  <a:pt x="27417" y="0"/>
                </a:lnTo>
                <a:close/>
              </a:path>
            </a:pathLst>
          </a:custGeom>
          <a:solidFill>
            <a:srgbClr val="000A38">
              <a:alpha val="35998"/>
            </a:srgbClr>
          </a:solidFill>
        </p:spPr>
        <p:txBody>
          <a:bodyPr wrap="square" lIns="0" tIns="0" rIns="0" bIns="0" rtlCol="0"/>
          <a:lstStyle/>
          <a:p>
            <a:endParaRPr/>
          </a:p>
        </p:txBody>
      </p:sp>
      <p:sp>
        <p:nvSpPr>
          <p:cNvPr id="134" name="object 134"/>
          <p:cNvSpPr/>
          <p:nvPr/>
        </p:nvSpPr>
        <p:spPr>
          <a:xfrm>
            <a:off x="10428957" y="106100"/>
            <a:ext cx="54610" cy="54610"/>
          </a:xfrm>
          <a:custGeom>
            <a:avLst/>
            <a:gdLst/>
            <a:ahLst/>
            <a:cxnLst/>
            <a:rect l="l" t="t" r="r" b="b"/>
            <a:pathLst>
              <a:path w="54609" h="54610">
                <a:moveTo>
                  <a:pt x="28627" y="0"/>
                </a:moveTo>
                <a:lnTo>
                  <a:pt x="17974" y="1467"/>
                </a:lnTo>
                <a:lnTo>
                  <a:pt x="9022" y="6602"/>
                </a:lnTo>
                <a:lnTo>
                  <a:pt x="2715" y="14685"/>
                </a:lnTo>
                <a:lnTo>
                  <a:pt x="0" y="24997"/>
                </a:lnTo>
                <a:lnTo>
                  <a:pt x="1581" y="35543"/>
                </a:lnTo>
                <a:lnTo>
                  <a:pt x="6904" y="44653"/>
                </a:lnTo>
                <a:lnTo>
                  <a:pt x="15025" y="51192"/>
                </a:lnTo>
                <a:lnTo>
                  <a:pt x="24998" y="54027"/>
                </a:lnTo>
                <a:lnTo>
                  <a:pt x="35147" y="52326"/>
                </a:lnTo>
                <a:lnTo>
                  <a:pt x="44199" y="46770"/>
                </a:lnTo>
                <a:lnTo>
                  <a:pt x="50909" y="38492"/>
                </a:lnTo>
                <a:lnTo>
                  <a:pt x="54027" y="28626"/>
                </a:lnTo>
                <a:lnTo>
                  <a:pt x="52667" y="18143"/>
                </a:lnTo>
                <a:lnTo>
                  <a:pt x="47375" y="9172"/>
                </a:lnTo>
                <a:lnTo>
                  <a:pt x="39060" y="2771"/>
                </a:lnTo>
                <a:lnTo>
                  <a:pt x="28627" y="0"/>
                </a:lnTo>
                <a:close/>
              </a:path>
            </a:pathLst>
          </a:custGeom>
          <a:solidFill>
            <a:srgbClr val="000A38">
              <a:alpha val="35998"/>
            </a:srgbClr>
          </a:solidFill>
        </p:spPr>
        <p:txBody>
          <a:bodyPr wrap="square" lIns="0" tIns="0" rIns="0" bIns="0" rtlCol="0"/>
          <a:lstStyle/>
          <a:p>
            <a:endParaRPr/>
          </a:p>
        </p:txBody>
      </p:sp>
      <p:sp>
        <p:nvSpPr>
          <p:cNvPr id="135" name="object 135"/>
          <p:cNvSpPr/>
          <p:nvPr/>
        </p:nvSpPr>
        <p:spPr>
          <a:xfrm>
            <a:off x="13074727" y="151661"/>
            <a:ext cx="54610" cy="54610"/>
          </a:xfrm>
          <a:custGeom>
            <a:avLst/>
            <a:gdLst/>
            <a:ahLst/>
            <a:cxnLst/>
            <a:rect l="l" t="t" r="r" b="b"/>
            <a:pathLst>
              <a:path w="54609" h="54610">
                <a:moveTo>
                  <a:pt x="25804" y="0"/>
                </a:moveTo>
                <a:lnTo>
                  <a:pt x="15535" y="2538"/>
                </a:lnTo>
                <a:lnTo>
                  <a:pt x="7156" y="8819"/>
                </a:lnTo>
                <a:lnTo>
                  <a:pt x="1650" y="17746"/>
                </a:lnTo>
                <a:lnTo>
                  <a:pt x="0" y="28223"/>
                </a:lnTo>
                <a:lnTo>
                  <a:pt x="2419" y="38662"/>
                </a:lnTo>
                <a:lnTo>
                  <a:pt x="8467" y="47022"/>
                </a:lnTo>
                <a:lnTo>
                  <a:pt x="17236" y="52434"/>
                </a:lnTo>
                <a:lnTo>
                  <a:pt x="27820" y="54028"/>
                </a:lnTo>
                <a:lnTo>
                  <a:pt x="38265" y="51552"/>
                </a:lnTo>
                <a:lnTo>
                  <a:pt x="46669" y="45409"/>
                </a:lnTo>
                <a:lnTo>
                  <a:pt x="52201" y="36621"/>
                </a:lnTo>
                <a:lnTo>
                  <a:pt x="54027" y="26207"/>
                </a:lnTo>
                <a:lnTo>
                  <a:pt x="51205" y="16272"/>
                </a:lnTo>
                <a:lnTo>
                  <a:pt x="44754" y="7811"/>
                </a:lnTo>
                <a:lnTo>
                  <a:pt x="35883" y="1997"/>
                </a:lnTo>
                <a:lnTo>
                  <a:pt x="25804" y="0"/>
                </a:lnTo>
                <a:close/>
              </a:path>
            </a:pathLst>
          </a:custGeom>
          <a:solidFill>
            <a:srgbClr val="000A38">
              <a:alpha val="35998"/>
            </a:srgbClr>
          </a:solidFill>
        </p:spPr>
        <p:txBody>
          <a:bodyPr wrap="square" lIns="0" tIns="0" rIns="0" bIns="0" rtlCol="0"/>
          <a:lstStyle/>
          <a:p>
            <a:endParaRPr/>
          </a:p>
        </p:txBody>
      </p:sp>
      <p:sp>
        <p:nvSpPr>
          <p:cNvPr id="136" name="object 136"/>
          <p:cNvSpPr/>
          <p:nvPr/>
        </p:nvSpPr>
        <p:spPr>
          <a:xfrm>
            <a:off x="17823567" y="205689"/>
            <a:ext cx="54610" cy="54610"/>
          </a:xfrm>
          <a:custGeom>
            <a:avLst/>
            <a:gdLst/>
            <a:ahLst/>
            <a:cxnLst/>
            <a:rect l="l" t="t" r="r" b="b"/>
            <a:pathLst>
              <a:path w="54609" h="54610">
                <a:moveTo>
                  <a:pt x="25400" y="0"/>
                </a:moveTo>
                <a:lnTo>
                  <a:pt x="15024" y="2715"/>
                </a:lnTo>
                <a:lnTo>
                  <a:pt x="6802" y="9021"/>
                </a:lnTo>
                <a:lnTo>
                  <a:pt x="1530" y="17973"/>
                </a:lnTo>
                <a:lnTo>
                  <a:pt x="0" y="28626"/>
                </a:lnTo>
                <a:lnTo>
                  <a:pt x="2709" y="39065"/>
                </a:lnTo>
                <a:lnTo>
                  <a:pt x="8971" y="47425"/>
                </a:lnTo>
                <a:lnTo>
                  <a:pt x="17803" y="52837"/>
                </a:lnTo>
                <a:lnTo>
                  <a:pt x="28223" y="54431"/>
                </a:lnTo>
                <a:lnTo>
                  <a:pt x="38322" y="51546"/>
                </a:lnTo>
                <a:lnTo>
                  <a:pt x="46720" y="44956"/>
                </a:lnTo>
                <a:lnTo>
                  <a:pt x="52320" y="35947"/>
                </a:lnTo>
                <a:lnTo>
                  <a:pt x="54027" y="25804"/>
                </a:lnTo>
                <a:lnTo>
                  <a:pt x="51425" y="15365"/>
                </a:lnTo>
                <a:lnTo>
                  <a:pt x="45005" y="7005"/>
                </a:lnTo>
                <a:lnTo>
                  <a:pt x="35939" y="1593"/>
                </a:lnTo>
                <a:lnTo>
                  <a:pt x="25400" y="0"/>
                </a:lnTo>
                <a:close/>
              </a:path>
            </a:pathLst>
          </a:custGeom>
          <a:solidFill>
            <a:srgbClr val="000A38">
              <a:alpha val="35998"/>
            </a:srgbClr>
          </a:solidFill>
        </p:spPr>
        <p:txBody>
          <a:bodyPr wrap="square" lIns="0" tIns="0" rIns="0" bIns="0" rtlCol="0"/>
          <a:lstStyle/>
          <a:p>
            <a:endParaRPr/>
          </a:p>
        </p:txBody>
      </p:sp>
      <p:sp>
        <p:nvSpPr>
          <p:cNvPr id="137" name="object 137"/>
          <p:cNvSpPr/>
          <p:nvPr/>
        </p:nvSpPr>
        <p:spPr>
          <a:xfrm>
            <a:off x="11855867" y="156500"/>
            <a:ext cx="53340" cy="53340"/>
          </a:xfrm>
          <a:custGeom>
            <a:avLst/>
            <a:gdLst/>
            <a:ahLst/>
            <a:cxnLst/>
            <a:rect l="l" t="t" r="r" b="b"/>
            <a:pathLst>
              <a:path w="53340" h="53339">
                <a:moveTo>
                  <a:pt x="23788" y="0"/>
                </a:moveTo>
                <a:lnTo>
                  <a:pt x="13664" y="3301"/>
                </a:lnTo>
                <a:lnTo>
                  <a:pt x="5694" y="10080"/>
                </a:lnTo>
                <a:lnTo>
                  <a:pt x="825" y="19277"/>
                </a:lnTo>
                <a:lnTo>
                  <a:pt x="0" y="29836"/>
                </a:lnTo>
                <a:lnTo>
                  <a:pt x="3030" y="39097"/>
                </a:lnTo>
                <a:lnTo>
                  <a:pt x="9122" y="46468"/>
                </a:lnTo>
                <a:lnTo>
                  <a:pt x="17406" y="51268"/>
                </a:lnTo>
                <a:lnTo>
                  <a:pt x="27014" y="52818"/>
                </a:lnTo>
                <a:lnTo>
                  <a:pt x="37283" y="50279"/>
                </a:lnTo>
                <a:lnTo>
                  <a:pt x="45662" y="43998"/>
                </a:lnTo>
                <a:lnTo>
                  <a:pt x="51168" y="35071"/>
                </a:lnTo>
                <a:lnTo>
                  <a:pt x="52818" y="24594"/>
                </a:lnTo>
                <a:lnTo>
                  <a:pt x="49983" y="14231"/>
                </a:lnTo>
                <a:lnTo>
                  <a:pt x="43443" y="6098"/>
                </a:lnTo>
                <a:lnTo>
                  <a:pt x="34334" y="1064"/>
                </a:lnTo>
                <a:lnTo>
                  <a:pt x="23788" y="0"/>
                </a:lnTo>
                <a:close/>
              </a:path>
            </a:pathLst>
          </a:custGeom>
          <a:solidFill>
            <a:srgbClr val="000A38">
              <a:alpha val="35998"/>
            </a:srgbClr>
          </a:solidFill>
        </p:spPr>
        <p:txBody>
          <a:bodyPr wrap="square" lIns="0" tIns="0" rIns="0" bIns="0" rtlCol="0"/>
          <a:lstStyle/>
          <a:p>
            <a:endParaRPr/>
          </a:p>
        </p:txBody>
      </p:sp>
      <p:sp>
        <p:nvSpPr>
          <p:cNvPr id="138" name="object 138"/>
          <p:cNvSpPr/>
          <p:nvPr/>
        </p:nvSpPr>
        <p:spPr>
          <a:xfrm>
            <a:off x="14501234" y="202867"/>
            <a:ext cx="53340" cy="53340"/>
          </a:xfrm>
          <a:custGeom>
            <a:avLst/>
            <a:gdLst/>
            <a:ahLst/>
            <a:cxnLst/>
            <a:rect l="l" t="t" r="r" b="b"/>
            <a:pathLst>
              <a:path w="53340" h="53339">
                <a:moveTo>
                  <a:pt x="27014" y="0"/>
                </a:moveTo>
                <a:lnTo>
                  <a:pt x="16442" y="1890"/>
                </a:lnTo>
                <a:lnTo>
                  <a:pt x="7761" y="7559"/>
                </a:lnTo>
                <a:lnTo>
                  <a:pt x="1952" y="16102"/>
                </a:lnTo>
                <a:lnTo>
                  <a:pt x="0" y="26610"/>
                </a:lnTo>
                <a:lnTo>
                  <a:pt x="2419" y="37056"/>
                </a:lnTo>
                <a:lnTo>
                  <a:pt x="8467" y="45460"/>
                </a:lnTo>
                <a:lnTo>
                  <a:pt x="17236" y="50991"/>
                </a:lnTo>
                <a:lnTo>
                  <a:pt x="27820" y="52818"/>
                </a:lnTo>
                <a:lnTo>
                  <a:pt x="37459" y="50670"/>
                </a:lnTo>
                <a:lnTo>
                  <a:pt x="45359" y="45309"/>
                </a:lnTo>
                <a:lnTo>
                  <a:pt x="50840" y="37453"/>
                </a:lnTo>
                <a:lnTo>
                  <a:pt x="53221" y="27820"/>
                </a:lnTo>
                <a:lnTo>
                  <a:pt x="51337" y="17349"/>
                </a:lnTo>
                <a:lnTo>
                  <a:pt x="45712" y="8467"/>
                </a:lnTo>
                <a:lnTo>
                  <a:pt x="37289" y="2305"/>
                </a:lnTo>
                <a:lnTo>
                  <a:pt x="27014" y="0"/>
                </a:lnTo>
                <a:close/>
              </a:path>
            </a:pathLst>
          </a:custGeom>
          <a:solidFill>
            <a:srgbClr val="000A38">
              <a:alpha val="35998"/>
            </a:srgbClr>
          </a:solidFill>
        </p:spPr>
        <p:txBody>
          <a:bodyPr wrap="square" lIns="0" tIns="0" rIns="0" bIns="0" rtlCol="0"/>
          <a:lstStyle/>
          <a:p>
            <a:endParaRPr/>
          </a:p>
        </p:txBody>
      </p:sp>
      <p:sp>
        <p:nvSpPr>
          <p:cNvPr id="139" name="object 139"/>
          <p:cNvSpPr/>
          <p:nvPr/>
        </p:nvSpPr>
        <p:spPr>
          <a:xfrm>
            <a:off x="15046757" y="238348"/>
            <a:ext cx="53340" cy="52705"/>
          </a:xfrm>
          <a:custGeom>
            <a:avLst/>
            <a:gdLst/>
            <a:ahLst/>
            <a:cxnLst/>
            <a:rect l="l" t="t" r="r" b="b"/>
            <a:pathLst>
              <a:path w="53340" h="52704">
                <a:moveTo>
                  <a:pt x="25804" y="0"/>
                </a:moveTo>
                <a:lnTo>
                  <a:pt x="15365" y="2475"/>
                </a:lnTo>
                <a:lnTo>
                  <a:pt x="7005" y="8618"/>
                </a:lnTo>
                <a:lnTo>
                  <a:pt x="1593" y="17406"/>
                </a:lnTo>
                <a:lnTo>
                  <a:pt x="0" y="27820"/>
                </a:lnTo>
                <a:lnTo>
                  <a:pt x="2381" y="37220"/>
                </a:lnTo>
                <a:lnTo>
                  <a:pt x="7862" y="44956"/>
                </a:lnTo>
                <a:lnTo>
                  <a:pt x="15762" y="50273"/>
                </a:lnTo>
                <a:lnTo>
                  <a:pt x="25401" y="52415"/>
                </a:lnTo>
                <a:lnTo>
                  <a:pt x="35809" y="50588"/>
                </a:lnTo>
                <a:lnTo>
                  <a:pt x="44553" y="45056"/>
                </a:lnTo>
                <a:lnTo>
                  <a:pt x="50576" y="36652"/>
                </a:lnTo>
                <a:lnTo>
                  <a:pt x="52819" y="26207"/>
                </a:lnTo>
                <a:lnTo>
                  <a:pt x="50695" y="15989"/>
                </a:lnTo>
                <a:lnTo>
                  <a:pt x="44905" y="7660"/>
                </a:lnTo>
                <a:lnTo>
                  <a:pt x="36318" y="2053"/>
                </a:lnTo>
                <a:lnTo>
                  <a:pt x="25804" y="0"/>
                </a:lnTo>
                <a:close/>
              </a:path>
            </a:pathLst>
          </a:custGeom>
          <a:solidFill>
            <a:srgbClr val="000A38">
              <a:alpha val="35998"/>
            </a:srgbClr>
          </a:solidFill>
        </p:spPr>
        <p:txBody>
          <a:bodyPr wrap="square" lIns="0" tIns="0" rIns="0" bIns="0" rtlCol="0"/>
          <a:lstStyle/>
          <a:p>
            <a:endParaRPr/>
          </a:p>
        </p:txBody>
      </p:sp>
      <p:sp>
        <p:nvSpPr>
          <p:cNvPr id="140" name="object 140"/>
          <p:cNvSpPr/>
          <p:nvPr/>
        </p:nvSpPr>
        <p:spPr>
          <a:xfrm>
            <a:off x="10636199" y="163757"/>
            <a:ext cx="53340" cy="53340"/>
          </a:xfrm>
          <a:custGeom>
            <a:avLst/>
            <a:gdLst/>
            <a:ahLst/>
            <a:cxnLst/>
            <a:rect l="l" t="t" r="r" b="b"/>
            <a:pathLst>
              <a:path w="53340" h="53339">
                <a:moveTo>
                  <a:pt x="23788" y="0"/>
                </a:moveTo>
                <a:lnTo>
                  <a:pt x="13607" y="3301"/>
                </a:lnTo>
                <a:lnTo>
                  <a:pt x="5543" y="10079"/>
                </a:lnTo>
                <a:lnTo>
                  <a:pt x="655" y="19277"/>
                </a:lnTo>
                <a:lnTo>
                  <a:pt x="0" y="29836"/>
                </a:lnTo>
                <a:lnTo>
                  <a:pt x="3143" y="39664"/>
                </a:lnTo>
                <a:lnTo>
                  <a:pt x="8820" y="46770"/>
                </a:lnTo>
                <a:lnTo>
                  <a:pt x="16839" y="51155"/>
                </a:lnTo>
                <a:lnTo>
                  <a:pt x="27014" y="52818"/>
                </a:lnTo>
                <a:lnTo>
                  <a:pt x="37453" y="50279"/>
                </a:lnTo>
                <a:lnTo>
                  <a:pt x="45813" y="43998"/>
                </a:lnTo>
                <a:lnTo>
                  <a:pt x="51224" y="35071"/>
                </a:lnTo>
                <a:lnTo>
                  <a:pt x="52818" y="24594"/>
                </a:lnTo>
                <a:lnTo>
                  <a:pt x="50040" y="14231"/>
                </a:lnTo>
                <a:lnTo>
                  <a:pt x="43595" y="6098"/>
                </a:lnTo>
                <a:lnTo>
                  <a:pt x="34504" y="1064"/>
                </a:lnTo>
                <a:lnTo>
                  <a:pt x="23788" y="0"/>
                </a:lnTo>
                <a:close/>
              </a:path>
            </a:pathLst>
          </a:custGeom>
          <a:solidFill>
            <a:srgbClr val="000A38">
              <a:alpha val="35998"/>
            </a:srgbClr>
          </a:solidFill>
        </p:spPr>
        <p:txBody>
          <a:bodyPr wrap="square" lIns="0" tIns="0" rIns="0" bIns="0" rtlCol="0"/>
          <a:lstStyle/>
          <a:p>
            <a:endParaRPr/>
          </a:p>
        </p:txBody>
      </p:sp>
      <p:sp>
        <p:nvSpPr>
          <p:cNvPr id="141" name="object 141"/>
          <p:cNvSpPr/>
          <p:nvPr/>
        </p:nvSpPr>
        <p:spPr>
          <a:xfrm>
            <a:off x="5007185" y="96423"/>
            <a:ext cx="52069" cy="52069"/>
          </a:xfrm>
          <a:custGeom>
            <a:avLst/>
            <a:gdLst/>
            <a:ahLst/>
            <a:cxnLst/>
            <a:rect l="l" t="t" r="r" b="b"/>
            <a:pathLst>
              <a:path w="52070" h="52069">
                <a:moveTo>
                  <a:pt x="25401" y="0"/>
                </a:moveTo>
                <a:lnTo>
                  <a:pt x="15365" y="1959"/>
                </a:lnTo>
                <a:lnTo>
                  <a:pt x="7711" y="6602"/>
                </a:lnTo>
                <a:lnTo>
                  <a:pt x="2551" y="13891"/>
                </a:lnTo>
                <a:lnTo>
                  <a:pt x="0" y="23788"/>
                </a:lnTo>
                <a:lnTo>
                  <a:pt x="1064" y="34378"/>
                </a:lnTo>
                <a:lnTo>
                  <a:pt x="6098" y="43192"/>
                </a:lnTo>
                <a:lnTo>
                  <a:pt x="14231" y="49360"/>
                </a:lnTo>
                <a:lnTo>
                  <a:pt x="24594" y="52012"/>
                </a:lnTo>
                <a:lnTo>
                  <a:pt x="35002" y="50361"/>
                </a:lnTo>
                <a:lnTo>
                  <a:pt x="43746" y="44855"/>
                </a:lnTo>
                <a:lnTo>
                  <a:pt x="49769" y="36476"/>
                </a:lnTo>
                <a:lnTo>
                  <a:pt x="52012" y="26207"/>
                </a:lnTo>
                <a:lnTo>
                  <a:pt x="50122" y="15705"/>
                </a:lnTo>
                <a:lnTo>
                  <a:pt x="44452" y="7207"/>
                </a:lnTo>
                <a:lnTo>
                  <a:pt x="35909" y="1656"/>
                </a:lnTo>
                <a:lnTo>
                  <a:pt x="25401" y="0"/>
                </a:lnTo>
                <a:close/>
              </a:path>
            </a:pathLst>
          </a:custGeom>
          <a:solidFill>
            <a:srgbClr val="000A38">
              <a:alpha val="35998"/>
            </a:srgbClr>
          </a:solidFill>
        </p:spPr>
        <p:txBody>
          <a:bodyPr wrap="square" lIns="0" tIns="0" rIns="0" bIns="0" rtlCol="0"/>
          <a:lstStyle/>
          <a:p>
            <a:endParaRPr/>
          </a:p>
        </p:txBody>
      </p:sp>
      <p:sp>
        <p:nvSpPr>
          <p:cNvPr id="142" name="object 142"/>
          <p:cNvSpPr/>
          <p:nvPr/>
        </p:nvSpPr>
        <p:spPr>
          <a:xfrm>
            <a:off x="14162144" y="220607"/>
            <a:ext cx="53340" cy="52705"/>
          </a:xfrm>
          <a:custGeom>
            <a:avLst/>
            <a:gdLst/>
            <a:ahLst/>
            <a:cxnLst/>
            <a:rect l="l" t="t" r="r" b="b"/>
            <a:pathLst>
              <a:path w="53340" h="52704">
                <a:moveTo>
                  <a:pt x="25401" y="0"/>
                </a:moveTo>
                <a:lnTo>
                  <a:pt x="15932" y="2141"/>
                </a:lnTo>
                <a:lnTo>
                  <a:pt x="8013" y="7459"/>
                </a:lnTo>
                <a:lnTo>
                  <a:pt x="2438" y="15195"/>
                </a:lnTo>
                <a:lnTo>
                  <a:pt x="0" y="24594"/>
                </a:lnTo>
                <a:lnTo>
                  <a:pt x="1594" y="35008"/>
                </a:lnTo>
                <a:lnTo>
                  <a:pt x="7006" y="43797"/>
                </a:lnTo>
                <a:lnTo>
                  <a:pt x="15366" y="49939"/>
                </a:lnTo>
                <a:lnTo>
                  <a:pt x="25805" y="52415"/>
                </a:lnTo>
                <a:lnTo>
                  <a:pt x="36376" y="50588"/>
                </a:lnTo>
                <a:lnTo>
                  <a:pt x="45057" y="45057"/>
                </a:lnTo>
                <a:lnTo>
                  <a:pt x="50866" y="36652"/>
                </a:lnTo>
                <a:lnTo>
                  <a:pt x="52819" y="26207"/>
                </a:lnTo>
                <a:lnTo>
                  <a:pt x="50632" y="15932"/>
                </a:lnTo>
                <a:lnTo>
                  <a:pt x="44704" y="7509"/>
                </a:lnTo>
                <a:lnTo>
                  <a:pt x="35979" y="1883"/>
                </a:lnTo>
                <a:lnTo>
                  <a:pt x="25401" y="0"/>
                </a:lnTo>
                <a:close/>
              </a:path>
            </a:pathLst>
          </a:custGeom>
          <a:solidFill>
            <a:srgbClr val="000A38">
              <a:alpha val="35998"/>
            </a:srgbClr>
          </a:solidFill>
        </p:spPr>
        <p:txBody>
          <a:bodyPr wrap="square" lIns="0" tIns="0" rIns="0" bIns="0" rtlCol="0"/>
          <a:lstStyle/>
          <a:p>
            <a:endParaRPr/>
          </a:p>
        </p:txBody>
      </p:sp>
      <p:sp>
        <p:nvSpPr>
          <p:cNvPr id="143" name="object 143"/>
          <p:cNvSpPr/>
          <p:nvPr/>
        </p:nvSpPr>
        <p:spPr>
          <a:xfrm>
            <a:off x="4126202" y="82311"/>
            <a:ext cx="52069" cy="52069"/>
          </a:xfrm>
          <a:custGeom>
            <a:avLst/>
            <a:gdLst/>
            <a:ahLst/>
            <a:cxnLst/>
            <a:rect l="l" t="t" r="r" b="b"/>
            <a:pathLst>
              <a:path w="52070" h="52069">
                <a:moveTo>
                  <a:pt x="26610" y="0"/>
                </a:moveTo>
                <a:lnTo>
                  <a:pt x="16499" y="1430"/>
                </a:lnTo>
                <a:lnTo>
                  <a:pt x="8618" y="5695"/>
                </a:lnTo>
                <a:lnTo>
                  <a:pt x="3080" y="12757"/>
                </a:lnTo>
                <a:lnTo>
                  <a:pt x="0" y="22578"/>
                </a:lnTo>
                <a:lnTo>
                  <a:pt x="648" y="32961"/>
                </a:lnTo>
                <a:lnTo>
                  <a:pt x="5493" y="42133"/>
                </a:lnTo>
                <a:lnTo>
                  <a:pt x="13437" y="48887"/>
                </a:lnTo>
                <a:lnTo>
                  <a:pt x="23385" y="52012"/>
                </a:lnTo>
                <a:lnTo>
                  <a:pt x="33868" y="50721"/>
                </a:lnTo>
                <a:lnTo>
                  <a:pt x="42839" y="45611"/>
                </a:lnTo>
                <a:lnTo>
                  <a:pt x="49240" y="37554"/>
                </a:lnTo>
                <a:lnTo>
                  <a:pt x="52012" y="27417"/>
                </a:lnTo>
                <a:lnTo>
                  <a:pt x="50481" y="16783"/>
                </a:lnTo>
                <a:lnTo>
                  <a:pt x="45208" y="7963"/>
                </a:lnTo>
                <a:lnTo>
                  <a:pt x="36986" y="2016"/>
                </a:lnTo>
                <a:lnTo>
                  <a:pt x="26610" y="0"/>
                </a:lnTo>
                <a:close/>
              </a:path>
            </a:pathLst>
          </a:custGeom>
          <a:solidFill>
            <a:srgbClr val="000A38">
              <a:alpha val="35998"/>
            </a:srgbClr>
          </a:solidFill>
        </p:spPr>
        <p:txBody>
          <a:bodyPr wrap="square" lIns="0" tIns="0" rIns="0" bIns="0" rtlCol="0"/>
          <a:lstStyle/>
          <a:p>
            <a:endParaRPr/>
          </a:p>
        </p:txBody>
      </p:sp>
      <p:sp>
        <p:nvSpPr>
          <p:cNvPr id="144" name="object 144"/>
          <p:cNvSpPr/>
          <p:nvPr/>
        </p:nvSpPr>
        <p:spPr>
          <a:xfrm>
            <a:off x="12736446" y="174240"/>
            <a:ext cx="53340" cy="53340"/>
          </a:xfrm>
          <a:custGeom>
            <a:avLst/>
            <a:gdLst/>
            <a:ahLst/>
            <a:cxnLst/>
            <a:rect l="l" t="t" r="r" b="b"/>
            <a:pathLst>
              <a:path w="53340" h="53339">
                <a:moveTo>
                  <a:pt x="24997" y="0"/>
                </a:moveTo>
                <a:lnTo>
                  <a:pt x="15365" y="2375"/>
                </a:lnTo>
                <a:lnTo>
                  <a:pt x="7509" y="7811"/>
                </a:lnTo>
                <a:lnTo>
                  <a:pt x="2147" y="15592"/>
                </a:lnTo>
                <a:lnTo>
                  <a:pt x="0" y="24997"/>
                </a:lnTo>
                <a:lnTo>
                  <a:pt x="1593" y="35808"/>
                </a:lnTo>
                <a:lnTo>
                  <a:pt x="7004" y="44653"/>
                </a:lnTo>
                <a:lnTo>
                  <a:pt x="15364" y="50626"/>
                </a:lnTo>
                <a:lnTo>
                  <a:pt x="25804" y="52818"/>
                </a:lnTo>
                <a:lnTo>
                  <a:pt x="36318" y="50695"/>
                </a:lnTo>
                <a:lnTo>
                  <a:pt x="44905" y="44905"/>
                </a:lnTo>
                <a:lnTo>
                  <a:pt x="50694" y="36319"/>
                </a:lnTo>
                <a:lnTo>
                  <a:pt x="52817" y="25804"/>
                </a:lnTo>
                <a:lnTo>
                  <a:pt x="50398" y="15365"/>
                </a:lnTo>
                <a:lnTo>
                  <a:pt x="44350" y="7005"/>
                </a:lnTo>
                <a:lnTo>
                  <a:pt x="35581" y="1594"/>
                </a:lnTo>
                <a:lnTo>
                  <a:pt x="24997" y="0"/>
                </a:lnTo>
                <a:close/>
              </a:path>
            </a:pathLst>
          </a:custGeom>
          <a:solidFill>
            <a:srgbClr val="000A38">
              <a:alpha val="35998"/>
            </a:srgbClr>
          </a:solidFill>
        </p:spPr>
        <p:txBody>
          <a:bodyPr wrap="square" lIns="0" tIns="0" rIns="0" bIns="0" rtlCol="0"/>
          <a:lstStyle/>
          <a:p>
            <a:endParaRPr/>
          </a:p>
        </p:txBody>
      </p:sp>
      <p:sp>
        <p:nvSpPr>
          <p:cNvPr id="145" name="object 145"/>
          <p:cNvSpPr/>
          <p:nvPr/>
        </p:nvSpPr>
        <p:spPr>
          <a:xfrm>
            <a:off x="3580276" y="46024"/>
            <a:ext cx="53340" cy="53340"/>
          </a:xfrm>
          <a:custGeom>
            <a:avLst/>
            <a:gdLst/>
            <a:ahLst/>
            <a:cxnLst/>
            <a:rect l="l" t="t" r="r" b="b"/>
            <a:pathLst>
              <a:path w="53339" h="53340">
                <a:moveTo>
                  <a:pt x="25804" y="0"/>
                </a:moveTo>
                <a:lnTo>
                  <a:pt x="16159" y="2085"/>
                </a:lnTo>
                <a:lnTo>
                  <a:pt x="8215" y="7307"/>
                </a:lnTo>
                <a:lnTo>
                  <a:pt x="2614" y="15025"/>
                </a:lnTo>
                <a:lnTo>
                  <a:pt x="0" y="24594"/>
                </a:lnTo>
                <a:lnTo>
                  <a:pt x="1360" y="35241"/>
                </a:lnTo>
                <a:lnTo>
                  <a:pt x="6652" y="44149"/>
                </a:lnTo>
                <a:lnTo>
                  <a:pt x="14968" y="50336"/>
                </a:lnTo>
                <a:lnTo>
                  <a:pt x="25401" y="52818"/>
                </a:lnTo>
                <a:lnTo>
                  <a:pt x="35978" y="50934"/>
                </a:lnTo>
                <a:lnTo>
                  <a:pt x="44704" y="45308"/>
                </a:lnTo>
                <a:lnTo>
                  <a:pt x="50632" y="36885"/>
                </a:lnTo>
                <a:lnTo>
                  <a:pt x="52818" y="26610"/>
                </a:lnTo>
                <a:lnTo>
                  <a:pt x="50695" y="16102"/>
                </a:lnTo>
                <a:lnTo>
                  <a:pt x="44906" y="7559"/>
                </a:lnTo>
                <a:lnTo>
                  <a:pt x="36319" y="1890"/>
                </a:lnTo>
                <a:lnTo>
                  <a:pt x="25804" y="0"/>
                </a:lnTo>
                <a:close/>
              </a:path>
            </a:pathLst>
          </a:custGeom>
          <a:solidFill>
            <a:srgbClr val="000A38">
              <a:alpha val="35998"/>
            </a:srgbClr>
          </a:solidFill>
        </p:spPr>
        <p:txBody>
          <a:bodyPr wrap="square" lIns="0" tIns="0" rIns="0" bIns="0" rtlCol="0"/>
          <a:lstStyle/>
          <a:p>
            <a:endParaRPr/>
          </a:p>
        </p:txBody>
      </p:sp>
      <p:sp>
        <p:nvSpPr>
          <p:cNvPr id="146" name="object 146"/>
          <p:cNvSpPr/>
          <p:nvPr/>
        </p:nvSpPr>
        <p:spPr>
          <a:xfrm>
            <a:off x="16266021" y="231091"/>
            <a:ext cx="53340" cy="53340"/>
          </a:xfrm>
          <a:custGeom>
            <a:avLst/>
            <a:gdLst/>
            <a:ahLst/>
            <a:cxnLst/>
            <a:rect l="l" t="t" r="r" b="b"/>
            <a:pathLst>
              <a:path w="53340" h="53339">
                <a:moveTo>
                  <a:pt x="25804" y="0"/>
                </a:moveTo>
                <a:lnTo>
                  <a:pt x="16102" y="2022"/>
                </a:lnTo>
                <a:lnTo>
                  <a:pt x="8063" y="7106"/>
                </a:lnTo>
                <a:lnTo>
                  <a:pt x="2443" y="14685"/>
                </a:lnTo>
                <a:lnTo>
                  <a:pt x="0" y="24191"/>
                </a:lnTo>
                <a:lnTo>
                  <a:pt x="1298" y="34844"/>
                </a:lnTo>
                <a:lnTo>
                  <a:pt x="6451" y="43797"/>
                </a:lnTo>
                <a:lnTo>
                  <a:pt x="14628" y="50103"/>
                </a:lnTo>
                <a:lnTo>
                  <a:pt x="24998" y="52818"/>
                </a:lnTo>
                <a:lnTo>
                  <a:pt x="35638" y="51224"/>
                </a:lnTo>
                <a:lnTo>
                  <a:pt x="44502" y="45812"/>
                </a:lnTo>
                <a:lnTo>
                  <a:pt x="50569" y="37452"/>
                </a:lnTo>
                <a:lnTo>
                  <a:pt x="52819" y="27013"/>
                </a:lnTo>
                <a:lnTo>
                  <a:pt x="50866" y="16499"/>
                </a:lnTo>
                <a:lnTo>
                  <a:pt x="45057" y="7912"/>
                </a:lnTo>
                <a:lnTo>
                  <a:pt x="36375" y="2123"/>
                </a:lnTo>
                <a:lnTo>
                  <a:pt x="25804" y="0"/>
                </a:lnTo>
                <a:close/>
              </a:path>
            </a:pathLst>
          </a:custGeom>
          <a:solidFill>
            <a:srgbClr val="000A38">
              <a:alpha val="35998"/>
            </a:srgbClr>
          </a:solidFill>
        </p:spPr>
        <p:txBody>
          <a:bodyPr wrap="square" lIns="0" tIns="0" rIns="0" bIns="0" rtlCol="0"/>
          <a:lstStyle/>
          <a:p>
            <a:endParaRPr/>
          </a:p>
        </p:txBody>
      </p:sp>
      <p:sp>
        <p:nvSpPr>
          <p:cNvPr id="147" name="object 147"/>
          <p:cNvSpPr/>
          <p:nvPr/>
        </p:nvSpPr>
        <p:spPr>
          <a:xfrm>
            <a:off x="53926" y="0"/>
            <a:ext cx="53340" cy="38100"/>
          </a:xfrm>
          <a:custGeom>
            <a:avLst/>
            <a:gdLst/>
            <a:ahLst/>
            <a:cxnLst/>
            <a:rect l="l" t="t" r="r" b="b"/>
            <a:pathLst>
              <a:path w="53339" h="38100">
                <a:moveTo>
                  <a:pt x="49893" y="0"/>
                </a:moveTo>
                <a:lnTo>
                  <a:pt x="3327" y="0"/>
                </a:lnTo>
                <a:lnTo>
                  <a:pt x="1826" y="2378"/>
                </a:lnTo>
                <a:lnTo>
                  <a:pt x="0" y="12962"/>
                </a:lnTo>
                <a:lnTo>
                  <a:pt x="2658" y="23332"/>
                </a:lnTo>
                <a:lnTo>
                  <a:pt x="8870" y="31509"/>
                </a:lnTo>
                <a:lnTo>
                  <a:pt x="17803" y="36662"/>
                </a:lnTo>
                <a:lnTo>
                  <a:pt x="28626" y="37960"/>
                </a:lnTo>
                <a:lnTo>
                  <a:pt x="38190" y="35346"/>
                </a:lnTo>
                <a:lnTo>
                  <a:pt x="45863" y="29745"/>
                </a:lnTo>
                <a:lnTo>
                  <a:pt x="50966" y="21801"/>
                </a:lnTo>
                <a:lnTo>
                  <a:pt x="52818" y="12155"/>
                </a:lnTo>
                <a:lnTo>
                  <a:pt x="50928" y="1584"/>
                </a:lnTo>
                <a:lnTo>
                  <a:pt x="49893" y="0"/>
                </a:lnTo>
                <a:close/>
              </a:path>
            </a:pathLst>
          </a:custGeom>
          <a:solidFill>
            <a:srgbClr val="000A38">
              <a:alpha val="35998"/>
            </a:srgbClr>
          </a:solidFill>
        </p:spPr>
        <p:txBody>
          <a:bodyPr wrap="square" lIns="0" tIns="0" rIns="0" bIns="0" rtlCol="0"/>
          <a:lstStyle/>
          <a:p>
            <a:endParaRPr/>
          </a:p>
        </p:txBody>
      </p:sp>
      <p:sp>
        <p:nvSpPr>
          <p:cNvPr id="148" name="object 148"/>
          <p:cNvSpPr/>
          <p:nvPr/>
        </p:nvSpPr>
        <p:spPr>
          <a:xfrm>
            <a:off x="3241591" y="63362"/>
            <a:ext cx="53340" cy="53340"/>
          </a:xfrm>
          <a:custGeom>
            <a:avLst/>
            <a:gdLst/>
            <a:ahLst/>
            <a:cxnLst/>
            <a:rect l="l" t="t" r="r" b="b"/>
            <a:pathLst>
              <a:path w="53339" h="53339">
                <a:moveTo>
                  <a:pt x="27820" y="0"/>
                </a:moveTo>
                <a:lnTo>
                  <a:pt x="17236" y="1650"/>
                </a:lnTo>
                <a:lnTo>
                  <a:pt x="8467" y="7156"/>
                </a:lnTo>
                <a:lnTo>
                  <a:pt x="2419" y="15535"/>
                </a:lnTo>
                <a:lnTo>
                  <a:pt x="0" y="25804"/>
                </a:lnTo>
                <a:lnTo>
                  <a:pt x="1953" y="36545"/>
                </a:lnTo>
                <a:lnTo>
                  <a:pt x="7761" y="45208"/>
                </a:lnTo>
                <a:lnTo>
                  <a:pt x="16442" y="50922"/>
                </a:lnTo>
                <a:lnTo>
                  <a:pt x="27014" y="52818"/>
                </a:lnTo>
                <a:lnTo>
                  <a:pt x="37453" y="50399"/>
                </a:lnTo>
                <a:lnTo>
                  <a:pt x="45813" y="44351"/>
                </a:lnTo>
                <a:lnTo>
                  <a:pt x="51224" y="35581"/>
                </a:lnTo>
                <a:lnTo>
                  <a:pt x="52818" y="24997"/>
                </a:lnTo>
                <a:lnTo>
                  <a:pt x="50443" y="15422"/>
                </a:lnTo>
                <a:lnTo>
                  <a:pt x="45006" y="7660"/>
                </a:lnTo>
                <a:lnTo>
                  <a:pt x="37226" y="2318"/>
                </a:lnTo>
                <a:lnTo>
                  <a:pt x="27820" y="0"/>
                </a:lnTo>
                <a:close/>
              </a:path>
            </a:pathLst>
          </a:custGeom>
          <a:solidFill>
            <a:srgbClr val="000A38">
              <a:alpha val="35998"/>
            </a:srgbClr>
          </a:solidFill>
        </p:spPr>
        <p:txBody>
          <a:bodyPr wrap="square" lIns="0" tIns="0" rIns="0" bIns="0" rtlCol="0"/>
          <a:lstStyle/>
          <a:p>
            <a:endParaRPr/>
          </a:p>
        </p:txBody>
      </p:sp>
      <p:sp>
        <p:nvSpPr>
          <p:cNvPr id="149" name="object 149"/>
          <p:cNvSpPr/>
          <p:nvPr/>
        </p:nvSpPr>
        <p:spPr>
          <a:xfrm>
            <a:off x="7110253" y="102875"/>
            <a:ext cx="53340" cy="53340"/>
          </a:xfrm>
          <a:custGeom>
            <a:avLst/>
            <a:gdLst/>
            <a:ahLst/>
            <a:cxnLst/>
            <a:rect l="l" t="t" r="r" b="b"/>
            <a:pathLst>
              <a:path w="53340" h="53339">
                <a:moveTo>
                  <a:pt x="25401" y="0"/>
                </a:moveTo>
                <a:lnTo>
                  <a:pt x="15762" y="2141"/>
                </a:lnTo>
                <a:lnTo>
                  <a:pt x="7862" y="7459"/>
                </a:lnTo>
                <a:lnTo>
                  <a:pt x="2381" y="15195"/>
                </a:lnTo>
                <a:lnTo>
                  <a:pt x="0" y="24594"/>
                </a:lnTo>
                <a:lnTo>
                  <a:pt x="1531" y="35241"/>
                </a:lnTo>
                <a:lnTo>
                  <a:pt x="6804" y="44149"/>
                </a:lnTo>
                <a:lnTo>
                  <a:pt x="15025" y="50336"/>
                </a:lnTo>
                <a:lnTo>
                  <a:pt x="25401" y="52818"/>
                </a:lnTo>
                <a:lnTo>
                  <a:pt x="35979" y="50928"/>
                </a:lnTo>
                <a:lnTo>
                  <a:pt x="44704" y="45258"/>
                </a:lnTo>
                <a:lnTo>
                  <a:pt x="50632" y="36715"/>
                </a:lnTo>
                <a:lnTo>
                  <a:pt x="52819" y="26207"/>
                </a:lnTo>
                <a:lnTo>
                  <a:pt x="50632" y="15705"/>
                </a:lnTo>
                <a:lnTo>
                  <a:pt x="44704" y="7207"/>
                </a:lnTo>
                <a:lnTo>
                  <a:pt x="35979" y="1656"/>
                </a:lnTo>
                <a:lnTo>
                  <a:pt x="25401" y="0"/>
                </a:lnTo>
                <a:close/>
              </a:path>
            </a:pathLst>
          </a:custGeom>
          <a:solidFill>
            <a:srgbClr val="000A38">
              <a:alpha val="35998"/>
            </a:srgbClr>
          </a:solidFill>
        </p:spPr>
        <p:txBody>
          <a:bodyPr wrap="square" lIns="0" tIns="0" rIns="0" bIns="0" rtlCol="0"/>
          <a:lstStyle/>
          <a:p>
            <a:endParaRPr/>
          </a:p>
        </p:txBody>
      </p:sp>
      <p:sp>
        <p:nvSpPr>
          <p:cNvPr id="150" name="object 150"/>
          <p:cNvSpPr/>
          <p:nvPr/>
        </p:nvSpPr>
        <p:spPr>
          <a:xfrm>
            <a:off x="934909" y="-746"/>
            <a:ext cx="53340" cy="53340"/>
          </a:xfrm>
          <a:custGeom>
            <a:avLst/>
            <a:gdLst/>
            <a:ahLst/>
            <a:cxnLst/>
            <a:rect l="l" t="t" r="r" b="b"/>
            <a:pathLst>
              <a:path w="53340" h="53340">
                <a:moveTo>
                  <a:pt x="24594" y="0"/>
                </a:moveTo>
                <a:lnTo>
                  <a:pt x="14231" y="2778"/>
                </a:lnTo>
                <a:lnTo>
                  <a:pt x="6098" y="9222"/>
                </a:lnTo>
                <a:lnTo>
                  <a:pt x="1064" y="18313"/>
                </a:lnTo>
                <a:lnTo>
                  <a:pt x="0" y="29029"/>
                </a:lnTo>
                <a:lnTo>
                  <a:pt x="2677" y="38536"/>
                </a:lnTo>
                <a:lnTo>
                  <a:pt x="8416" y="46115"/>
                </a:lnTo>
                <a:lnTo>
                  <a:pt x="16499" y="51199"/>
                </a:lnTo>
                <a:lnTo>
                  <a:pt x="26207" y="53221"/>
                </a:lnTo>
                <a:lnTo>
                  <a:pt x="36716" y="51035"/>
                </a:lnTo>
                <a:lnTo>
                  <a:pt x="45258" y="45107"/>
                </a:lnTo>
                <a:lnTo>
                  <a:pt x="50928" y="36382"/>
                </a:lnTo>
                <a:lnTo>
                  <a:pt x="52818" y="25804"/>
                </a:lnTo>
                <a:lnTo>
                  <a:pt x="50336" y="15365"/>
                </a:lnTo>
                <a:lnTo>
                  <a:pt x="44149" y="7005"/>
                </a:lnTo>
                <a:lnTo>
                  <a:pt x="35241" y="1594"/>
                </a:lnTo>
                <a:lnTo>
                  <a:pt x="24594" y="0"/>
                </a:lnTo>
                <a:close/>
              </a:path>
            </a:pathLst>
          </a:custGeom>
          <a:solidFill>
            <a:srgbClr val="000A38">
              <a:alpha val="35998"/>
            </a:srgbClr>
          </a:solidFill>
        </p:spPr>
        <p:txBody>
          <a:bodyPr wrap="square" lIns="0" tIns="0" rIns="0" bIns="0" rtlCol="0"/>
          <a:lstStyle/>
          <a:p>
            <a:endParaRPr/>
          </a:p>
        </p:txBody>
      </p:sp>
      <p:sp>
        <p:nvSpPr>
          <p:cNvPr id="151" name="object 151"/>
          <p:cNvSpPr/>
          <p:nvPr/>
        </p:nvSpPr>
        <p:spPr>
          <a:xfrm>
            <a:off x="5891393" y="110535"/>
            <a:ext cx="52705" cy="52705"/>
          </a:xfrm>
          <a:custGeom>
            <a:avLst/>
            <a:gdLst/>
            <a:ahLst/>
            <a:cxnLst/>
            <a:rect l="l" t="t" r="r" b="b"/>
            <a:pathLst>
              <a:path w="52704" h="52705">
                <a:moveTo>
                  <a:pt x="27417" y="0"/>
                </a:moveTo>
                <a:lnTo>
                  <a:pt x="16839" y="1537"/>
                </a:lnTo>
                <a:lnTo>
                  <a:pt x="8114" y="6854"/>
                </a:lnTo>
                <a:lnTo>
                  <a:pt x="2186" y="15195"/>
                </a:lnTo>
                <a:lnTo>
                  <a:pt x="0" y="25804"/>
                </a:lnTo>
                <a:lnTo>
                  <a:pt x="1493" y="35915"/>
                </a:lnTo>
                <a:lnTo>
                  <a:pt x="5896" y="43797"/>
                </a:lnTo>
                <a:lnTo>
                  <a:pt x="13097" y="49334"/>
                </a:lnTo>
                <a:lnTo>
                  <a:pt x="22981" y="52415"/>
                </a:lnTo>
                <a:lnTo>
                  <a:pt x="33364" y="51590"/>
                </a:lnTo>
                <a:lnTo>
                  <a:pt x="42536" y="46720"/>
                </a:lnTo>
                <a:lnTo>
                  <a:pt x="49290" y="38750"/>
                </a:lnTo>
                <a:lnTo>
                  <a:pt x="52415" y="28626"/>
                </a:lnTo>
                <a:lnTo>
                  <a:pt x="50890" y="17973"/>
                </a:lnTo>
                <a:lnTo>
                  <a:pt x="45661" y="9021"/>
                </a:lnTo>
                <a:lnTo>
                  <a:pt x="37560" y="2715"/>
                </a:lnTo>
                <a:lnTo>
                  <a:pt x="27417" y="0"/>
                </a:lnTo>
                <a:close/>
              </a:path>
            </a:pathLst>
          </a:custGeom>
          <a:solidFill>
            <a:srgbClr val="000A38">
              <a:alpha val="35998"/>
            </a:srgbClr>
          </a:solidFill>
        </p:spPr>
        <p:txBody>
          <a:bodyPr wrap="square" lIns="0" tIns="0" rIns="0" bIns="0" rtlCol="0"/>
          <a:lstStyle/>
          <a:p>
            <a:endParaRPr/>
          </a:p>
        </p:txBody>
      </p:sp>
      <p:sp>
        <p:nvSpPr>
          <p:cNvPr id="152" name="object 152"/>
          <p:cNvSpPr/>
          <p:nvPr/>
        </p:nvSpPr>
        <p:spPr>
          <a:xfrm>
            <a:off x="11517182" y="177869"/>
            <a:ext cx="52705" cy="52705"/>
          </a:xfrm>
          <a:custGeom>
            <a:avLst/>
            <a:gdLst/>
            <a:ahLst/>
            <a:cxnLst/>
            <a:rect l="l" t="t" r="r" b="b"/>
            <a:pathLst>
              <a:path w="52704" h="52704">
                <a:moveTo>
                  <a:pt x="24998" y="0"/>
                </a:moveTo>
                <a:lnTo>
                  <a:pt x="14571" y="2482"/>
                </a:lnTo>
                <a:lnTo>
                  <a:pt x="6299" y="8668"/>
                </a:lnTo>
                <a:lnTo>
                  <a:pt x="1127" y="17576"/>
                </a:lnTo>
                <a:lnTo>
                  <a:pt x="0" y="28223"/>
                </a:lnTo>
                <a:lnTo>
                  <a:pt x="2551" y="38183"/>
                </a:lnTo>
                <a:lnTo>
                  <a:pt x="7711" y="45611"/>
                </a:lnTo>
                <a:lnTo>
                  <a:pt x="15365" y="50393"/>
                </a:lnTo>
                <a:lnTo>
                  <a:pt x="25401" y="52415"/>
                </a:lnTo>
                <a:lnTo>
                  <a:pt x="35972" y="50701"/>
                </a:lnTo>
                <a:lnTo>
                  <a:pt x="44653" y="45057"/>
                </a:lnTo>
                <a:lnTo>
                  <a:pt x="50462" y="36539"/>
                </a:lnTo>
                <a:lnTo>
                  <a:pt x="52415" y="26207"/>
                </a:lnTo>
                <a:lnTo>
                  <a:pt x="50172" y="15762"/>
                </a:lnTo>
                <a:lnTo>
                  <a:pt x="44150" y="7358"/>
                </a:lnTo>
                <a:lnTo>
                  <a:pt x="35405" y="1827"/>
                </a:lnTo>
                <a:lnTo>
                  <a:pt x="24998" y="0"/>
                </a:lnTo>
                <a:close/>
              </a:path>
            </a:pathLst>
          </a:custGeom>
          <a:solidFill>
            <a:srgbClr val="000A38">
              <a:alpha val="35998"/>
            </a:srgbClr>
          </a:solidFill>
        </p:spPr>
        <p:txBody>
          <a:bodyPr wrap="square" lIns="0" tIns="0" rIns="0" bIns="0" rtlCol="0"/>
          <a:lstStyle/>
          <a:p>
            <a:endParaRPr/>
          </a:p>
        </p:txBody>
      </p:sp>
      <p:sp>
        <p:nvSpPr>
          <p:cNvPr id="153" name="object 153"/>
          <p:cNvSpPr/>
          <p:nvPr/>
        </p:nvSpPr>
        <p:spPr>
          <a:xfrm>
            <a:off x="4464484" y="60136"/>
            <a:ext cx="53340" cy="53340"/>
          </a:xfrm>
          <a:custGeom>
            <a:avLst/>
            <a:gdLst/>
            <a:ahLst/>
            <a:cxnLst/>
            <a:rect l="l" t="t" r="r" b="b"/>
            <a:pathLst>
              <a:path w="53339" h="53339">
                <a:moveTo>
                  <a:pt x="25804" y="0"/>
                </a:moveTo>
                <a:lnTo>
                  <a:pt x="15309" y="2482"/>
                </a:lnTo>
                <a:lnTo>
                  <a:pt x="6854" y="8668"/>
                </a:lnTo>
                <a:lnTo>
                  <a:pt x="1423" y="17576"/>
                </a:lnTo>
                <a:lnTo>
                  <a:pt x="0" y="28223"/>
                </a:lnTo>
                <a:lnTo>
                  <a:pt x="2437" y="37629"/>
                </a:lnTo>
                <a:lnTo>
                  <a:pt x="8013" y="45409"/>
                </a:lnTo>
                <a:lnTo>
                  <a:pt x="15932" y="50846"/>
                </a:lnTo>
                <a:lnTo>
                  <a:pt x="25401" y="53221"/>
                </a:lnTo>
                <a:lnTo>
                  <a:pt x="35979" y="51394"/>
                </a:lnTo>
                <a:lnTo>
                  <a:pt x="44704" y="45863"/>
                </a:lnTo>
                <a:lnTo>
                  <a:pt x="50632" y="37459"/>
                </a:lnTo>
                <a:lnTo>
                  <a:pt x="52818" y="27013"/>
                </a:lnTo>
                <a:lnTo>
                  <a:pt x="50865" y="16272"/>
                </a:lnTo>
                <a:lnTo>
                  <a:pt x="45057" y="7610"/>
                </a:lnTo>
                <a:lnTo>
                  <a:pt x="36375" y="1896"/>
                </a:lnTo>
                <a:lnTo>
                  <a:pt x="25804" y="0"/>
                </a:lnTo>
                <a:close/>
              </a:path>
            </a:pathLst>
          </a:custGeom>
          <a:solidFill>
            <a:srgbClr val="000A38">
              <a:alpha val="35998"/>
            </a:srgbClr>
          </a:solidFill>
        </p:spPr>
        <p:txBody>
          <a:bodyPr wrap="square" lIns="0" tIns="0" rIns="0" bIns="0" rtlCol="0"/>
          <a:lstStyle/>
          <a:p>
            <a:endParaRPr/>
          </a:p>
        </p:txBody>
      </p:sp>
      <p:sp>
        <p:nvSpPr>
          <p:cNvPr id="154" name="object 154"/>
          <p:cNvSpPr/>
          <p:nvPr/>
        </p:nvSpPr>
        <p:spPr>
          <a:xfrm>
            <a:off x="1815488" y="17397"/>
            <a:ext cx="53340" cy="53340"/>
          </a:xfrm>
          <a:custGeom>
            <a:avLst/>
            <a:gdLst/>
            <a:ahLst/>
            <a:cxnLst/>
            <a:rect l="l" t="t" r="r" b="b"/>
            <a:pathLst>
              <a:path w="53339" h="53340">
                <a:moveTo>
                  <a:pt x="26207" y="0"/>
                </a:moveTo>
                <a:lnTo>
                  <a:pt x="15705" y="2249"/>
                </a:lnTo>
                <a:lnTo>
                  <a:pt x="7207" y="8315"/>
                </a:lnTo>
                <a:lnTo>
                  <a:pt x="1656" y="17179"/>
                </a:lnTo>
                <a:lnTo>
                  <a:pt x="0" y="27820"/>
                </a:lnTo>
                <a:lnTo>
                  <a:pt x="2715" y="38026"/>
                </a:lnTo>
                <a:lnTo>
                  <a:pt x="9021" y="46266"/>
                </a:lnTo>
                <a:lnTo>
                  <a:pt x="17973" y="51634"/>
                </a:lnTo>
                <a:lnTo>
                  <a:pt x="28626" y="53222"/>
                </a:lnTo>
                <a:lnTo>
                  <a:pt x="38026" y="50777"/>
                </a:lnTo>
                <a:lnTo>
                  <a:pt x="45762" y="45158"/>
                </a:lnTo>
                <a:lnTo>
                  <a:pt x="51079" y="37119"/>
                </a:lnTo>
                <a:lnTo>
                  <a:pt x="53221" y="27417"/>
                </a:lnTo>
                <a:lnTo>
                  <a:pt x="51098" y="16612"/>
                </a:lnTo>
                <a:lnTo>
                  <a:pt x="45309" y="7811"/>
                </a:lnTo>
                <a:lnTo>
                  <a:pt x="36722" y="1959"/>
                </a:lnTo>
                <a:lnTo>
                  <a:pt x="26207" y="0"/>
                </a:lnTo>
                <a:close/>
              </a:path>
            </a:pathLst>
          </a:custGeom>
          <a:solidFill>
            <a:srgbClr val="000A38">
              <a:alpha val="35998"/>
            </a:srgbClr>
          </a:solidFill>
        </p:spPr>
        <p:txBody>
          <a:bodyPr wrap="square" lIns="0" tIns="0" rIns="0" bIns="0" rtlCol="0"/>
          <a:lstStyle/>
          <a:p>
            <a:endParaRPr/>
          </a:p>
        </p:txBody>
      </p:sp>
      <p:sp>
        <p:nvSpPr>
          <p:cNvPr id="155" name="object 155"/>
          <p:cNvSpPr/>
          <p:nvPr/>
        </p:nvSpPr>
        <p:spPr>
          <a:xfrm>
            <a:off x="595821" y="21026"/>
            <a:ext cx="52705" cy="53340"/>
          </a:xfrm>
          <a:custGeom>
            <a:avLst/>
            <a:gdLst/>
            <a:ahLst/>
            <a:cxnLst/>
            <a:rect l="l" t="t" r="r" b="b"/>
            <a:pathLst>
              <a:path w="52704" h="53340">
                <a:moveTo>
                  <a:pt x="25804" y="0"/>
                </a:moveTo>
                <a:lnTo>
                  <a:pt x="15535" y="2482"/>
                </a:lnTo>
                <a:lnTo>
                  <a:pt x="7156" y="8668"/>
                </a:lnTo>
                <a:lnTo>
                  <a:pt x="1650" y="17576"/>
                </a:lnTo>
                <a:lnTo>
                  <a:pt x="0" y="28223"/>
                </a:lnTo>
                <a:lnTo>
                  <a:pt x="2715" y="38530"/>
                </a:lnTo>
                <a:lnTo>
                  <a:pt x="9021" y="46569"/>
                </a:lnTo>
                <a:lnTo>
                  <a:pt x="17973" y="51583"/>
                </a:lnTo>
                <a:lnTo>
                  <a:pt x="28626" y="52818"/>
                </a:lnTo>
                <a:lnTo>
                  <a:pt x="38127" y="50197"/>
                </a:lnTo>
                <a:lnTo>
                  <a:pt x="45661" y="44552"/>
                </a:lnTo>
                <a:lnTo>
                  <a:pt x="50626" y="36489"/>
                </a:lnTo>
                <a:lnTo>
                  <a:pt x="52415" y="26610"/>
                </a:lnTo>
                <a:lnTo>
                  <a:pt x="50525" y="15875"/>
                </a:lnTo>
                <a:lnTo>
                  <a:pt x="44855" y="7257"/>
                </a:lnTo>
                <a:lnTo>
                  <a:pt x="36312" y="1663"/>
                </a:lnTo>
                <a:lnTo>
                  <a:pt x="25804" y="0"/>
                </a:lnTo>
                <a:close/>
              </a:path>
            </a:pathLst>
          </a:custGeom>
          <a:solidFill>
            <a:srgbClr val="000A38">
              <a:alpha val="35998"/>
            </a:srgbClr>
          </a:solidFill>
        </p:spPr>
        <p:txBody>
          <a:bodyPr wrap="square" lIns="0" tIns="0" rIns="0" bIns="0" rtlCol="0"/>
          <a:lstStyle/>
          <a:p>
            <a:endParaRPr/>
          </a:p>
        </p:txBody>
      </p:sp>
      <p:sp>
        <p:nvSpPr>
          <p:cNvPr id="156" name="object 156"/>
          <p:cNvSpPr/>
          <p:nvPr/>
        </p:nvSpPr>
        <p:spPr>
          <a:xfrm>
            <a:off x="8871010" y="134727"/>
            <a:ext cx="53340" cy="53340"/>
          </a:xfrm>
          <a:custGeom>
            <a:avLst/>
            <a:gdLst/>
            <a:ahLst/>
            <a:cxnLst/>
            <a:rect l="l" t="t" r="r" b="b"/>
            <a:pathLst>
              <a:path w="53340" h="53339">
                <a:moveTo>
                  <a:pt x="24998" y="0"/>
                </a:moveTo>
                <a:lnTo>
                  <a:pt x="15422" y="2381"/>
                </a:lnTo>
                <a:lnTo>
                  <a:pt x="7660" y="7862"/>
                </a:lnTo>
                <a:lnTo>
                  <a:pt x="2318" y="15762"/>
                </a:lnTo>
                <a:lnTo>
                  <a:pt x="0" y="25401"/>
                </a:lnTo>
                <a:lnTo>
                  <a:pt x="1889" y="36042"/>
                </a:lnTo>
                <a:lnTo>
                  <a:pt x="7558" y="44906"/>
                </a:lnTo>
                <a:lnTo>
                  <a:pt x="16101" y="50973"/>
                </a:lnTo>
                <a:lnTo>
                  <a:pt x="26610" y="53222"/>
                </a:lnTo>
                <a:lnTo>
                  <a:pt x="37118" y="51036"/>
                </a:lnTo>
                <a:lnTo>
                  <a:pt x="45661" y="45107"/>
                </a:lnTo>
                <a:lnTo>
                  <a:pt x="51331" y="36382"/>
                </a:lnTo>
                <a:lnTo>
                  <a:pt x="53221" y="25804"/>
                </a:lnTo>
                <a:lnTo>
                  <a:pt x="50739" y="15365"/>
                </a:lnTo>
                <a:lnTo>
                  <a:pt x="44552" y="7005"/>
                </a:lnTo>
                <a:lnTo>
                  <a:pt x="35644" y="1594"/>
                </a:lnTo>
                <a:lnTo>
                  <a:pt x="24998" y="0"/>
                </a:lnTo>
                <a:close/>
              </a:path>
            </a:pathLst>
          </a:custGeom>
          <a:solidFill>
            <a:srgbClr val="000A38">
              <a:alpha val="35998"/>
            </a:srgbClr>
          </a:solidFill>
        </p:spPr>
        <p:txBody>
          <a:bodyPr wrap="square" lIns="0" tIns="0" rIns="0" bIns="0" rtlCol="0"/>
          <a:lstStyle/>
          <a:p>
            <a:endParaRPr/>
          </a:p>
        </p:txBody>
      </p:sp>
      <p:sp>
        <p:nvSpPr>
          <p:cNvPr id="157" name="object 157"/>
          <p:cNvSpPr/>
          <p:nvPr/>
        </p:nvSpPr>
        <p:spPr>
          <a:xfrm>
            <a:off x="15381813" y="216979"/>
            <a:ext cx="53340" cy="53340"/>
          </a:xfrm>
          <a:custGeom>
            <a:avLst/>
            <a:gdLst/>
            <a:ahLst/>
            <a:cxnLst/>
            <a:rect l="l" t="t" r="r" b="b"/>
            <a:pathLst>
              <a:path w="53340" h="53339">
                <a:moveTo>
                  <a:pt x="25804" y="0"/>
                </a:moveTo>
                <a:lnTo>
                  <a:pt x="16102" y="2022"/>
                </a:lnTo>
                <a:lnTo>
                  <a:pt x="8063" y="7106"/>
                </a:lnTo>
                <a:lnTo>
                  <a:pt x="2444" y="14685"/>
                </a:lnTo>
                <a:lnTo>
                  <a:pt x="0" y="24191"/>
                </a:lnTo>
                <a:lnTo>
                  <a:pt x="1297" y="34844"/>
                </a:lnTo>
                <a:lnTo>
                  <a:pt x="6451" y="43797"/>
                </a:lnTo>
                <a:lnTo>
                  <a:pt x="14628" y="50103"/>
                </a:lnTo>
                <a:lnTo>
                  <a:pt x="24998" y="52818"/>
                </a:lnTo>
                <a:lnTo>
                  <a:pt x="35638" y="51167"/>
                </a:lnTo>
                <a:lnTo>
                  <a:pt x="44502" y="45661"/>
                </a:lnTo>
                <a:lnTo>
                  <a:pt x="50569" y="37282"/>
                </a:lnTo>
                <a:lnTo>
                  <a:pt x="52818" y="27013"/>
                </a:lnTo>
                <a:lnTo>
                  <a:pt x="50865" y="16499"/>
                </a:lnTo>
                <a:lnTo>
                  <a:pt x="45056" y="7912"/>
                </a:lnTo>
                <a:lnTo>
                  <a:pt x="36375" y="2123"/>
                </a:lnTo>
                <a:lnTo>
                  <a:pt x="25804" y="0"/>
                </a:lnTo>
                <a:close/>
              </a:path>
            </a:pathLst>
          </a:custGeom>
          <a:solidFill>
            <a:srgbClr val="000A38">
              <a:alpha val="35998"/>
            </a:srgbClr>
          </a:solidFill>
        </p:spPr>
        <p:txBody>
          <a:bodyPr wrap="square" lIns="0" tIns="0" rIns="0" bIns="0" rtlCol="0"/>
          <a:lstStyle/>
          <a:p>
            <a:endParaRPr/>
          </a:p>
        </p:txBody>
      </p:sp>
      <p:sp>
        <p:nvSpPr>
          <p:cNvPr id="158" name="object 158"/>
          <p:cNvSpPr/>
          <p:nvPr/>
        </p:nvSpPr>
        <p:spPr>
          <a:xfrm>
            <a:off x="16808721" y="267379"/>
            <a:ext cx="52069" cy="52705"/>
          </a:xfrm>
          <a:custGeom>
            <a:avLst/>
            <a:gdLst/>
            <a:ahLst/>
            <a:cxnLst/>
            <a:rect l="l" t="t" r="r" b="b"/>
            <a:pathLst>
              <a:path w="52069" h="52704">
                <a:moveTo>
                  <a:pt x="23384" y="0"/>
                </a:moveTo>
                <a:lnTo>
                  <a:pt x="13493" y="2614"/>
                </a:lnTo>
                <a:lnTo>
                  <a:pt x="6248" y="7912"/>
                </a:lnTo>
                <a:lnTo>
                  <a:pt x="1725" y="15705"/>
                </a:lnTo>
                <a:lnTo>
                  <a:pt x="0" y="25804"/>
                </a:lnTo>
                <a:lnTo>
                  <a:pt x="1777" y="36312"/>
                </a:lnTo>
                <a:lnTo>
                  <a:pt x="7561" y="44855"/>
                </a:lnTo>
                <a:lnTo>
                  <a:pt x="16217" y="50525"/>
                </a:lnTo>
                <a:lnTo>
                  <a:pt x="26611" y="52415"/>
                </a:lnTo>
                <a:lnTo>
                  <a:pt x="36817" y="49876"/>
                </a:lnTo>
                <a:lnTo>
                  <a:pt x="45057" y="43595"/>
                </a:lnTo>
                <a:lnTo>
                  <a:pt x="50424" y="34668"/>
                </a:lnTo>
                <a:lnTo>
                  <a:pt x="52011" y="24191"/>
                </a:lnTo>
                <a:lnTo>
                  <a:pt x="49239" y="13891"/>
                </a:lnTo>
                <a:lnTo>
                  <a:pt x="42838" y="5896"/>
                </a:lnTo>
                <a:lnTo>
                  <a:pt x="33867" y="1001"/>
                </a:lnTo>
                <a:lnTo>
                  <a:pt x="23384" y="0"/>
                </a:lnTo>
                <a:close/>
              </a:path>
            </a:pathLst>
          </a:custGeom>
          <a:solidFill>
            <a:srgbClr val="000A38">
              <a:alpha val="35998"/>
            </a:srgbClr>
          </a:solidFill>
        </p:spPr>
        <p:txBody>
          <a:bodyPr wrap="square" lIns="0" tIns="0" rIns="0" bIns="0" rtlCol="0"/>
          <a:lstStyle/>
          <a:p>
            <a:endParaRPr/>
          </a:p>
        </p:txBody>
      </p:sp>
      <p:sp>
        <p:nvSpPr>
          <p:cNvPr id="159" name="object 159"/>
          <p:cNvSpPr/>
          <p:nvPr/>
        </p:nvSpPr>
        <p:spPr>
          <a:xfrm>
            <a:off x="17692930" y="281893"/>
            <a:ext cx="52069" cy="52069"/>
          </a:xfrm>
          <a:custGeom>
            <a:avLst/>
            <a:gdLst/>
            <a:ahLst/>
            <a:cxnLst/>
            <a:rect l="l" t="t" r="r" b="b"/>
            <a:pathLst>
              <a:path w="52069" h="52070">
                <a:moveTo>
                  <a:pt x="23384" y="0"/>
                </a:moveTo>
                <a:lnTo>
                  <a:pt x="13493" y="2614"/>
                </a:lnTo>
                <a:lnTo>
                  <a:pt x="6248" y="7912"/>
                </a:lnTo>
                <a:lnTo>
                  <a:pt x="1725" y="15705"/>
                </a:lnTo>
                <a:lnTo>
                  <a:pt x="0" y="25804"/>
                </a:lnTo>
                <a:lnTo>
                  <a:pt x="1946" y="36306"/>
                </a:lnTo>
                <a:lnTo>
                  <a:pt x="7711" y="44805"/>
                </a:lnTo>
                <a:lnTo>
                  <a:pt x="16272" y="50355"/>
                </a:lnTo>
                <a:lnTo>
                  <a:pt x="26611" y="52012"/>
                </a:lnTo>
                <a:lnTo>
                  <a:pt x="36817" y="49479"/>
                </a:lnTo>
                <a:lnTo>
                  <a:pt x="45057" y="43242"/>
                </a:lnTo>
                <a:lnTo>
                  <a:pt x="50424" y="34435"/>
                </a:lnTo>
                <a:lnTo>
                  <a:pt x="52011" y="24191"/>
                </a:lnTo>
                <a:lnTo>
                  <a:pt x="49296" y="13891"/>
                </a:lnTo>
                <a:lnTo>
                  <a:pt x="42990" y="5896"/>
                </a:lnTo>
                <a:lnTo>
                  <a:pt x="34038" y="1001"/>
                </a:lnTo>
                <a:lnTo>
                  <a:pt x="23384" y="0"/>
                </a:lnTo>
                <a:close/>
              </a:path>
            </a:pathLst>
          </a:custGeom>
          <a:solidFill>
            <a:srgbClr val="000A38">
              <a:alpha val="35998"/>
            </a:srgbClr>
          </a:solidFill>
        </p:spPr>
        <p:txBody>
          <a:bodyPr wrap="square" lIns="0" tIns="0" rIns="0" bIns="0" rtlCol="0"/>
          <a:lstStyle/>
          <a:p>
            <a:endParaRPr/>
          </a:p>
        </p:txBody>
      </p:sp>
      <p:sp>
        <p:nvSpPr>
          <p:cNvPr id="160" name="object 160"/>
          <p:cNvSpPr/>
          <p:nvPr/>
        </p:nvSpPr>
        <p:spPr>
          <a:xfrm>
            <a:off x="13620250" y="188755"/>
            <a:ext cx="53340" cy="53340"/>
          </a:xfrm>
          <a:custGeom>
            <a:avLst/>
            <a:gdLst/>
            <a:ahLst/>
            <a:cxnLst/>
            <a:rect l="l" t="t" r="r" b="b"/>
            <a:pathLst>
              <a:path w="53340" h="53339">
                <a:moveTo>
                  <a:pt x="23788" y="0"/>
                </a:moveTo>
                <a:lnTo>
                  <a:pt x="14288" y="2677"/>
                </a:lnTo>
                <a:lnTo>
                  <a:pt x="6753" y="8416"/>
                </a:lnTo>
                <a:lnTo>
                  <a:pt x="1789" y="16499"/>
                </a:lnTo>
                <a:lnTo>
                  <a:pt x="0" y="26207"/>
                </a:lnTo>
                <a:lnTo>
                  <a:pt x="2412" y="36715"/>
                </a:lnTo>
                <a:lnTo>
                  <a:pt x="8416" y="45258"/>
                </a:lnTo>
                <a:lnTo>
                  <a:pt x="17066" y="50928"/>
                </a:lnTo>
                <a:lnTo>
                  <a:pt x="27416" y="52818"/>
                </a:lnTo>
                <a:lnTo>
                  <a:pt x="37849" y="50279"/>
                </a:lnTo>
                <a:lnTo>
                  <a:pt x="46165" y="43998"/>
                </a:lnTo>
                <a:lnTo>
                  <a:pt x="51457" y="35071"/>
                </a:lnTo>
                <a:lnTo>
                  <a:pt x="52818" y="24594"/>
                </a:lnTo>
                <a:lnTo>
                  <a:pt x="50039" y="14288"/>
                </a:lnTo>
                <a:lnTo>
                  <a:pt x="43595" y="6249"/>
                </a:lnTo>
                <a:lnTo>
                  <a:pt x="34504" y="1234"/>
                </a:lnTo>
                <a:lnTo>
                  <a:pt x="23788" y="0"/>
                </a:lnTo>
                <a:close/>
              </a:path>
            </a:pathLst>
          </a:custGeom>
          <a:solidFill>
            <a:srgbClr val="000A38">
              <a:alpha val="35998"/>
            </a:srgbClr>
          </a:solidFill>
        </p:spPr>
        <p:txBody>
          <a:bodyPr wrap="square" lIns="0" tIns="0" rIns="0" bIns="0" rtlCol="0"/>
          <a:lstStyle/>
          <a:p>
            <a:endParaRPr/>
          </a:p>
        </p:txBody>
      </p:sp>
      <p:sp>
        <p:nvSpPr>
          <p:cNvPr id="161" name="object 161"/>
          <p:cNvSpPr/>
          <p:nvPr/>
        </p:nvSpPr>
        <p:spPr>
          <a:xfrm>
            <a:off x="5345063" y="74248"/>
            <a:ext cx="53340" cy="53340"/>
          </a:xfrm>
          <a:custGeom>
            <a:avLst/>
            <a:gdLst/>
            <a:ahLst/>
            <a:cxnLst/>
            <a:rect l="l" t="t" r="r" b="b"/>
            <a:pathLst>
              <a:path w="53339" h="53339">
                <a:moveTo>
                  <a:pt x="24594" y="0"/>
                </a:moveTo>
                <a:lnTo>
                  <a:pt x="15195" y="2438"/>
                </a:lnTo>
                <a:lnTo>
                  <a:pt x="7458" y="8013"/>
                </a:lnTo>
                <a:lnTo>
                  <a:pt x="2141" y="15932"/>
                </a:lnTo>
                <a:lnTo>
                  <a:pt x="0" y="25401"/>
                </a:lnTo>
                <a:lnTo>
                  <a:pt x="1827" y="35979"/>
                </a:lnTo>
                <a:lnTo>
                  <a:pt x="7358" y="44704"/>
                </a:lnTo>
                <a:lnTo>
                  <a:pt x="15762" y="50632"/>
                </a:lnTo>
                <a:lnTo>
                  <a:pt x="26207" y="52819"/>
                </a:lnTo>
                <a:lnTo>
                  <a:pt x="36715" y="50865"/>
                </a:lnTo>
                <a:lnTo>
                  <a:pt x="45258" y="45057"/>
                </a:lnTo>
                <a:lnTo>
                  <a:pt x="50928" y="36375"/>
                </a:lnTo>
                <a:lnTo>
                  <a:pt x="52818" y="25804"/>
                </a:lnTo>
                <a:lnTo>
                  <a:pt x="50336" y="15309"/>
                </a:lnTo>
                <a:lnTo>
                  <a:pt x="44149" y="6854"/>
                </a:lnTo>
                <a:lnTo>
                  <a:pt x="35241" y="1423"/>
                </a:lnTo>
                <a:lnTo>
                  <a:pt x="24594" y="0"/>
                </a:lnTo>
                <a:close/>
              </a:path>
            </a:pathLst>
          </a:custGeom>
          <a:solidFill>
            <a:srgbClr val="000A38">
              <a:alpha val="35998"/>
            </a:srgbClr>
          </a:solidFill>
        </p:spPr>
        <p:txBody>
          <a:bodyPr wrap="square" lIns="0" tIns="0" rIns="0" bIns="0" rtlCol="0"/>
          <a:lstStyle/>
          <a:p>
            <a:endParaRPr/>
          </a:p>
        </p:txBody>
      </p:sp>
      <p:sp>
        <p:nvSpPr>
          <p:cNvPr id="162" name="object 162"/>
          <p:cNvSpPr/>
          <p:nvPr/>
        </p:nvSpPr>
        <p:spPr>
          <a:xfrm>
            <a:off x="6225642" y="88763"/>
            <a:ext cx="53340" cy="53340"/>
          </a:xfrm>
          <a:custGeom>
            <a:avLst/>
            <a:gdLst/>
            <a:ahLst/>
            <a:cxnLst/>
            <a:rect l="l" t="t" r="r" b="b"/>
            <a:pathLst>
              <a:path w="53339" h="53339">
                <a:moveTo>
                  <a:pt x="23385" y="0"/>
                </a:moveTo>
                <a:lnTo>
                  <a:pt x="13891" y="2973"/>
                </a:lnTo>
                <a:lnTo>
                  <a:pt x="6400" y="8971"/>
                </a:lnTo>
                <a:lnTo>
                  <a:pt x="1556" y="17236"/>
                </a:lnTo>
                <a:lnTo>
                  <a:pt x="0" y="27013"/>
                </a:lnTo>
                <a:lnTo>
                  <a:pt x="2482" y="37453"/>
                </a:lnTo>
                <a:lnTo>
                  <a:pt x="8668" y="45813"/>
                </a:lnTo>
                <a:lnTo>
                  <a:pt x="17577" y="51224"/>
                </a:lnTo>
                <a:lnTo>
                  <a:pt x="28224" y="52818"/>
                </a:lnTo>
                <a:lnTo>
                  <a:pt x="38423" y="50040"/>
                </a:lnTo>
                <a:lnTo>
                  <a:pt x="46619" y="43595"/>
                </a:lnTo>
                <a:lnTo>
                  <a:pt x="51867" y="34504"/>
                </a:lnTo>
                <a:lnTo>
                  <a:pt x="53222" y="23788"/>
                </a:lnTo>
                <a:lnTo>
                  <a:pt x="50147" y="13494"/>
                </a:lnTo>
                <a:lnTo>
                  <a:pt x="43444" y="5544"/>
                </a:lnTo>
                <a:lnTo>
                  <a:pt x="34171" y="768"/>
                </a:lnTo>
                <a:lnTo>
                  <a:pt x="23385" y="0"/>
                </a:lnTo>
                <a:close/>
              </a:path>
            </a:pathLst>
          </a:custGeom>
          <a:solidFill>
            <a:srgbClr val="000A38">
              <a:alpha val="35998"/>
            </a:srgbClr>
          </a:solidFill>
        </p:spPr>
        <p:txBody>
          <a:bodyPr wrap="square" lIns="0" tIns="0" rIns="0" bIns="0" rtlCol="0"/>
          <a:lstStyle/>
          <a:p>
            <a:endParaRPr/>
          </a:p>
        </p:txBody>
      </p:sp>
      <p:sp>
        <p:nvSpPr>
          <p:cNvPr id="163" name="object 163"/>
          <p:cNvSpPr/>
          <p:nvPr/>
        </p:nvSpPr>
        <p:spPr>
          <a:xfrm>
            <a:off x="2361415" y="49250"/>
            <a:ext cx="52705" cy="53340"/>
          </a:xfrm>
          <a:custGeom>
            <a:avLst/>
            <a:gdLst/>
            <a:ahLst/>
            <a:cxnLst/>
            <a:rect l="l" t="t" r="r" b="b"/>
            <a:pathLst>
              <a:path w="52705" h="53339">
                <a:moveTo>
                  <a:pt x="25804" y="0"/>
                </a:moveTo>
                <a:lnTo>
                  <a:pt x="15365" y="2192"/>
                </a:lnTo>
                <a:lnTo>
                  <a:pt x="7005" y="8164"/>
                </a:lnTo>
                <a:lnTo>
                  <a:pt x="1593" y="17009"/>
                </a:lnTo>
                <a:lnTo>
                  <a:pt x="0" y="27820"/>
                </a:lnTo>
                <a:lnTo>
                  <a:pt x="2318" y="37396"/>
                </a:lnTo>
                <a:lnTo>
                  <a:pt x="7660" y="45158"/>
                </a:lnTo>
                <a:lnTo>
                  <a:pt x="15422" y="50500"/>
                </a:lnTo>
                <a:lnTo>
                  <a:pt x="24998" y="52818"/>
                </a:lnTo>
                <a:lnTo>
                  <a:pt x="35519" y="51224"/>
                </a:lnTo>
                <a:lnTo>
                  <a:pt x="44149" y="45812"/>
                </a:lnTo>
                <a:lnTo>
                  <a:pt x="50059" y="37452"/>
                </a:lnTo>
                <a:lnTo>
                  <a:pt x="52415" y="27013"/>
                </a:lnTo>
                <a:lnTo>
                  <a:pt x="50468" y="16499"/>
                </a:lnTo>
                <a:lnTo>
                  <a:pt x="44704" y="7912"/>
                </a:lnTo>
                <a:lnTo>
                  <a:pt x="36142" y="2123"/>
                </a:lnTo>
                <a:lnTo>
                  <a:pt x="25804" y="0"/>
                </a:lnTo>
                <a:close/>
              </a:path>
            </a:pathLst>
          </a:custGeom>
          <a:solidFill>
            <a:srgbClr val="000A38">
              <a:alpha val="35998"/>
            </a:srgbClr>
          </a:solidFill>
        </p:spPr>
        <p:txBody>
          <a:bodyPr wrap="square" lIns="0" tIns="0" rIns="0" bIns="0" rtlCol="0"/>
          <a:lstStyle/>
          <a:p>
            <a:endParaRPr/>
          </a:p>
        </p:txBody>
      </p:sp>
      <p:sp>
        <p:nvSpPr>
          <p:cNvPr id="164" name="object 164"/>
          <p:cNvSpPr/>
          <p:nvPr/>
        </p:nvSpPr>
        <p:spPr>
          <a:xfrm>
            <a:off x="12400986" y="192384"/>
            <a:ext cx="53340" cy="52705"/>
          </a:xfrm>
          <a:custGeom>
            <a:avLst/>
            <a:gdLst/>
            <a:ahLst/>
            <a:cxnLst/>
            <a:rect l="l" t="t" r="r" b="b"/>
            <a:pathLst>
              <a:path w="53340" h="52704">
                <a:moveTo>
                  <a:pt x="25401" y="0"/>
                </a:moveTo>
                <a:lnTo>
                  <a:pt x="15932" y="2141"/>
                </a:lnTo>
                <a:lnTo>
                  <a:pt x="8013" y="7459"/>
                </a:lnTo>
                <a:lnTo>
                  <a:pt x="2437" y="15195"/>
                </a:lnTo>
                <a:lnTo>
                  <a:pt x="0" y="24594"/>
                </a:lnTo>
                <a:lnTo>
                  <a:pt x="1594" y="34952"/>
                </a:lnTo>
                <a:lnTo>
                  <a:pt x="7006" y="43646"/>
                </a:lnTo>
                <a:lnTo>
                  <a:pt x="15366" y="49769"/>
                </a:lnTo>
                <a:lnTo>
                  <a:pt x="25804" y="52415"/>
                </a:lnTo>
                <a:lnTo>
                  <a:pt x="36376" y="50588"/>
                </a:lnTo>
                <a:lnTo>
                  <a:pt x="45057" y="45057"/>
                </a:lnTo>
                <a:lnTo>
                  <a:pt x="50866" y="36652"/>
                </a:lnTo>
                <a:lnTo>
                  <a:pt x="52819" y="26207"/>
                </a:lnTo>
                <a:lnTo>
                  <a:pt x="50632" y="15932"/>
                </a:lnTo>
                <a:lnTo>
                  <a:pt x="44704" y="7509"/>
                </a:lnTo>
                <a:lnTo>
                  <a:pt x="35978" y="1883"/>
                </a:lnTo>
                <a:lnTo>
                  <a:pt x="25401" y="0"/>
                </a:lnTo>
                <a:close/>
              </a:path>
            </a:pathLst>
          </a:custGeom>
          <a:solidFill>
            <a:srgbClr val="000A38">
              <a:alpha val="35998"/>
            </a:srgbClr>
          </a:solidFill>
        </p:spPr>
        <p:txBody>
          <a:bodyPr wrap="square" lIns="0" tIns="0" rIns="0" bIns="0" rtlCol="0"/>
          <a:lstStyle/>
          <a:p>
            <a:endParaRPr/>
          </a:p>
        </p:txBody>
      </p:sp>
      <p:sp>
        <p:nvSpPr>
          <p:cNvPr id="165" name="object 165"/>
          <p:cNvSpPr/>
          <p:nvPr/>
        </p:nvSpPr>
        <p:spPr>
          <a:xfrm>
            <a:off x="18027583" y="259718"/>
            <a:ext cx="53340" cy="53340"/>
          </a:xfrm>
          <a:custGeom>
            <a:avLst/>
            <a:gdLst/>
            <a:ahLst/>
            <a:cxnLst/>
            <a:rect l="l" t="t" r="r" b="b"/>
            <a:pathLst>
              <a:path w="53340" h="53339">
                <a:moveTo>
                  <a:pt x="24998" y="0"/>
                </a:moveTo>
                <a:lnTo>
                  <a:pt x="15366" y="2318"/>
                </a:lnTo>
                <a:lnTo>
                  <a:pt x="7510" y="7660"/>
                </a:lnTo>
                <a:lnTo>
                  <a:pt x="2148" y="15422"/>
                </a:lnTo>
                <a:lnTo>
                  <a:pt x="0" y="24997"/>
                </a:lnTo>
                <a:lnTo>
                  <a:pt x="1593" y="35638"/>
                </a:lnTo>
                <a:lnTo>
                  <a:pt x="7005" y="44502"/>
                </a:lnTo>
                <a:lnTo>
                  <a:pt x="15365" y="50569"/>
                </a:lnTo>
                <a:lnTo>
                  <a:pt x="25804" y="52818"/>
                </a:lnTo>
                <a:lnTo>
                  <a:pt x="36319" y="50865"/>
                </a:lnTo>
                <a:lnTo>
                  <a:pt x="44906" y="45057"/>
                </a:lnTo>
                <a:lnTo>
                  <a:pt x="50695" y="36375"/>
                </a:lnTo>
                <a:lnTo>
                  <a:pt x="52819" y="25804"/>
                </a:lnTo>
                <a:lnTo>
                  <a:pt x="50569" y="15365"/>
                </a:lnTo>
                <a:lnTo>
                  <a:pt x="44502" y="7005"/>
                </a:lnTo>
                <a:lnTo>
                  <a:pt x="35638" y="1594"/>
                </a:lnTo>
                <a:lnTo>
                  <a:pt x="24998" y="0"/>
                </a:lnTo>
                <a:close/>
              </a:path>
            </a:pathLst>
          </a:custGeom>
          <a:solidFill>
            <a:srgbClr val="000A38">
              <a:alpha val="35998"/>
            </a:srgbClr>
          </a:solidFill>
        </p:spPr>
        <p:txBody>
          <a:bodyPr wrap="square" lIns="0" tIns="0" rIns="0" bIns="0" rtlCol="0"/>
          <a:lstStyle/>
          <a:p>
            <a:endParaRPr/>
          </a:p>
        </p:txBody>
      </p:sp>
      <p:sp>
        <p:nvSpPr>
          <p:cNvPr id="166" name="object 166"/>
          <p:cNvSpPr/>
          <p:nvPr/>
        </p:nvSpPr>
        <p:spPr>
          <a:xfrm>
            <a:off x="7990430" y="116986"/>
            <a:ext cx="53340" cy="53340"/>
          </a:xfrm>
          <a:custGeom>
            <a:avLst/>
            <a:gdLst/>
            <a:ahLst/>
            <a:cxnLst/>
            <a:rect l="l" t="t" r="r" b="b"/>
            <a:pathLst>
              <a:path w="53340" h="53339">
                <a:moveTo>
                  <a:pt x="25804" y="0"/>
                </a:moveTo>
                <a:lnTo>
                  <a:pt x="15365" y="2538"/>
                </a:lnTo>
                <a:lnTo>
                  <a:pt x="7005" y="8819"/>
                </a:lnTo>
                <a:lnTo>
                  <a:pt x="1593" y="17746"/>
                </a:lnTo>
                <a:lnTo>
                  <a:pt x="0" y="28223"/>
                </a:lnTo>
                <a:lnTo>
                  <a:pt x="3005" y="38416"/>
                </a:lnTo>
                <a:lnTo>
                  <a:pt x="9525" y="46569"/>
                </a:lnTo>
                <a:lnTo>
                  <a:pt x="18540" y="51697"/>
                </a:lnTo>
                <a:lnTo>
                  <a:pt x="29029" y="52818"/>
                </a:lnTo>
                <a:lnTo>
                  <a:pt x="38360" y="50084"/>
                </a:lnTo>
                <a:lnTo>
                  <a:pt x="45913" y="44250"/>
                </a:lnTo>
                <a:lnTo>
                  <a:pt x="50972" y="36148"/>
                </a:lnTo>
                <a:lnTo>
                  <a:pt x="52818" y="26610"/>
                </a:lnTo>
                <a:lnTo>
                  <a:pt x="50865" y="16102"/>
                </a:lnTo>
                <a:lnTo>
                  <a:pt x="45056" y="7559"/>
                </a:lnTo>
                <a:lnTo>
                  <a:pt x="36375" y="1890"/>
                </a:lnTo>
                <a:lnTo>
                  <a:pt x="25804" y="0"/>
                </a:lnTo>
                <a:close/>
              </a:path>
            </a:pathLst>
          </a:custGeom>
          <a:solidFill>
            <a:srgbClr val="000A38">
              <a:alpha val="35998"/>
            </a:srgbClr>
          </a:solidFill>
        </p:spPr>
        <p:txBody>
          <a:bodyPr wrap="square" lIns="0" tIns="0" rIns="0" bIns="0" rtlCol="0"/>
          <a:lstStyle/>
          <a:p>
            <a:endParaRPr/>
          </a:p>
        </p:txBody>
      </p:sp>
      <p:sp>
        <p:nvSpPr>
          <p:cNvPr id="167" name="object 167"/>
          <p:cNvSpPr/>
          <p:nvPr/>
        </p:nvSpPr>
        <p:spPr>
          <a:xfrm>
            <a:off x="1480029" y="35137"/>
            <a:ext cx="52705" cy="53340"/>
          </a:xfrm>
          <a:custGeom>
            <a:avLst/>
            <a:gdLst/>
            <a:ahLst/>
            <a:cxnLst/>
            <a:rect l="l" t="t" r="r" b="b"/>
            <a:pathLst>
              <a:path w="52705" h="53340">
                <a:moveTo>
                  <a:pt x="25804" y="0"/>
                </a:moveTo>
                <a:lnTo>
                  <a:pt x="15535" y="2482"/>
                </a:lnTo>
                <a:lnTo>
                  <a:pt x="7156" y="8668"/>
                </a:lnTo>
                <a:lnTo>
                  <a:pt x="1650" y="17576"/>
                </a:lnTo>
                <a:lnTo>
                  <a:pt x="0" y="28223"/>
                </a:lnTo>
                <a:lnTo>
                  <a:pt x="2715" y="38530"/>
                </a:lnTo>
                <a:lnTo>
                  <a:pt x="9021" y="46569"/>
                </a:lnTo>
                <a:lnTo>
                  <a:pt x="17973" y="51583"/>
                </a:lnTo>
                <a:lnTo>
                  <a:pt x="28626" y="52818"/>
                </a:lnTo>
                <a:lnTo>
                  <a:pt x="38127" y="50197"/>
                </a:lnTo>
                <a:lnTo>
                  <a:pt x="45661" y="44552"/>
                </a:lnTo>
                <a:lnTo>
                  <a:pt x="50626" y="36489"/>
                </a:lnTo>
                <a:lnTo>
                  <a:pt x="52415" y="26610"/>
                </a:lnTo>
                <a:lnTo>
                  <a:pt x="50695" y="16102"/>
                </a:lnTo>
                <a:lnTo>
                  <a:pt x="45006" y="7559"/>
                </a:lnTo>
                <a:lnTo>
                  <a:pt x="36369" y="1890"/>
                </a:lnTo>
                <a:lnTo>
                  <a:pt x="25804" y="0"/>
                </a:lnTo>
                <a:close/>
              </a:path>
            </a:pathLst>
          </a:custGeom>
          <a:solidFill>
            <a:srgbClr val="000A38">
              <a:alpha val="35998"/>
            </a:srgbClr>
          </a:solidFill>
        </p:spPr>
        <p:txBody>
          <a:bodyPr wrap="square" lIns="0" tIns="0" rIns="0" bIns="0" rtlCol="0"/>
          <a:lstStyle/>
          <a:p>
            <a:endParaRPr/>
          </a:p>
        </p:txBody>
      </p:sp>
      <p:sp>
        <p:nvSpPr>
          <p:cNvPr id="168" name="object 168"/>
          <p:cNvSpPr/>
          <p:nvPr/>
        </p:nvSpPr>
        <p:spPr>
          <a:xfrm>
            <a:off x="13281567" y="206093"/>
            <a:ext cx="53340" cy="53340"/>
          </a:xfrm>
          <a:custGeom>
            <a:avLst/>
            <a:gdLst/>
            <a:ahLst/>
            <a:cxnLst/>
            <a:rect l="l" t="t" r="r" b="b"/>
            <a:pathLst>
              <a:path w="53340" h="53339">
                <a:moveTo>
                  <a:pt x="29836" y="0"/>
                </a:moveTo>
                <a:lnTo>
                  <a:pt x="19277" y="655"/>
                </a:lnTo>
                <a:lnTo>
                  <a:pt x="10079" y="5544"/>
                </a:lnTo>
                <a:lnTo>
                  <a:pt x="3300" y="13607"/>
                </a:lnTo>
                <a:lnTo>
                  <a:pt x="0" y="23788"/>
                </a:lnTo>
                <a:lnTo>
                  <a:pt x="1297" y="34504"/>
                </a:lnTo>
                <a:lnTo>
                  <a:pt x="6450" y="43595"/>
                </a:lnTo>
                <a:lnTo>
                  <a:pt x="14628" y="50040"/>
                </a:lnTo>
                <a:lnTo>
                  <a:pt x="24998" y="52818"/>
                </a:lnTo>
                <a:lnTo>
                  <a:pt x="35638" y="51224"/>
                </a:lnTo>
                <a:lnTo>
                  <a:pt x="44502" y="45812"/>
                </a:lnTo>
                <a:lnTo>
                  <a:pt x="50569" y="37452"/>
                </a:lnTo>
                <a:lnTo>
                  <a:pt x="52818" y="27013"/>
                </a:lnTo>
                <a:lnTo>
                  <a:pt x="51381" y="16839"/>
                </a:lnTo>
                <a:lnTo>
                  <a:pt x="47072" y="8819"/>
                </a:lnTo>
                <a:lnTo>
                  <a:pt x="39890" y="3143"/>
                </a:lnTo>
                <a:lnTo>
                  <a:pt x="29836" y="0"/>
                </a:lnTo>
                <a:close/>
              </a:path>
            </a:pathLst>
          </a:custGeom>
          <a:solidFill>
            <a:srgbClr val="000A38">
              <a:alpha val="35998"/>
            </a:srgbClr>
          </a:solidFill>
        </p:spPr>
        <p:txBody>
          <a:bodyPr wrap="square" lIns="0" tIns="0" rIns="0" bIns="0" rtlCol="0"/>
          <a:lstStyle/>
          <a:p>
            <a:endParaRPr/>
          </a:p>
        </p:txBody>
      </p:sp>
      <p:sp>
        <p:nvSpPr>
          <p:cNvPr id="169" name="object 169"/>
          <p:cNvSpPr/>
          <p:nvPr/>
        </p:nvSpPr>
        <p:spPr>
          <a:xfrm>
            <a:off x="9756023" y="149242"/>
            <a:ext cx="52705" cy="52705"/>
          </a:xfrm>
          <a:custGeom>
            <a:avLst/>
            <a:gdLst/>
            <a:ahLst/>
            <a:cxnLst/>
            <a:rect l="l" t="t" r="r" b="b"/>
            <a:pathLst>
              <a:path w="52704" h="52705">
                <a:moveTo>
                  <a:pt x="24998" y="0"/>
                </a:moveTo>
                <a:lnTo>
                  <a:pt x="14571" y="2482"/>
                </a:lnTo>
                <a:lnTo>
                  <a:pt x="6299" y="8668"/>
                </a:lnTo>
                <a:lnTo>
                  <a:pt x="1127" y="17576"/>
                </a:lnTo>
                <a:lnTo>
                  <a:pt x="0" y="28223"/>
                </a:lnTo>
                <a:lnTo>
                  <a:pt x="2551" y="38183"/>
                </a:lnTo>
                <a:lnTo>
                  <a:pt x="7711" y="45611"/>
                </a:lnTo>
                <a:lnTo>
                  <a:pt x="15365" y="50393"/>
                </a:lnTo>
                <a:lnTo>
                  <a:pt x="25401" y="52415"/>
                </a:lnTo>
                <a:lnTo>
                  <a:pt x="35915" y="50758"/>
                </a:lnTo>
                <a:lnTo>
                  <a:pt x="44502" y="45208"/>
                </a:lnTo>
                <a:lnTo>
                  <a:pt x="50292" y="36709"/>
                </a:lnTo>
                <a:lnTo>
                  <a:pt x="52415" y="26207"/>
                </a:lnTo>
                <a:lnTo>
                  <a:pt x="50172" y="15762"/>
                </a:lnTo>
                <a:lnTo>
                  <a:pt x="44149" y="7358"/>
                </a:lnTo>
                <a:lnTo>
                  <a:pt x="35405" y="1827"/>
                </a:lnTo>
                <a:lnTo>
                  <a:pt x="24998" y="0"/>
                </a:lnTo>
                <a:close/>
              </a:path>
            </a:pathLst>
          </a:custGeom>
          <a:solidFill>
            <a:srgbClr val="000A38">
              <a:alpha val="35998"/>
            </a:srgbClr>
          </a:solidFill>
        </p:spPr>
        <p:txBody>
          <a:bodyPr wrap="square" lIns="0" tIns="0" rIns="0" bIns="0" rtlCol="0"/>
          <a:lstStyle/>
          <a:p>
            <a:endParaRPr/>
          </a:p>
        </p:txBody>
      </p:sp>
      <p:sp>
        <p:nvSpPr>
          <p:cNvPr id="170" name="object 170"/>
          <p:cNvSpPr/>
          <p:nvPr/>
        </p:nvSpPr>
        <p:spPr>
          <a:xfrm>
            <a:off x="2699696" y="31912"/>
            <a:ext cx="53340" cy="53340"/>
          </a:xfrm>
          <a:custGeom>
            <a:avLst/>
            <a:gdLst/>
            <a:ahLst/>
            <a:cxnLst/>
            <a:rect l="l" t="t" r="r" b="b"/>
            <a:pathLst>
              <a:path w="53339" h="53340">
                <a:moveTo>
                  <a:pt x="28626" y="0"/>
                </a:moveTo>
                <a:lnTo>
                  <a:pt x="17973" y="1234"/>
                </a:lnTo>
                <a:lnTo>
                  <a:pt x="9021" y="6249"/>
                </a:lnTo>
                <a:lnTo>
                  <a:pt x="2715" y="14288"/>
                </a:lnTo>
                <a:lnTo>
                  <a:pt x="0" y="24594"/>
                </a:lnTo>
                <a:lnTo>
                  <a:pt x="1593" y="35241"/>
                </a:lnTo>
                <a:lnTo>
                  <a:pt x="7005" y="44149"/>
                </a:lnTo>
                <a:lnTo>
                  <a:pt x="15365" y="50336"/>
                </a:lnTo>
                <a:lnTo>
                  <a:pt x="25804" y="52818"/>
                </a:lnTo>
                <a:lnTo>
                  <a:pt x="36375" y="50928"/>
                </a:lnTo>
                <a:lnTo>
                  <a:pt x="45056" y="45258"/>
                </a:lnTo>
                <a:lnTo>
                  <a:pt x="50865" y="36715"/>
                </a:lnTo>
                <a:lnTo>
                  <a:pt x="52818" y="26207"/>
                </a:lnTo>
                <a:lnTo>
                  <a:pt x="50966" y="16499"/>
                </a:lnTo>
                <a:lnTo>
                  <a:pt x="45863" y="8416"/>
                </a:lnTo>
                <a:lnTo>
                  <a:pt x="38190" y="2677"/>
                </a:lnTo>
                <a:lnTo>
                  <a:pt x="28626" y="0"/>
                </a:lnTo>
                <a:close/>
              </a:path>
            </a:pathLst>
          </a:custGeom>
          <a:solidFill>
            <a:srgbClr val="000A38">
              <a:alpha val="35998"/>
            </a:srgbClr>
          </a:solidFill>
        </p:spPr>
        <p:txBody>
          <a:bodyPr wrap="square" lIns="0" tIns="0" rIns="0" bIns="0" rtlCol="0"/>
          <a:lstStyle/>
          <a:p>
            <a:endParaRPr/>
          </a:p>
        </p:txBody>
      </p:sp>
      <p:sp>
        <p:nvSpPr>
          <p:cNvPr id="171" name="object 171"/>
          <p:cNvSpPr/>
          <p:nvPr/>
        </p:nvSpPr>
        <p:spPr>
          <a:xfrm>
            <a:off x="15927336" y="252863"/>
            <a:ext cx="52705" cy="52705"/>
          </a:xfrm>
          <a:custGeom>
            <a:avLst/>
            <a:gdLst/>
            <a:ahLst/>
            <a:cxnLst/>
            <a:rect l="l" t="t" r="r" b="b"/>
            <a:pathLst>
              <a:path w="52705" h="52704">
                <a:moveTo>
                  <a:pt x="24595" y="0"/>
                </a:moveTo>
                <a:lnTo>
                  <a:pt x="14798" y="2488"/>
                </a:lnTo>
                <a:lnTo>
                  <a:pt x="7307" y="7509"/>
                </a:lnTo>
                <a:lnTo>
                  <a:pt x="2312" y="15025"/>
                </a:lnTo>
                <a:lnTo>
                  <a:pt x="0" y="24997"/>
                </a:lnTo>
                <a:lnTo>
                  <a:pt x="1656" y="35348"/>
                </a:lnTo>
                <a:lnTo>
                  <a:pt x="7207" y="43998"/>
                </a:lnTo>
                <a:lnTo>
                  <a:pt x="15705" y="50002"/>
                </a:lnTo>
                <a:lnTo>
                  <a:pt x="26207" y="52415"/>
                </a:lnTo>
                <a:lnTo>
                  <a:pt x="36652" y="50349"/>
                </a:lnTo>
                <a:lnTo>
                  <a:pt x="45056" y="44654"/>
                </a:lnTo>
                <a:lnTo>
                  <a:pt x="50588" y="36086"/>
                </a:lnTo>
                <a:lnTo>
                  <a:pt x="52415" y="25401"/>
                </a:lnTo>
                <a:lnTo>
                  <a:pt x="49996" y="14912"/>
                </a:lnTo>
                <a:lnTo>
                  <a:pt x="43948" y="6501"/>
                </a:lnTo>
                <a:lnTo>
                  <a:pt x="35178" y="1190"/>
                </a:lnTo>
                <a:lnTo>
                  <a:pt x="24595" y="0"/>
                </a:lnTo>
                <a:close/>
              </a:path>
            </a:pathLst>
          </a:custGeom>
          <a:solidFill>
            <a:srgbClr val="000A38">
              <a:alpha val="35998"/>
            </a:srgbClr>
          </a:solidFill>
        </p:spPr>
        <p:txBody>
          <a:bodyPr wrap="square" lIns="0" tIns="0" rIns="0" bIns="0" rtlCol="0"/>
          <a:lstStyle/>
          <a:p>
            <a:endParaRPr/>
          </a:p>
        </p:txBody>
      </p:sp>
      <p:sp>
        <p:nvSpPr>
          <p:cNvPr id="172" name="object 172"/>
          <p:cNvSpPr/>
          <p:nvPr/>
        </p:nvSpPr>
        <p:spPr>
          <a:xfrm>
            <a:off x="17146196" y="245606"/>
            <a:ext cx="53340" cy="53340"/>
          </a:xfrm>
          <a:custGeom>
            <a:avLst/>
            <a:gdLst/>
            <a:ahLst/>
            <a:cxnLst/>
            <a:rect l="l" t="t" r="r" b="b"/>
            <a:pathLst>
              <a:path w="53340" h="53339">
                <a:moveTo>
                  <a:pt x="28627" y="0"/>
                </a:moveTo>
                <a:lnTo>
                  <a:pt x="17973" y="1297"/>
                </a:lnTo>
                <a:lnTo>
                  <a:pt x="9021" y="6451"/>
                </a:lnTo>
                <a:lnTo>
                  <a:pt x="2715" y="14628"/>
                </a:lnTo>
                <a:lnTo>
                  <a:pt x="0" y="24997"/>
                </a:lnTo>
                <a:lnTo>
                  <a:pt x="1889" y="35581"/>
                </a:lnTo>
                <a:lnTo>
                  <a:pt x="7559" y="44351"/>
                </a:lnTo>
                <a:lnTo>
                  <a:pt x="16102" y="50399"/>
                </a:lnTo>
                <a:lnTo>
                  <a:pt x="26611" y="52818"/>
                </a:lnTo>
                <a:lnTo>
                  <a:pt x="37120" y="50865"/>
                </a:lnTo>
                <a:lnTo>
                  <a:pt x="45662" y="45057"/>
                </a:lnTo>
                <a:lnTo>
                  <a:pt x="51332" y="36375"/>
                </a:lnTo>
                <a:lnTo>
                  <a:pt x="53222" y="25804"/>
                </a:lnTo>
                <a:lnTo>
                  <a:pt x="51137" y="16159"/>
                </a:lnTo>
                <a:lnTo>
                  <a:pt x="45914" y="8215"/>
                </a:lnTo>
                <a:lnTo>
                  <a:pt x="38196" y="2614"/>
                </a:lnTo>
                <a:lnTo>
                  <a:pt x="28627" y="0"/>
                </a:lnTo>
                <a:close/>
              </a:path>
            </a:pathLst>
          </a:custGeom>
          <a:solidFill>
            <a:srgbClr val="000A38">
              <a:alpha val="35998"/>
            </a:srgbClr>
          </a:solidFill>
        </p:spPr>
        <p:txBody>
          <a:bodyPr wrap="square" lIns="0" tIns="0" rIns="0" bIns="0" rtlCol="0"/>
          <a:lstStyle/>
          <a:p>
            <a:endParaRPr/>
          </a:p>
        </p:txBody>
      </p:sp>
      <p:sp>
        <p:nvSpPr>
          <p:cNvPr id="173" name="object 173"/>
          <p:cNvSpPr/>
          <p:nvPr/>
        </p:nvSpPr>
        <p:spPr>
          <a:xfrm>
            <a:off x="12944092" y="227865"/>
            <a:ext cx="52069" cy="52069"/>
          </a:xfrm>
          <a:custGeom>
            <a:avLst/>
            <a:gdLst/>
            <a:ahLst/>
            <a:cxnLst/>
            <a:rect l="l" t="t" r="r" b="b"/>
            <a:pathLst>
              <a:path w="52070" h="52070">
                <a:moveTo>
                  <a:pt x="25401" y="0"/>
                </a:moveTo>
                <a:lnTo>
                  <a:pt x="15762" y="1852"/>
                </a:lnTo>
                <a:lnTo>
                  <a:pt x="7862" y="6955"/>
                </a:lnTo>
                <a:lnTo>
                  <a:pt x="2381" y="14628"/>
                </a:lnTo>
                <a:lnTo>
                  <a:pt x="0" y="24191"/>
                </a:lnTo>
                <a:lnTo>
                  <a:pt x="1537" y="34939"/>
                </a:lnTo>
                <a:lnTo>
                  <a:pt x="6854" y="43646"/>
                </a:lnTo>
                <a:lnTo>
                  <a:pt x="15195" y="49479"/>
                </a:lnTo>
                <a:lnTo>
                  <a:pt x="25804" y="51609"/>
                </a:lnTo>
                <a:lnTo>
                  <a:pt x="35505" y="49700"/>
                </a:lnTo>
                <a:lnTo>
                  <a:pt x="43544" y="44502"/>
                </a:lnTo>
                <a:lnTo>
                  <a:pt x="49163" y="36810"/>
                </a:lnTo>
                <a:lnTo>
                  <a:pt x="51608" y="27417"/>
                </a:lnTo>
                <a:lnTo>
                  <a:pt x="49895" y="17009"/>
                </a:lnTo>
                <a:lnTo>
                  <a:pt x="44250" y="8265"/>
                </a:lnTo>
                <a:lnTo>
                  <a:pt x="35733" y="2242"/>
                </a:lnTo>
                <a:lnTo>
                  <a:pt x="25401" y="0"/>
                </a:lnTo>
                <a:close/>
              </a:path>
            </a:pathLst>
          </a:custGeom>
          <a:solidFill>
            <a:srgbClr val="000A38">
              <a:alpha val="35998"/>
            </a:srgbClr>
          </a:solidFill>
        </p:spPr>
        <p:txBody>
          <a:bodyPr wrap="square" lIns="0" tIns="0" rIns="0" bIns="0" rtlCol="0"/>
          <a:lstStyle/>
          <a:p>
            <a:endParaRPr/>
          </a:p>
        </p:txBody>
      </p:sp>
      <p:sp>
        <p:nvSpPr>
          <p:cNvPr id="174" name="object 174"/>
          <p:cNvSpPr/>
          <p:nvPr/>
        </p:nvSpPr>
        <p:spPr>
          <a:xfrm>
            <a:off x="16473667" y="289151"/>
            <a:ext cx="52069" cy="52069"/>
          </a:xfrm>
          <a:custGeom>
            <a:avLst/>
            <a:gdLst/>
            <a:ahLst/>
            <a:cxnLst/>
            <a:rect l="l" t="t" r="r" b="b"/>
            <a:pathLst>
              <a:path w="52069" h="52070">
                <a:moveTo>
                  <a:pt x="25804" y="0"/>
                </a:moveTo>
                <a:lnTo>
                  <a:pt x="15195" y="2129"/>
                </a:lnTo>
                <a:lnTo>
                  <a:pt x="6854" y="7963"/>
                </a:lnTo>
                <a:lnTo>
                  <a:pt x="1536" y="16669"/>
                </a:lnTo>
                <a:lnTo>
                  <a:pt x="0" y="27417"/>
                </a:lnTo>
                <a:lnTo>
                  <a:pt x="2614" y="36980"/>
                </a:lnTo>
                <a:lnTo>
                  <a:pt x="8214" y="44654"/>
                </a:lnTo>
                <a:lnTo>
                  <a:pt x="16159" y="49757"/>
                </a:lnTo>
                <a:lnTo>
                  <a:pt x="25804" y="51609"/>
                </a:lnTo>
                <a:lnTo>
                  <a:pt x="36129" y="49303"/>
                </a:lnTo>
                <a:lnTo>
                  <a:pt x="44603" y="43142"/>
                </a:lnTo>
                <a:lnTo>
                  <a:pt x="50128" y="34259"/>
                </a:lnTo>
                <a:lnTo>
                  <a:pt x="51608" y="23788"/>
                </a:lnTo>
                <a:lnTo>
                  <a:pt x="49163" y="14458"/>
                </a:lnTo>
                <a:lnTo>
                  <a:pt x="43544" y="6904"/>
                </a:lnTo>
                <a:lnTo>
                  <a:pt x="35505" y="1845"/>
                </a:lnTo>
                <a:lnTo>
                  <a:pt x="25804" y="0"/>
                </a:lnTo>
                <a:close/>
              </a:path>
            </a:pathLst>
          </a:custGeom>
          <a:solidFill>
            <a:srgbClr val="000A38">
              <a:alpha val="35998"/>
            </a:srgbClr>
          </a:solidFill>
        </p:spPr>
        <p:txBody>
          <a:bodyPr wrap="square" lIns="0" tIns="0" rIns="0" bIns="0" rtlCol="0"/>
          <a:lstStyle/>
          <a:p>
            <a:endParaRPr/>
          </a:p>
        </p:txBody>
      </p:sp>
      <p:sp>
        <p:nvSpPr>
          <p:cNvPr id="175" name="object 175"/>
          <p:cNvSpPr/>
          <p:nvPr/>
        </p:nvSpPr>
        <p:spPr>
          <a:xfrm>
            <a:off x="11725231" y="235122"/>
            <a:ext cx="50800" cy="50800"/>
          </a:xfrm>
          <a:custGeom>
            <a:avLst/>
            <a:gdLst/>
            <a:ahLst/>
            <a:cxnLst/>
            <a:rect l="l" t="t" r="r" b="b"/>
            <a:pathLst>
              <a:path w="50800" h="50800">
                <a:moveTo>
                  <a:pt x="24998" y="0"/>
                </a:moveTo>
                <a:lnTo>
                  <a:pt x="15762" y="1908"/>
                </a:lnTo>
                <a:lnTo>
                  <a:pt x="7963" y="7106"/>
                </a:lnTo>
                <a:lnTo>
                  <a:pt x="2431" y="14798"/>
                </a:lnTo>
                <a:lnTo>
                  <a:pt x="0" y="24191"/>
                </a:lnTo>
                <a:lnTo>
                  <a:pt x="1134" y="34076"/>
                </a:lnTo>
                <a:lnTo>
                  <a:pt x="5443" y="42184"/>
                </a:lnTo>
                <a:lnTo>
                  <a:pt x="12473" y="47948"/>
                </a:lnTo>
                <a:lnTo>
                  <a:pt x="21772" y="50802"/>
                </a:lnTo>
                <a:lnTo>
                  <a:pt x="32488" y="50040"/>
                </a:lnTo>
                <a:lnTo>
                  <a:pt x="41579" y="45309"/>
                </a:lnTo>
                <a:lnTo>
                  <a:pt x="48023" y="37478"/>
                </a:lnTo>
                <a:lnTo>
                  <a:pt x="50802" y="27417"/>
                </a:lnTo>
                <a:lnTo>
                  <a:pt x="49095" y="17180"/>
                </a:lnTo>
                <a:lnTo>
                  <a:pt x="43494" y="8416"/>
                </a:lnTo>
                <a:lnTo>
                  <a:pt x="35096" y="2299"/>
                </a:lnTo>
                <a:lnTo>
                  <a:pt x="24998" y="0"/>
                </a:lnTo>
                <a:close/>
              </a:path>
            </a:pathLst>
          </a:custGeom>
          <a:solidFill>
            <a:srgbClr val="000A38">
              <a:alpha val="35998"/>
            </a:srgbClr>
          </a:solidFill>
        </p:spPr>
        <p:txBody>
          <a:bodyPr wrap="square" lIns="0" tIns="0" rIns="0" bIns="0" rtlCol="0"/>
          <a:lstStyle/>
          <a:p>
            <a:endParaRPr/>
          </a:p>
        </p:txBody>
      </p:sp>
      <p:sp>
        <p:nvSpPr>
          <p:cNvPr id="176" name="object 176"/>
          <p:cNvSpPr/>
          <p:nvPr/>
        </p:nvSpPr>
        <p:spPr>
          <a:xfrm>
            <a:off x="3788324" y="99649"/>
            <a:ext cx="51435" cy="52069"/>
          </a:xfrm>
          <a:custGeom>
            <a:avLst/>
            <a:gdLst/>
            <a:ahLst/>
            <a:cxnLst/>
            <a:rect l="l" t="t" r="r" b="b"/>
            <a:pathLst>
              <a:path w="51435" h="52069">
                <a:moveTo>
                  <a:pt x="26610" y="0"/>
                </a:moveTo>
                <a:lnTo>
                  <a:pt x="17066" y="1323"/>
                </a:lnTo>
                <a:lnTo>
                  <a:pt x="8920" y="6048"/>
                </a:lnTo>
                <a:lnTo>
                  <a:pt x="2967" y="13494"/>
                </a:lnTo>
                <a:lnTo>
                  <a:pt x="0" y="22981"/>
                </a:lnTo>
                <a:lnTo>
                  <a:pt x="888" y="33975"/>
                </a:lnTo>
                <a:lnTo>
                  <a:pt x="5594" y="42889"/>
                </a:lnTo>
                <a:lnTo>
                  <a:pt x="13551" y="49007"/>
                </a:lnTo>
                <a:lnTo>
                  <a:pt x="24191" y="51608"/>
                </a:lnTo>
                <a:lnTo>
                  <a:pt x="33969" y="50121"/>
                </a:lnTo>
                <a:lnTo>
                  <a:pt x="42234" y="45459"/>
                </a:lnTo>
                <a:lnTo>
                  <a:pt x="48232" y="38227"/>
                </a:lnTo>
                <a:lnTo>
                  <a:pt x="51205" y="29029"/>
                </a:lnTo>
                <a:lnTo>
                  <a:pt x="50084" y="18484"/>
                </a:lnTo>
                <a:lnTo>
                  <a:pt x="44956" y="9374"/>
                </a:lnTo>
                <a:lnTo>
                  <a:pt x="36804" y="2835"/>
                </a:lnTo>
                <a:lnTo>
                  <a:pt x="26610" y="0"/>
                </a:lnTo>
                <a:close/>
              </a:path>
            </a:pathLst>
          </a:custGeom>
          <a:solidFill>
            <a:srgbClr val="000A38">
              <a:alpha val="35998"/>
            </a:srgbClr>
          </a:solidFill>
        </p:spPr>
        <p:txBody>
          <a:bodyPr wrap="square" lIns="0" tIns="0" rIns="0" bIns="0" rtlCol="0"/>
          <a:lstStyle/>
          <a:p>
            <a:endParaRPr/>
          </a:p>
        </p:txBody>
      </p:sp>
      <p:sp>
        <p:nvSpPr>
          <p:cNvPr id="177" name="object 177"/>
          <p:cNvSpPr/>
          <p:nvPr/>
        </p:nvSpPr>
        <p:spPr>
          <a:xfrm>
            <a:off x="18234824" y="317778"/>
            <a:ext cx="52069" cy="51435"/>
          </a:xfrm>
          <a:custGeom>
            <a:avLst/>
            <a:gdLst/>
            <a:ahLst/>
            <a:cxnLst/>
            <a:rect l="l" t="t" r="r" b="b"/>
            <a:pathLst>
              <a:path w="52069" h="51435">
                <a:moveTo>
                  <a:pt x="22982" y="0"/>
                </a:moveTo>
                <a:lnTo>
                  <a:pt x="13381" y="2620"/>
                </a:lnTo>
                <a:lnTo>
                  <a:pt x="6048" y="8265"/>
                </a:lnTo>
                <a:lnTo>
                  <a:pt x="1437" y="16329"/>
                </a:lnTo>
                <a:lnTo>
                  <a:pt x="0" y="26207"/>
                </a:lnTo>
                <a:lnTo>
                  <a:pt x="2142" y="35840"/>
                </a:lnTo>
                <a:lnTo>
                  <a:pt x="7459" y="43696"/>
                </a:lnTo>
                <a:lnTo>
                  <a:pt x="15195" y="49057"/>
                </a:lnTo>
                <a:lnTo>
                  <a:pt x="24595" y="51205"/>
                </a:lnTo>
                <a:lnTo>
                  <a:pt x="35166" y="49258"/>
                </a:lnTo>
                <a:lnTo>
                  <a:pt x="43848" y="43494"/>
                </a:lnTo>
                <a:lnTo>
                  <a:pt x="49656" y="34932"/>
                </a:lnTo>
                <a:lnTo>
                  <a:pt x="51610" y="24594"/>
                </a:lnTo>
                <a:lnTo>
                  <a:pt x="49121" y="14458"/>
                </a:lnTo>
                <a:lnTo>
                  <a:pt x="42891" y="6400"/>
                </a:lnTo>
                <a:lnTo>
                  <a:pt x="33863" y="1291"/>
                </a:lnTo>
                <a:lnTo>
                  <a:pt x="22982" y="0"/>
                </a:lnTo>
                <a:close/>
              </a:path>
            </a:pathLst>
          </a:custGeom>
          <a:solidFill>
            <a:srgbClr val="000A38">
              <a:alpha val="35998"/>
            </a:srgbClr>
          </a:solidFill>
        </p:spPr>
        <p:txBody>
          <a:bodyPr wrap="square" lIns="0" tIns="0" rIns="0" bIns="0" rtlCol="0"/>
          <a:lstStyle/>
          <a:p>
            <a:endParaRPr/>
          </a:p>
        </p:txBody>
      </p:sp>
      <p:sp>
        <p:nvSpPr>
          <p:cNvPr id="178" name="object 178"/>
          <p:cNvSpPr/>
          <p:nvPr/>
        </p:nvSpPr>
        <p:spPr>
          <a:xfrm>
            <a:off x="13828300" y="241977"/>
            <a:ext cx="51435" cy="52069"/>
          </a:xfrm>
          <a:custGeom>
            <a:avLst/>
            <a:gdLst/>
            <a:ahLst/>
            <a:cxnLst/>
            <a:rect l="l" t="t" r="r" b="b"/>
            <a:pathLst>
              <a:path w="51434" h="52070">
                <a:moveTo>
                  <a:pt x="23788" y="0"/>
                </a:moveTo>
                <a:lnTo>
                  <a:pt x="13720" y="2778"/>
                </a:lnTo>
                <a:lnTo>
                  <a:pt x="5845" y="9222"/>
                </a:lnTo>
                <a:lnTo>
                  <a:pt x="995" y="18313"/>
                </a:lnTo>
                <a:lnTo>
                  <a:pt x="0" y="29029"/>
                </a:lnTo>
                <a:lnTo>
                  <a:pt x="2916" y="38681"/>
                </a:lnTo>
                <a:lnTo>
                  <a:pt x="8819" y="46064"/>
                </a:lnTo>
                <a:lnTo>
                  <a:pt x="17066" y="50575"/>
                </a:lnTo>
                <a:lnTo>
                  <a:pt x="27014" y="51609"/>
                </a:lnTo>
                <a:lnTo>
                  <a:pt x="36633" y="49171"/>
                </a:lnTo>
                <a:lnTo>
                  <a:pt x="44401" y="43595"/>
                </a:lnTo>
                <a:lnTo>
                  <a:pt x="49523" y="35676"/>
                </a:lnTo>
                <a:lnTo>
                  <a:pt x="51205" y="26207"/>
                </a:lnTo>
                <a:lnTo>
                  <a:pt x="48963" y="15875"/>
                </a:lnTo>
                <a:lnTo>
                  <a:pt x="42940" y="7358"/>
                </a:lnTo>
                <a:lnTo>
                  <a:pt x="34195" y="1713"/>
                </a:lnTo>
                <a:lnTo>
                  <a:pt x="23788" y="0"/>
                </a:lnTo>
                <a:close/>
              </a:path>
            </a:pathLst>
          </a:custGeom>
          <a:solidFill>
            <a:srgbClr val="000A38">
              <a:alpha val="35998"/>
            </a:srgbClr>
          </a:solidFill>
        </p:spPr>
        <p:txBody>
          <a:bodyPr wrap="square" lIns="0" tIns="0" rIns="0" bIns="0" rtlCol="0"/>
          <a:lstStyle/>
          <a:p>
            <a:endParaRPr/>
          </a:p>
        </p:txBody>
      </p:sp>
      <p:sp>
        <p:nvSpPr>
          <p:cNvPr id="179" name="object 179"/>
          <p:cNvSpPr/>
          <p:nvPr/>
        </p:nvSpPr>
        <p:spPr>
          <a:xfrm>
            <a:off x="12609439" y="249638"/>
            <a:ext cx="50800" cy="50800"/>
          </a:xfrm>
          <a:custGeom>
            <a:avLst/>
            <a:gdLst/>
            <a:ahLst/>
            <a:cxnLst/>
            <a:rect l="l" t="t" r="r" b="b"/>
            <a:pathLst>
              <a:path w="50800" h="50800">
                <a:moveTo>
                  <a:pt x="26207" y="0"/>
                </a:moveTo>
                <a:lnTo>
                  <a:pt x="16726" y="1316"/>
                </a:lnTo>
                <a:lnTo>
                  <a:pt x="8718" y="5997"/>
                </a:lnTo>
                <a:lnTo>
                  <a:pt x="2904" y="13324"/>
                </a:lnTo>
                <a:lnTo>
                  <a:pt x="0" y="22578"/>
                </a:lnTo>
                <a:lnTo>
                  <a:pt x="881" y="33509"/>
                </a:lnTo>
                <a:lnTo>
                  <a:pt x="5543" y="42285"/>
                </a:lnTo>
                <a:lnTo>
                  <a:pt x="13380" y="48263"/>
                </a:lnTo>
                <a:lnTo>
                  <a:pt x="23788" y="50802"/>
                </a:lnTo>
                <a:lnTo>
                  <a:pt x="33559" y="49378"/>
                </a:lnTo>
                <a:lnTo>
                  <a:pt x="41780" y="44855"/>
                </a:lnTo>
                <a:lnTo>
                  <a:pt x="47658" y="37761"/>
                </a:lnTo>
                <a:lnTo>
                  <a:pt x="50399" y="28626"/>
                </a:lnTo>
                <a:lnTo>
                  <a:pt x="49511" y="18313"/>
                </a:lnTo>
                <a:lnTo>
                  <a:pt x="44502" y="9323"/>
                </a:lnTo>
                <a:lnTo>
                  <a:pt x="36394" y="2828"/>
                </a:lnTo>
                <a:lnTo>
                  <a:pt x="26207" y="0"/>
                </a:lnTo>
                <a:close/>
              </a:path>
            </a:pathLst>
          </a:custGeom>
          <a:solidFill>
            <a:srgbClr val="000A38">
              <a:alpha val="35998"/>
            </a:srgbClr>
          </a:solidFill>
        </p:spPr>
        <p:txBody>
          <a:bodyPr wrap="square" lIns="0" tIns="0" rIns="0" bIns="0" rtlCol="0"/>
          <a:lstStyle/>
          <a:p>
            <a:endParaRPr/>
          </a:p>
        </p:txBody>
      </p:sp>
      <p:sp>
        <p:nvSpPr>
          <p:cNvPr id="180" name="object 180"/>
          <p:cNvSpPr/>
          <p:nvPr/>
        </p:nvSpPr>
        <p:spPr>
          <a:xfrm>
            <a:off x="14708475" y="256492"/>
            <a:ext cx="51435" cy="52069"/>
          </a:xfrm>
          <a:custGeom>
            <a:avLst/>
            <a:gdLst/>
            <a:ahLst/>
            <a:cxnLst/>
            <a:rect l="l" t="t" r="r" b="b"/>
            <a:pathLst>
              <a:path w="51434" h="52070">
                <a:moveTo>
                  <a:pt x="26611" y="0"/>
                </a:moveTo>
                <a:lnTo>
                  <a:pt x="16273" y="1953"/>
                </a:lnTo>
                <a:lnTo>
                  <a:pt x="7711" y="7761"/>
                </a:lnTo>
                <a:lnTo>
                  <a:pt x="1947" y="16442"/>
                </a:lnTo>
                <a:lnTo>
                  <a:pt x="0" y="27013"/>
                </a:lnTo>
                <a:lnTo>
                  <a:pt x="1921" y="36413"/>
                </a:lnTo>
                <a:lnTo>
                  <a:pt x="7207" y="44149"/>
                </a:lnTo>
                <a:lnTo>
                  <a:pt x="15139" y="49466"/>
                </a:lnTo>
                <a:lnTo>
                  <a:pt x="24998" y="51608"/>
                </a:lnTo>
                <a:lnTo>
                  <a:pt x="34877" y="50115"/>
                </a:lnTo>
                <a:lnTo>
                  <a:pt x="42941" y="45409"/>
                </a:lnTo>
                <a:lnTo>
                  <a:pt x="48585" y="38057"/>
                </a:lnTo>
                <a:lnTo>
                  <a:pt x="51206" y="28626"/>
                </a:lnTo>
                <a:lnTo>
                  <a:pt x="49971" y="17746"/>
                </a:lnTo>
                <a:lnTo>
                  <a:pt x="44957" y="8718"/>
                </a:lnTo>
                <a:lnTo>
                  <a:pt x="36918" y="2488"/>
                </a:lnTo>
                <a:lnTo>
                  <a:pt x="26611" y="0"/>
                </a:lnTo>
                <a:close/>
              </a:path>
            </a:pathLst>
          </a:custGeom>
          <a:solidFill>
            <a:srgbClr val="000A38">
              <a:alpha val="35998"/>
            </a:srgbClr>
          </a:solidFill>
        </p:spPr>
        <p:txBody>
          <a:bodyPr wrap="square" lIns="0" tIns="0" rIns="0" bIns="0" rtlCol="0"/>
          <a:lstStyle/>
          <a:p>
            <a:endParaRPr/>
          </a:p>
        </p:txBody>
      </p:sp>
      <p:sp>
        <p:nvSpPr>
          <p:cNvPr id="181" name="object 181"/>
          <p:cNvSpPr/>
          <p:nvPr/>
        </p:nvSpPr>
        <p:spPr>
          <a:xfrm>
            <a:off x="13489212" y="263750"/>
            <a:ext cx="50800" cy="51435"/>
          </a:xfrm>
          <a:custGeom>
            <a:avLst/>
            <a:gdLst/>
            <a:ahLst/>
            <a:cxnLst/>
            <a:rect l="l" t="t" r="r" b="b"/>
            <a:pathLst>
              <a:path w="50800" h="51435">
                <a:moveTo>
                  <a:pt x="24595" y="0"/>
                </a:moveTo>
                <a:lnTo>
                  <a:pt x="14572" y="2828"/>
                </a:lnTo>
                <a:lnTo>
                  <a:pt x="6401" y="9323"/>
                </a:lnTo>
                <a:lnTo>
                  <a:pt x="1178" y="18313"/>
                </a:lnTo>
                <a:lnTo>
                  <a:pt x="0" y="28626"/>
                </a:lnTo>
                <a:lnTo>
                  <a:pt x="2910" y="37824"/>
                </a:lnTo>
                <a:lnTo>
                  <a:pt x="8769" y="45057"/>
                </a:lnTo>
                <a:lnTo>
                  <a:pt x="16896" y="49718"/>
                </a:lnTo>
                <a:lnTo>
                  <a:pt x="26611" y="51205"/>
                </a:lnTo>
                <a:lnTo>
                  <a:pt x="37075" y="48836"/>
                </a:lnTo>
                <a:lnTo>
                  <a:pt x="45006" y="42839"/>
                </a:lnTo>
                <a:lnTo>
                  <a:pt x="49687" y="33969"/>
                </a:lnTo>
                <a:lnTo>
                  <a:pt x="50399" y="22981"/>
                </a:lnTo>
                <a:lnTo>
                  <a:pt x="47728" y="13494"/>
                </a:lnTo>
                <a:lnTo>
                  <a:pt x="42033" y="6047"/>
                </a:lnTo>
                <a:lnTo>
                  <a:pt x="34070" y="1322"/>
                </a:lnTo>
                <a:lnTo>
                  <a:pt x="24595" y="0"/>
                </a:lnTo>
                <a:close/>
              </a:path>
            </a:pathLst>
          </a:custGeom>
          <a:solidFill>
            <a:srgbClr val="000A38">
              <a:alpha val="35998"/>
            </a:srgbClr>
          </a:solidFill>
        </p:spPr>
        <p:txBody>
          <a:bodyPr wrap="square" lIns="0" tIns="0" rIns="0" bIns="0" rtlCol="0"/>
          <a:lstStyle/>
          <a:p>
            <a:endParaRPr/>
          </a:p>
        </p:txBody>
      </p:sp>
      <p:sp>
        <p:nvSpPr>
          <p:cNvPr id="182" name="object 182"/>
          <p:cNvSpPr/>
          <p:nvPr/>
        </p:nvSpPr>
        <p:spPr>
          <a:xfrm>
            <a:off x="15589459" y="271007"/>
            <a:ext cx="52069" cy="52069"/>
          </a:xfrm>
          <a:custGeom>
            <a:avLst/>
            <a:gdLst/>
            <a:ahLst/>
            <a:cxnLst/>
            <a:rect l="l" t="t" r="r" b="b"/>
            <a:pathLst>
              <a:path w="52069" h="52070">
                <a:moveTo>
                  <a:pt x="23788" y="0"/>
                </a:moveTo>
                <a:lnTo>
                  <a:pt x="14457" y="2444"/>
                </a:lnTo>
                <a:lnTo>
                  <a:pt x="6904" y="8063"/>
                </a:lnTo>
                <a:lnTo>
                  <a:pt x="1845" y="16102"/>
                </a:lnTo>
                <a:lnTo>
                  <a:pt x="0" y="25804"/>
                </a:lnTo>
                <a:lnTo>
                  <a:pt x="2129" y="36413"/>
                </a:lnTo>
                <a:lnTo>
                  <a:pt x="7963" y="44754"/>
                </a:lnTo>
                <a:lnTo>
                  <a:pt x="16669" y="50071"/>
                </a:lnTo>
                <a:lnTo>
                  <a:pt x="27417" y="51609"/>
                </a:lnTo>
                <a:lnTo>
                  <a:pt x="36979" y="48937"/>
                </a:lnTo>
                <a:lnTo>
                  <a:pt x="44653" y="43242"/>
                </a:lnTo>
                <a:lnTo>
                  <a:pt x="49756" y="35279"/>
                </a:lnTo>
                <a:lnTo>
                  <a:pt x="51608" y="25804"/>
                </a:lnTo>
                <a:lnTo>
                  <a:pt x="49302" y="15479"/>
                </a:lnTo>
                <a:lnTo>
                  <a:pt x="43141" y="7005"/>
                </a:lnTo>
                <a:lnTo>
                  <a:pt x="34258" y="1480"/>
                </a:lnTo>
                <a:lnTo>
                  <a:pt x="23788" y="0"/>
                </a:lnTo>
                <a:close/>
              </a:path>
            </a:pathLst>
          </a:custGeom>
          <a:solidFill>
            <a:srgbClr val="000A38">
              <a:alpha val="35998"/>
            </a:srgbClr>
          </a:solidFill>
        </p:spPr>
        <p:txBody>
          <a:bodyPr wrap="square" lIns="0" tIns="0" rIns="0" bIns="0" rtlCol="0"/>
          <a:lstStyle/>
          <a:p>
            <a:endParaRPr/>
          </a:p>
        </p:txBody>
      </p:sp>
      <p:sp>
        <p:nvSpPr>
          <p:cNvPr id="183" name="object 183"/>
          <p:cNvSpPr/>
          <p:nvPr/>
        </p:nvSpPr>
        <p:spPr>
          <a:xfrm>
            <a:off x="17353438" y="303666"/>
            <a:ext cx="51435" cy="51435"/>
          </a:xfrm>
          <a:custGeom>
            <a:avLst/>
            <a:gdLst/>
            <a:ahLst/>
            <a:cxnLst/>
            <a:rect l="l" t="t" r="r" b="b"/>
            <a:pathLst>
              <a:path w="51434" h="51435">
                <a:moveTo>
                  <a:pt x="26611" y="0"/>
                </a:moveTo>
                <a:lnTo>
                  <a:pt x="16896" y="1549"/>
                </a:lnTo>
                <a:lnTo>
                  <a:pt x="8769" y="6350"/>
                </a:lnTo>
                <a:lnTo>
                  <a:pt x="2910" y="13721"/>
                </a:lnTo>
                <a:lnTo>
                  <a:pt x="0" y="22981"/>
                </a:lnTo>
                <a:lnTo>
                  <a:pt x="1644" y="33288"/>
                </a:lnTo>
                <a:lnTo>
                  <a:pt x="7107" y="42234"/>
                </a:lnTo>
                <a:lnTo>
                  <a:pt x="15366" y="48610"/>
                </a:lnTo>
                <a:lnTo>
                  <a:pt x="25402" y="51206"/>
                </a:lnTo>
                <a:lnTo>
                  <a:pt x="34877" y="49649"/>
                </a:lnTo>
                <a:lnTo>
                  <a:pt x="42840" y="44805"/>
                </a:lnTo>
                <a:lnTo>
                  <a:pt x="48535" y="37314"/>
                </a:lnTo>
                <a:lnTo>
                  <a:pt x="51206" y="27820"/>
                </a:lnTo>
                <a:lnTo>
                  <a:pt x="50198" y="17009"/>
                </a:lnTo>
                <a:lnTo>
                  <a:pt x="45259" y="8164"/>
                </a:lnTo>
                <a:lnTo>
                  <a:pt x="37145" y="2192"/>
                </a:lnTo>
                <a:lnTo>
                  <a:pt x="26611" y="0"/>
                </a:lnTo>
                <a:close/>
              </a:path>
            </a:pathLst>
          </a:custGeom>
          <a:solidFill>
            <a:srgbClr val="000A38">
              <a:alpha val="35998"/>
            </a:srgbClr>
          </a:solidFill>
        </p:spPr>
        <p:txBody>
          <a:bodyPr wrap="square" lIns="0" tIns="0" rIns="0" bIns="0" rtlCol="0"/>
          <a:lstStyle/>
          <a:p>
            <a:endParaRPr/>
          </a:p>
        </p:txBody>
      </p:sp>
      <p:sp>
        <p:nvSpPr>
          <p:cNvPr id="184" name="object 184"/>
          <p:cNvSpPr/>
          <p:nvPr/>
        </p:nvSpPr>
        <p:spPr>
          <a:xfrm>
            <a:off x="2022730" y="71425"/>
            <a:ext cx="52069" cy="51435"/>
          </a:xfrm>
          <a:custGeom>
            <a:avLst/>
            <a:gdLst/>
            <a:ahLst/>
            <a:cxnLst/>
            <a:rect l="l" t="t" r="r" b="b"/>
            <a:pathLst>
              <a:path w="52069" h="51435">
                <a:moveTo>
                  <a:pt x="27417" y="0"/>
                </a:moveTo>
                <a:lnTo>
                  <a:pt x="17009" y="1713"/>
                </a:lnTo>
                <a:lnTo>
                  <a:pt x="8265" y="7358"/>
                </a:lnTo>
                <a:lnTo>
                  <a:pt x="2242" y="15875"/>
                </a:lnTo>
                <a:lnTo>
                  <a:pt x="0" y="26207"/>
                </a:lnTo>
                <a:lnTo>
                  <a:pt x="2255" y="36407"/>
                </a:lnTo>
                <a:lnTo>
                  <a:pt x="8366" y="44603"/>
                </a:lnTo>
                <a:lnTo>
                  <a:pt x="17350" y="49851"/>
                </a:lnTo>
                <a:lnTo>
                  <a:pt x="28223" y="51205"/>
                </a:lnTo>
                <a:lnTo>
                  <a:pt x="37661" y="48591"/>
                </a:lnTo>
                <a:lnTo>
                  <a:pt x="45057" y="42990"/>
                </a:lnTo>
                <a:lnTo>
                  <a:pt x="49882" y="35046"/>
                </a:lnTo>
                <a:lnTo>
                  <a:pt x="51609" y="25401"/>
                </a:lnTo>
                <a:lnTo>
                  <a:pt x="49530" y="15705"/>
                </a:lnTo>
                <a:lnTo>
                  <a:pt x="44351" y="7711"/>
                </a:lnTo>
                <a:lnTo>
                  <a:pt x="36753" y="2211"/>
                </a:lnTo>
                <a:lnTo>
                  <a:pt x="27417" y="0"/>
                </a:lnTo>
                <a:close/>
              </a:path>
            </a:pathLst>
          </a:custGeom>
          <a:solidFill>
            <a:srgbClr val="000A38">
              <a:alpha val="35998"/>
            </a:srgbClr>
          </a:solidFill>
        </p:spPr>
        <p:txBody>
          <a:bodyPr wrap="square" lIns="0" tIns="0" rIns="0" bIns="0" rtlCol="0"/>
          <a:lstStyle/>
          <a:p>
            <a:endParaRPr/>
          </a:p>
        </p:txBody>
      </p:sp>
      <p:sp>
        <p:nvSpPr>
          <p:cNvPr id="185" name="object 185"/>
          <p:cNvSpPr/>
          <p:nvPr/>
        </p:nvSpPr>
        <p:spPr>
          <a:xfrm>
            <a:off x="2906535" y="85537"/>
            <a:ext cx="52069" cy="51435"/>
          </a:xfrm>
          <a:custGeom>
            <a:avLst/>
            <a:gdLst/>
            <a:ahLst/>
            <a:cxnLst/>
            <a:rect l="l" t="t" r="r" b="b"/>
            <a:pathLst>
              <a:path w="52069" h="51435">
                <a:moveTo>
                  <a:pt x="26207" y="0"/>
                </a:moveTo>
                <a:lnTo>
                  <a:pt x="15875" y="2242"/>
                </a:lnTo>
                <a:lnTo>
                  <a:pt x="7358" y="8265"/>
                </a:lnTo>
                <a:lnTo>
                  <a:pt x="1713" y="17009"/>
                </a:lnTo>
                <a:lnTo>
                  <a:pt x="0" y="27417"/>
                </a:lnTo>
                <a:lnTo>
                  <a:pt x="2778" y="37484"/>
                </a:lnTo>
                <a:lnTo>
                  <a:pt x="9223" y="45359"/>
                </a:lnTo>
                <a:lnTo>
                  <a:pt x="18313" y="50210"/>
                </a:lnTo>
                <a:lnTo>
                  <a:pt x="29030" y="51206"/>
                </a:lnTo>
                <a:lnTo>
                  <a:pt x="38851" y="48289"/>
                </a:lnTo>
                <a:lnTo>
                  <a:pt x="46216" y="42386"/>
                </a:lnTo>
                <a:lnTo>
                  <a:pt x="50632" y="34139"/>
                </a:lnTo>
                <a:lnTo>
                  <a:pt x="51609" y="24191"/>
                </a:lnTo>
                <a:lnTo>
                  <a:pt x="49170" y="14628"/>
                </a:lnTo>
                <a:lnTo>
                  <a:pt x="43595" y="6955"/>
                </a:lnTo>
                <a:lnTo>
                  <a:pt x="35676" y="1852"/>
                </a:lnTo>
                <a:lnTo>
                  <a:pt x="26207" y="0"/>
                </a:lnTo>
                <a:close/>
              </a:path>
            </a:pathLst>
          </a:custGeom>
          <a:solidFill>
            <a:srgbClr val="000A38">
              <a:alpha val="35998"/>
            </a:srgbClr>
          </a:solidFill>
        </p:spPr>
        <p:txBody>
          <a:bodyPr wrap="square" lIns="0" tIns="0" rIns="0" bIns="0" rtlCol="0"/>
          <a:lstStyle/>
          <a:p>
            <a:endParaRPr/>
          </a:p>
        </p:txBody>
      </p:sp>
      <p:sp>
        <p:nvSpPr>
          <p:cNvPr id="186" name="object 186"/>
          <p:cNvSpPr/>
          <p:nvPr/>
        </p:nvSpPr>
        <p:spPr>
          <a:xfrm>
            <a:off x="4668097" y="113761"/>
            <a:ext cx="52069" cy="52069"/>
          </a:xfrm>
          <a:custGeom>
            <a:avLst/>
            <a:gdLst/>
            <a:ahLst/>
            <a:cxnLst/>
            <a:rect l="l" t="t" r="r" b="b"/>
            <a:pathLst>
              <a:path w="52070" h="52069">
                <a:moveTo>
                  <a:pt x="26207" y="0"/>
                </a:moveTo>
                <a:lnTo>
                  <a:pt x="15875" y="2242"/>
                </a:lnTo>
                <a:lnTo>
                  <a:pt x="7358" y="8265"/>
                </a:lnTo>
                <a:lnTo>
                  <a:pt x="1713" y="17009"/>
                </a:lnTo>
                <a:lnTo>
                  <a:pt x="0" y="27417"/>
                </a:lnTo>
                <a:lnTo>
                  <a:pt x="2444" y="36980"/>
                </a:lnTo>
                <a:lnTo>
                  <a:pt x="8064" y="44654"/>
                </a:lnTo>
                <a:lnTo>
                  <a:pt x="16102" y="49757"/>
                </a:lnTo>
                <a:lnTo>
                  <a:pt x="25804" y="51609"/>
                </a:lnTo>
                <a:lnTo>
                  <a:pt x="35619" y="49876"/>
                </a:lnTo>
                <a:lnTo>
                  <a:pt x="43545" y="45006"/>
                </a:lnTo>
                <a:lnTo>
                  <a:pt x="49051" y="37491"/>
                </a:lnTo>
                <a:lnTo>
                  <a:pt x="51609" y="27820"/>
                </a:lnTo>
                <a:lnTo>
                  <a:pt x="50078" y="17009"/>
                </a:lnTo>
                <a:lnTo>
                  <a:pt x="44805" y="8164"/>
                </a:lnTo>
                <a:lnTo>
                  <a:pt x="36583" y="2192"/>
                </a:lnTo>
                <a:lnTo>
                  <a:pt x="26207" y="0"/>
                </a:lnTo>
                <a:close/>
              </a:path>
            </a:pathLst>
          </a:custGeom>
          <a:solidFill>
            <a:srgbClr val="000A38">
              <a:alpha val="35998"/>
            </a:srgbClr>
          </a:solidFill>
        </p:spPr>
        <p:txBody>
          <a:bodyPr wrap="square" lIns="0" tIns="0" rIns="0" bIns="0" rtlCol="0"/>
          <a:lstStyle/>
          <a:p>
            <a:endParaRPr/>
          </a:p>
        </p:txBody>
      </p:sp>
      <p:sp>
        <p:nvSpPr>
          <p:cNvPr id="187" name="object 187"/>
          <p:cNvSpPr/>
          <p:nvPr/>
        </p:nvSpPr>
        <p:spPr>
          <a:xfrm>
            <a:off x="803467" y="78280"/>
            <a:ext cx="50800" cy="51435"/>
          </a:xfrm>
          <a:custGeom>
            <a:avLst/>
            <a:gdLst/>
            <a:ahLst/>
            <a:cxnLst/>
            <a:rect l="l" t="t" r="r" b="b"/>
            <a:pathLst>
              <a:path w="50800" h="51435">
                <a:moveTo>
                  <a:pt x="24594" y="0"/>
                </a:moveTo>
                <a:lnTo>
                  <a:pt x="14571" y="2828"/>
                </a:lnTo>
                <a:lnTo>
                  <a:pt x="6400" y="9323"/>
                </a:lnTo>
                <a:lnTo>
                  <a:pt x="1178" y="18313"/>
                </a:lnTo>
                <a:lnTo>
                  <a:pt x="0" y="28626"/>
                </a:lnTo>
                <a:lnTo>
                  <a:pt x="2910" y="37824"/>
                </a:lnTo>
                <a:lnTo>
                  <a:pt x="8769" y="45057"/>
                </a:lnTo>
                <a:lnTo>
                  <a:pt x="16896" y="49718"/>
                </a:lnTo>
                <a:lnTo>
                  <a:pt x="26610" y="51205"/>
                </a:lnTo>
                <a:lnTo>
                  <a:pt x="37075" y="48836"/>
                </a:lnTo>
                <a:lnTo>
                  <a:pt x="45006" y="42839"/>
                </a:lnTo>
                <a:lnTo>
                  <a:pt x="49687" y="33969"/>
                </a:lnTo>
                <a:lnTo>
                  <a:pt x="50399" y="22981"/>
                </a:lnTo>
                <a:lnTo>
                  <a:pt x="47728" y="13721"/>
                </a:lnTo>
                <a:lnTo>
                  <a:pt x="42033" y="6350"/>
                </a:lnTo>
                <a:lnTo>
                  <a:pt x="34070" y="1549"/>
                </a:lnTo>
                <a:lnTo>
                  <a:pt x="24594" y="0"/>
                </a:lnTo>
                <a:close/>
              </a:path>
            </a:pathLst>
          </a:custGeom>
          <a:solidFill>
            <a:srgbClr val="000A38">
              <a:alpha val="35998"/>
            </a:srgbClr>
          </a:solidFill>
        </p:spPr>
        <p:txBody>
          <a:bodyPr wrap="square" lIns="0" tIns="0" rIns="0" bIns="0" rtlCol="0"/>
          <a:lstStyle/>
          <a:p>
            <a:endParaRPr/>
          </a:p>
        </p:txBody>
      </p:sp>
      <p:sp>
        <p:nvSpPr>
          <p:cNvPr id="188" name="object 188"/>
          <p:cNvSpPr/>
          <p:nvPr/>
        </p:nvSpPr>
        <p:spPr>
          <a:xfrm>
            <a:off x="1142554" y="56910"/>
            <a:ext cx="52069" cy="52069"/>
          </a:xfrm>
          <a:custGeom>
            <a:avLst/>
            <a:gdLst/>
            <a:ahLst/>
            <a:cxnLst/>
            <a:rect l="l" t="t" r="r" b="b"/>
            <a:pathLst>
              <a:path w="52069" h="52069">
                <a:moveTo>
                  <a:pt x="23788" y="0"/>
                </a:moveTo>
                <a:lnTo>
                  <a:pt x="14458" y="2444"/>
                </a:lnTo>
                <a:lnTo>
                  <a:pt x="6904" y="8063"/>
                </a:lnTo>
                <a:lnTo>
                  <a:pt x="1845" y="16102"/>
                </a:lnTo>
                <a:lnTo>
                  <a:pt x="0" y="25804"/>
                </a:lnTo>
                <a:lnTo>
                  <a:pt x="2129" y="36413"/>
                </a:lnTo>
                <a:lnTo>
                  <a:pt x="7963" y="44754"/>
                </a:lnTo>
                <a:lnTo>
                  <a:pt x="16669" y="50071"/>
                </a:lnTo>
                <a:lnTo>
                  <a:pt x="27417" y="51609"/>
                </a:lnTo>
                <a:lnTo>
                  <a:pt x="36980" y="48994"/>
                </a:lnTo>
                <a:lnTo>
                  <a:pt x="44653" y="43394"/>
                </a:lnTo>
                <a:lnTo>
                  <a:pt x="49756" y="35449"/>
                </a:lnTo>
                <a:lnTo>
                  <a:pt x="51609" y="25804"/>
                </a:lnTo>
                <a:lnTo>
                  <a:pt x="49303" y="15479"/>
                </a:lnTo>
                <a:lnTo>
                  <a:pt x="43141" y="7005"/>
                </a:lnTo>
                <a:lnTo>
                  <a:pt x="34259" y="1480"/>
                </a:lnTo>
                <a:lnTo>
                  <a:pt x="23788" y="0"/>
                </a:lnTo>
                <a:close/>
              </a:path>
            </a:pathLst>
          </a:custGeom>
          <a:solidFill>
            <a:srgbClr val="000A38">
              <a:alpha val="35998"/>
            </a:srgbClr>
          </a:solidFill>
        </p:spPr>
        <p:txBody>
          <a:bodyPr wrap="square" lIns="0" tIns="0" rIns="0" bIns="0" rtlCol="0"/>
          <a:lstStyle/>
          <a:p>
            <a:endParaRPr/>
          </a:p>
        </p:txBody>
      </p:sp>
      <p:sp>
        <p:nvSpPr>
          <p:cNvPr id="189" name="object 189"/>
          <p:cNvSpPr/>
          <p:nvPr/>
        </p:nvSpPr>
        <p:spPr>
          <a:xfrm>
            <a:off x="6771568" y="125051"/>
            <a:ext cx="52069" cy="52069"/>
          </a:xfrm>
          <a:custGeom>
            <a:avLst/>
            <a:gdLst/>
            <a:ahLst/>
            <a:cxnLst/>
            <a:rect l="l" t="t" r="r" b="b"/>
            <a:pathLst>
              <a:path w="52070" h="52069">
                <a:moveTo>
                  <a:pt x="25401" y="0"/>
                </a:moveTo>
                <a:lnTo>
                  <a:pt x="15706" y="2141"/>
                </a:lnTo>
                <a:lnTo>
                  <a:pt x="7711" y="7459"/>
                </a:lnTo>
                <a:lnTo>
                  <a:pt x="2211" y="15195"/>
                </a:lnTo>
                <a:lnTo>
                  <a:pt x="0" y="24594"/>
                </a:lnTo>
                <a:lnTo>
                  <a:pt x="1946" y="34995"/>
                </a:lnTo>
                <a:lnTo>
                  <a:pt x="7711" y="43695"/>
                </a:lnTo>
                <a:lnTo>
                  <a:pt x="16273" y="49598"/>
                </a:lnTo>
                <a:lnTo>
                  <a:pt x="26611" y="51608"/>
                </a:lnTo>
                <a:lnTo>
                  <a:pt x="36017" y="49693"/>
                </a:lnTo>
                <a:lnTo>
                  <a:pt x="43797" y="44452"/>
                </a:lnTo>
                <a:lnTo>
                  <a:pt x="49234" y="36640"/>
                </a:lnTo>
                <a:lnTo>
                  <a:pt x="51609" y="27013"/>
                </a:lnTo>
                <a:lnTo>
                  <a:pt x="50009" y="16272"/>
                </a:lnTo>
                <a:lnTo>
                  <a:pt x="44553" y="7609"/>
                </a:lnTo>
                <a:lnTo>
                  <a:pt x="36073" y="1896"/>
                </a:lnTo>
                <a:lnTo>
                  <a:pt x="25401" y="0"/>
                </a:lnTo>
                <a:close/>
              </a:path>
            </a:pathLst>
          </a:custGeom>
          <a:solidFill>
            <a:srgbClr val="000A38">
              <a:alpha val="35998"/>
            </a:srgbClr>
          </a:solidFill>
        </p:spPr>
        <p:txBody>
          <a:bodyPr wrap="square" lIns="0" tIns="0" rIns="0" bIns="0" rtlCol="0"/>
          <a:lstStyle/>
          <a:p>
            <a:endParaRPr/>
          </a:p>
        </p:txBody>
      </p:sp>
      <p:sp>
        <p:nvSpPr>
          <p:cNvPr id="190" name="object 190"/>
          <p:cNvSpPr/>
          <p:nvPr/>
        </p:nvSpPr>
        <p:spPr>
          <a:xfrm>
            <a:off x="5552708" y="132308"/>
            <a:ext cx="51435" cy="52069"/>
          </a:xfrm>
          <a:custGeom>
            <a:avLst/>
            <a:gdLst/>
            <a:ahLst/>
            <a:cxnLst/>
            <a:rect l="l" t="t" r="r" b="b"/>
            <a:pathLst>
              <a:path w="51435" h="52069">
                <a:moveTo>
                  <a:pt x="25401" y="0"/>
                </a:moveTo>
                <a:lnTo>
                  <a:pt x="15762" y="2078"/>
                </a:lnTo>
                <a:lnTo>
                  <a:pt x="7862" y="7257"/>
                </a:lnTo>
                <a:lnTo>
                  <a:pt x="2381" y="14855"/>
                </a:lnTo>
                <a:lnTo>
                  <a:pt x="0" y="24191"/>
                </a:lnTo>
                <a:lnTo>
                  <a:pt x="1713" y="34599"/>
                </a:lnTo>
                <a:lnTo>
                  <a:pt x="7358" y="43343"/>
                </a:lnTo>
                <a:lnTo>
                  <a:pt x="15876" y="49366"/>
                </a:lnTo>
                <a:lnTo>
                  <a:pt x="26208" y="51609"/>
                </a:lnTo>
                <a:lnTo>
                  <a:pt x="36351" y="49353"/>
                </a:lnTo>
                <a:lnTo>
                  <a:pt x="44452" y="43242"/>
                </a:lnTo>
                <a:lnTo>
                  <a:pt x="49681" y="34259"/>
                </a:lnTo>
                <a:lnTo>
                  <a:pt x="51206" y="23385"/>
                </a:lnTo>
                <a:lnTo>
                  <a:pt x="48648" y="13721"/>
                </a:lnTo>
                <a:lnTo>
                  <a:pt x="43142" y="6249"/>
                </a:lnTo>
                <a:lnTo>
                  <a:pt x="35216" y="1499"/>
                </a:lnTo>
                <a:lnTo>
                  <a:pt x="25401" y="0"/>
                </a:lnTo>
                <a:close/>
              </a:path>
            </a:pathLst>
          </a:custGeom>
          <a:solidFill>
            <a:srgbClr val="000A38">
              <a:alpha val="35998"/>
            </a:srgbClr>
          </a:solidFill>
        </p:spPr>
        <p:txBody>
          <a:bodyPr wrap="square" lIns="0" tIns="0" rIns="0" bIns="0" rtlCol="0"/>
          <a:lstStyle/>
          <a:p>
            <a:endParaRPr/>
          </a:p>
        </p:txBody>
      </p:sp>
      <p:sp>
        <p:nvSpPr>
          <p:cNvPr id="191" name="object 191"/>
          <p:cNvSpPr/>
          <p:nvPr/>
        </p:nvSpPr>
        <p:spPr>
          <a:xfrm>
            <a:off x="7652955" y="139565"/>
            <a:ext cx="52069" cy="51435"/>
          </a:xfrm>
          <a:custGeom>
            <a:avLst/>
            <a:gdLst/>
            <a:ahLst/>
            <a:cxnLst/>
            <a:rect l="l" t="t" r="r" b="b"/>
            <a:pathLst>
              <a:path w="52070" h="51435">
                <a:moveTo>
                  <a:pt x="28626" y="0"/>
                </a:moveTo>
                <a:lnTo>
                  <a:pt x="17633" y="888"/>
                </a:lnTo>
                <a:lnTo>
                  <a:pt x="8719" y="5594"/>
                </a:lnTo>
                <a:lnTo>
                  <a:pt x="2601" y="13551"/>
                </a:lnTo>
                <a:lnTo>
                  <a:pt x="0" y="24191"/>
                </a:lnTo>
                <a:lnTo>
                  <a:pt x="1486" y="33969"/>
                </a:lnTo>
                <a:lnTo>
                  <a:pt x="6148" y="42234"/>
                </a:lnTo>
                <a:lnTo>
                  <a:pt x="13381" y="48232"/>
                </a:lnTo>
                <a:lnTo>
                  <a:pt x="22578" y="51205"/>
                </a:lnTo>
                <a:lnTo>
                  <a:pt x="33125" y="50084"/>
                </a:lnTo>
                <a:lnTo>
                  <a:pt x="42234" y="44956"/>
                </a:lnTo>
                <a:lnTo>
                  <a:pt x="48774" y="36804"/>
                </a:lnTo>
                <a:lnTo>
                  <a:pt x="51609" y="26610"/>
                </a:lnTo>
                <a:lnTo>
                  <a:pt x="50285" y="17066"/>
                </a:lnTo>
                <a:lnTo>
                  <a:pt x="45560" y="8920"/>
                </a:lnTo>
                <a:lnTo>
                  <a:pt x="38114" y="2967"/>
                </a:lnTo>
                <a:lnTo>
                  <a:pt x="28626" y="0"/>
                </a:lnTo>
                <a:close/>
              </a:path>
            </a:pathLst>
          </a:custGeom>
          <a:solidFill>
            <a:srgbClr val="000A38">
              <a:alpha val="35998"/>
            </a:srgbClr>
          </a:solidFill>
        </p:spPr>
        <p:txBody>
          <a:bodyPr wrap="square" lIns="0" tIns="0" rIns="0" bIns="0" rtlCol="0"/>
          <a:lstStyle/>
          <a:p>
            <a:endParaRPr/>
          </a:p>
        </p:txBody>
      </p:sp>
      <p:sp>
        <p:nvSpPr>
          <p:cNvPr id="192" name="object 192"/>
          <p:cNvSpPr/>
          <p:nvPr/>
        </p:nvSpPr>
        <p:spPr>
          <a:xfrm>
            <a:off x="261169" y="42395"/>
            <a:ext cx="52069" cy="52069"/>
          </a:xfrm>
          <a:custGeom>
            <a:avLst/>
            <a:gdLst/>
            <a:ahLst/>
            <a:cxnLst/>
            <a:rect l="l" t="t" r="r" b="b"/>
            <a:pathLst>
              <a:path w="52070" h="52069">
                <a:moveTo>
                  <a:pt x="24191" y="0"/>
                </a:moveTo>
                <a:lnTo>
                  <a:pt x="14798" y="2734"/>
                </a:lnTo>
                <a:lnTo>
                  <a:pt x="7106" y="8567"/>
                </a:lnTo>
                <a:lnTo>
                  <a:pt x="1908" y="16669"/>
                </a:lnTo>
                <a:lnTo>
                  <a:pt x="0" y="26207"/>
                </a:lnTo>
                <a:lnTo>
                  <a:pt x="2249" y="36583"/>
                </a:lnTo>
                <a:lnTo>
                  <a:pt x="8315" y="44805"/>
                </a:lnTo>
                <a:lnTo>
                  <a:pt x="17179" y="50078"/>
                </a:lnTo>
                <a:lnTo>
                  <a:pt x="27820" y="51609"/>
                </a:lnTo>
                <a:lnTo>
                  <a:pt x="37490" y="49221"/>
                </a:lnTo>
                <a:lnTo>
                  <a:pt x="45006" y="43696"/>
                </a:lnTo>
                <a:lnTo>
                  <a:pt x="49876" y="35676"/>
                </a:lnTo>
                <a:lnTo>
                  <a:pt x="51609" y="25804"/>
                </a:lnTo>
                <a:lnTo>
                  <a:pt x="49366" y="15309"/>
                </a:lnTo>
                <a:lnTo>
                  <a:pt x="43343" y="6854"/>
                </a:lnTo>
                <a:lnTo>
                  <a:pt x="34599" y="1423"/>
                </a:lnTo>
                <a:lnTo>
                  <a:pt x="24191" y="0"/>
                </a:lnTo>
                <a:close/>
              </a:path>
            </a:pathLst>
          </a:custGeom>
          <a:solidFill>
            <a:srgbClr val="000A38">
              <a:alpha val="35998"/>
            </a:srgbClr>
          </a:solidFill>
        </p:spPr>
        <p:txBody>
          <a:bodyPr wrap="square" lIns="0" tIns="0" rIns="0" bIns="0" rtlCol="0"/>
          <a:lstStyle/>
          <a:p>
            <a:endParaRPr/>
          </a:p>
        </p:txBody>
      </p:sp>
      <p:sp>
        <p:nvSpPr>
          <p:cNvPr id="193" name="object 193"/>
          <p:cNvSpPr/>
          <p:nvPr/>
        </p:nvSpPr>
        <p:spPr>
          <a:xfrm>
            <a:off x="6434094" y="146823"/>
            <a:ext cx="50800" cy="51435"/>
          </a:xfrm>
          <a:custGeom>
            <a:avLst/>
            <a:gdLst/>
            <a:ahLst/>
            <a:cxnLst/>
            <a:rect l="l" t="t" r="r" b="b"/>
            <a:pathLst>
              <a:path w="50800" h="51435">
                <a:moveTo>
                  <a:pt x="24594" y="0"/>
                </a:moveTo>
                <a:lnTo>
                  <a:pt x="14061" y="2362"/>
                </a:lnTo>
                <a:lnTo>
                  <a:pt x="5946" y="8315"/>
                </a:lnTo>
                <a:lnTo>
                  <a:pt x="1007" y="17066"/>
                </a:lnTo>
                <a:lnTo>
                  <a:pt x="0" y="27820"/>
                </a:lnTo>
                <a:lnTo>
                  <a:pt x="2671" y="37314"/>
                </a:lnTo>
                <a:lnTo>
                  <a:pt x="8366" y="44804"/>
                </a:lnTo>
                <a:lnTo>
                  <a:pt x="16329" y="49649"/>
                </a:lnTo>
                <a:lnTo>
                  <a:pt x="25804" y="51205"/>
                </a:lnTo>
                <a:lnTo>
                  <a:pt x="36004" y="48610"/>
                </a:lnTo>
                <a:lnTo>
                  <a:pt x="44200" y="42234"/>
                </a:lnTo>
                <a:lnTo>
                  <a:pt x="49448" y="33288"/>
                </a:lnTo>
                <a:lnTo>
                  <a:pt x="50802" y="22981"/>
                </a:lnTo>
                <a:lnTo>
                  <a:pt x="48125" y="13720"/>
                </a:lnTo>
                <a:lnTo>
                  <a:pt x="42385" y="6350"/>
                </a:lnTo>
                <a:lnTo>
                  <a:pt x="34303" y="1549"/>
                </a:lnTo>
                <a:lnTo>
                  <a:pt x="24594" y="0"/>
                </a:lnTo>
                <a:close/>
              </a:path>
            </a:pathLst>
          </a:custGeom>
          <a:solidFill>
            <a:srgbClr val="000A38">
              <a:alpha val="35998"/>
            </a:srgbClr>
          </a:solidFill>
        </p:spPr>
        <p:txBody>
          <a:bodyPr wrap="square" lIns="0" tIns="0" rIns="0" bIns="0" rtlCol="0"/>
          <a:lstStyle/>
          <a:p>
            <a:endParaRPr/>
          </a:p>
        </p:txBody>
      </p:sp>
      <p:sp>
        <p:nvSpPr>
          <p:cNvPr id="194" name="object 194"/>
          <p:cNvSpPr/>
          <p:nvPr/>
        </p:nvSpPr>
        <p:spPr>
          <a:xfrm>
            <a:off x="8537163" y="153677"/>
            <a:ext cx="52069" cy="52069"/>
          </a:xfrm>
          <a:custGeom>
            <a:avLst/>
            <a:gdLst/>
            <a:ahLst/>
            <a:cxnLst/>
            <a:rect l="l" t="t" r="r" b="b"/>
            <a:pathLst>
              <a:path w="52070" h="52070">
                <a:moveTo>
                  <a:pt x="27417" y="0"/>
                </a:moveTo>
                <a:lnTo>
                  <a:pt x="16669" y="1537"/>
                </a:lnTo>
                <a:lnTo>
                  <a:pt x="7963" y="6854"/>
                </a:lnTo>
                <a:lnTo>
                  <a:pt x="2129" y="15195"/>
                </a:lnTo>
                <a:lnTo>
                  <a:pt x="0" y="25804"/>
                </a:lnTo>
                <a:lnTo>
                  <a:pt x="1908" y="35506"/>
                </a:lnTo>
                <a:lnTo>
                  <a:pt x="7106" y="43545"/>
                </a:lnTo>
                <a:lnTo>
                  <a:pt x="14798" y="49164"/>
                </a:lnTo>
                <a:lnTo>
                  <a:pt x="24191" y="51609"/>
                </a:lnTo>
                <a:lnTo>
                  <a:pt x="34599" y="49952"/>
                </a:lnTo>
                <a:lnTo>
                  <a:pt x="43343" y="44401"/>
                </a:lnTo>
                <a:lnTo>
                  <a:pt x="49366" y="35903"/>
                </a:lnTo>
                <a:lnTo>
                  <a:pt x="51609" y="25401"/>
                </a:lnTo>
                <a:lnTo>
                  <a:pt x="49756" y="15932"/>
                </a:lnTo>
                <a:lnTo>
                  <a:pt x="44653" y="8013"/>
                </a:lnTo>
                <a:lnTo>
                  <a:pt x="36980" y="2438"/>
                </a:lnTo>
                <a:lnTo>
                  <a:pt x="27417" y="0"/>
                </a:lnTo>
                <a:close/>
              </a:path>
            </a:pathLst>
          </a:custGeom>
          <a:solidFill>
            <a:srgbClr val="000A38">
              <a:alpha val="35998"/>
            </a:srgbClr>
          </a:solidFill>
        </p:spPr>
        <p:txBody>
          <a:bodyPr wrap="square" lIns="0" tIns="0" rIns="0" bIns="0" rtlCol="0"/>
          <a:lstStyle/>
          <a:p>
            <a:endParaRPr/>
          </a:p>
        </p:txBody>
      </p:sp>
      <p:sp>
        <p:nvSpPr>
          <p:cNvPr id="195" name="object 195"/>
          <p:cNvSpPr/>
          <p:nvPr/>
        </p:nvSpPr>
        <p:spPr>
          <a:xfrm>
            <a:off x="7317899" y="160935"/>
            <a:ext cx="52069" cy="51435"/>
          </a:xfrm>
          <a:custGeom>
            <a:avLst/>
            <a:gdLst/>
            <a:ahLst/>
            <a:cxnLst/>
            <a:rect l="l" t="t" r="r" b="b"/>
            <a:pathLst>
              <a:path w="52070" h="51435">
                <a:moveTo>
                  <a:pt x="23788" y="0"/>
                </a:moveTo>
                <a:lnTo>
                  <a:pt x="14118" y="2324"/>
                </a:lnTo>
                <a:lnTo>
                  <a:pt x="6602" y="7711"/>
                </a:lnTo>
                <a:lnTo>
                  <a:pt x="1732" y="15592"/>
                </a:lnTo>
                <a:lnTo>
                  <a:pt x="0" y="25401"/>
                </a:lnTo>
                <a:lnTo>
                  <a:pt x="2242" y="35897"/>
                </a:lnTo>
                <a:lnTo>
                  <a:pt x="8265" y="44351"/>
                </a:lnTo>
                <a:lnTo>
                  <a:pt x="17009" y="49782"/>
                </a:lnTo>
                <a:lnTo>
                  <a:pt x="27417" y="51206"/>
                </a:lnTo>
                <a:lnTo>
                  <a:pt x="36810" y="48478"/>
                </a:lnTo>
                <a:lnTo>
                  <a:pt x="44503" y="42688"/>
                </a:lnTo>
                <a:lnTo>
                  <a:pt x="49700" y="34706"/>
                </a:lnTo>
                <a:lnTo>
                  <a:pt x="51609" y="25401"/>
                </a:lnTo>
                <a:lnTo>
                  <a:pt x="49360" y="15195"/>
                </a:lnTo>
                <a:lnTo>
                  <a:pt x="43293" y="6954"/>
                </a:lnTo>
                <a:lnTo>
                  <a:pt x="34429" y="1587"/>
                </a:lnTo>
                <a:lnTo>
                  <a:pt x="23788" y="0"/>
                </a:lnTo>
                <a:close/>
              </a:path>
            </a:pathLst>
          </a:custGeom>
          <a:solidFill>
            <a:srgbClr val="000A38">
              <a:alpha val="35998"/>
            </a:srgbClr>
          </a:solidFill>
        </p:spPr>
        <p:txBody>
          <a:bodyPr wrap="square" lIns="0" tIns="0" rIns="0" bIns="0" rtlCol="0"/>
          <a:lstStyle/>
          <a:p>
            <a:endParaRPr/>
          </a:p>
        </p:txBody>
      </p:sp>
      <p:sp>
        <p:nvSpPr>
          <p:cNvPr id="196" name="object 196"/>
          <p:cNvSpPr/>
          <p:nvPr/>
        </p:nvSpPr>
        <p:spPr>
          <a:xfrm>
            <a:off x="9417339" y="168192"/>
            <a:ext cx="52069" cy="51435"/>
          </a:xfrm>
          <a:custGeom>
            <a:avLst/>
            <a:gdLst/>
            <a:ahLst/>
            <a:cxnLst/>
            <a:rect l="l" t="t" r="r" b="b"/>
            <a:pathLst>
              <a:path w="52070" h="51435">
                <a:moveTo>
                  <a:pt x="28223" y="0"/>
                </a:moveTo>
                <a:lnTo>
                  <a:pt x="17406" y="1297"/>
                </a:lnTo>
                <a:lnTo>
                  <a:pt x="8517" y="6451"/>
                </a:lnTo>
                <a:lnTo>
                  <a:pt x="2425" y="14628"/>
                </a:lnTo>
                <a:lnTo>
                  <a:pt x="0" y="24997"/>
                </a:lnTo>
                <a:lnTo>
                  <a:pt x="2242" y="35329"/>
                </a:lnTo>
                <a:lnTo>
                  <a:pt x="8265" y="43847"/>
                </a:lnTo>
                <a:lnTo>
                  <a:pt x="17009" y="49491"/>
                </a:lnTo>
                <a:lnTo>
                  <a:pt x="27417" y="51205"/>
                </a:lnTo>
                <a:lnTo>
                  <a:pt x="36583" y="48994"/>
                </a:lnTo>
                <a:lnTo>
                  <a:pt x="44200" y="43494"/>
                </a:lnTo>
                <a:lnTo>
                  <a:pt x="49473" y="35500"/>
                </a:lnTo>
                <a:lnTo>
                  <a:pt x="51609" y="25804"/>
                </a:lnTo>
                <a:lnTo>
                  <a:pt x="50053" y="15932"/>
                </a:lnTo>
                <a:lnTo>
                  <a:pt x="45208" y="7912"/>
                </a:lnTo>
                <a:lnTo>
                  <a:pt x="37717" y="2387"/>
                </a:lnTo>
                <a:lnTo>
                  <a:pt x="28223" y="0"/>
                </a:lnTo>
                <a:close/>
              </a:path>
            </a:pathLst>
          </a:custGeom>
          <a:solidFill>
            <a:srgbClr val="000A38">
              <a:alpha val="35998"/>
            </a:srgbClr>
          </a:solidFill>
        </p:spPr>
        <p:txBody>
          <a:bodyPr wrap="square" lIns="0" tIns="0" rIns="0" bIns="0" rtlCol="0"/>
          <a:lstStyle/>
          <a:p>
            <a:endParaRPr/>
          </a:p>
        </p:txBody>
      </p:sp>
      <p:sp>
        <p:nvSpPr>
          <p:cNvPr id="197" name="object 197"/>
          <p:cNvSpPr/>
          <p:nvPr/>
        </p:nvSpPr>
        <p:spPr>
          <a:xfrm>
            <a:off x="8198076" y="175450"/>
            <a:ext cx="51435" cy="51435"/>
          </a:xfrm>
          <a:custGeom>
            <a:avLst/>
            <a:gdLst/>
            <a:ahLst/>
            <a:cxnLst/>
            <a:rect l="l" t="t" r="r" b="b"/>
            <a:pathLst>
              <a:path w="51434" h="51435">
                <a:moveTo>
                  <a:pt x="29029" y="0"/>
                </a:moveTo>
                <a:lnTo>
                  <a:pt x="18313" y="995"/>
                </a:lnTo>
                <a:lnTo>
                  <a:pt x="9222" y="5846"/>
                </a:lnTo>
                <a:lnTo>
                  <a:pt x="2778" y="13721"/>
                </a:lnTo>
                <a:lnTo>
                  <a:pt x="0" y="23788"/>
                </a:lnTo>
                <a:lnTo>
                  <a:pt x="1713" y="34196"/>
                </a:lnTo>
                <a:lnTo>
                  <a:pt x="7358" y="42940"/>
                </a:lnTo>
                <a:lnTo>
                  <a:pt x="15875" y="48963"/>
                </a:lnTo>
                <a:lnTo>
                  <a:pt x="26207" y="51206"/>
                </a:lnTo>
                <a:lnTo>
                  <a:pt x="35443" y="49290"/>
                </a:lnTo>
                <a:lnTo>
                  <a:pt x="43242" y="44049"/>
                </a:lnTo>
                <a:lnTo>
                  <a:pt x="48773" y="36237"/>
                </a:lnTo>
                <a:lnTo>
                  <a:pt x="51205" y="26610"/>
                </a:lnTo>
                <a:lnTo>
                  <a:pt x="50008" y="16669"/>
                </a:lnTo>
                <a:lnTo>
                  <a:pt x="45560" y="8466"/>
                </a:lnTo>
                <a:lnTo>
                  <a:pt x="38391" y="2683"/>
                </a:lnTo>
                <a:lnTo>
                  <a:pt x="29029" y="0"/>
                </a:lnTo>
                <a:close/>
              </a:path>
            </a:pathLst>
          </a:custGeom>
          <a:solidFill>
            <a:srgbClr val="000A38">
              <a:alpha val="35998"/>
            </a:srgbClr>
          </a:solidFill>
        </p:spPr>
        <p:txBody>
          <a:bodyPr wrap="square" lIns="0" tIns="0" rIns="0" bIns="0" rtlCol="0"/>
          <a:lstStyle/>
          <a:p>
            <a:endParaRPr/>
          </a:p>
        </p:txBody>
      </p:sp>
      <p:sp>
        <p:nvSpPr>
          <p:cNvPr id="198" name="object 198"/>
          <p:cNvSpPr/>
          <p:nvPr/>
        </p:nvSpPr>
        <p:spPr>
          <a:xfrm>
            <a:off x="10298724" y="185127"/>
            <a:ext cx="51435" cy="52069"/>
          </a:xfrm>
          <a:custGeom>
            <a:avLst/>
            <a:gdLst/>
            <a:ahLst/>
            <a:cxnLst/>
            <a:rect l="l" t="t" r="r" b="b"/>
            <a:pathLst>
              <a:path w="51434" h="52070">
                <a:moveTo>
                  <a:pt x="24595" y="0"/>
                </a:moveTo>
                <a:lnTo>
                  <a:pt x="14288" y="2488"/>
                </a:lnTo>
                <a:lnTo>
                  <a:pt x="6249" y="8719"/>
                </a:lnTo>
                <a:lnTo>
                  <a:pt x="1235" y="17746"/>
                </a:lnTo>
                <a:lnTo>
                  <a:pt x="0" y="28626"/>
                </a:lnTo>
                <a:lnTo>
                  <a:pt x="2620" y="38227"/>
                </a:lnTo>
                <a:lnTo>
                  <a:pt x="8265" y="45561"/>
                </a:lnTo>
                <a:lnTo>
                  <a:pt x="16329" y="50172"/>
                </a:lnTo>
                <a:lnTo>
                  <a:pt x="26207" y="51608"/>
                </a:lnTo>
                <a:lnTo>
                  <a:pt x="35840" y="49466"/>
                </a:lnTo>
                <a:lnTo>
                  <a:pt x="43696" y="44149"/>
                </a:lnTo>
                <a:lnTo>
                  <a:pt x="49057" y="36413"/>
                </a:lnTo>
                <a:lnTo>
                  <a:pt x="51205" y="27013"/>
                </a:lnTo>
                <a:lnTo>
                  <a:pt x="49259" y="16442"/>
                </a:lnTo>
                <a:lnTo>
                  <a:pt x="43494" y="7761"/>
                </a:lnTo>
                <a:lnTo>
                  <a:pt x="34933" y="1953"/>
                </a:lnTo>
                <a:lnTo>
                  <a:pt x="24595" y="0"/>
                </a:lnTo>
                <a:close/>
              </a:path>
            </a:pathLst>
          </a:custGeom>
          <a:solidFill>
            <a:srgbClr val="000A38">
              <a:alpha val="35998"/>
            </a:srgbClr>
          </a:solidFill>
        </p:spPr>
        <p:txBody>
          <a:bodyPr wrap="square" lIns="0" tIns="0" rIns="0" bIns="0" rtlCol="0"/>
          <a:lstStyle/>
          <a:p>
            <a:endParaRPr/>
          </a:p>
        </p:txBody>
      </p:sp>
      <p:sp>
        <p:nvSpPr>
          <p:cNvPr id="199" name="object 199"/>
          <p:cNvSpPr/>
          <p:nvPr/>
        </p:nvSpPr>
        <p:spPr>
          <a:xfrm>
            <a:off x="9079461" y="189562"/>
            <a:ext cx="51435" cy="51435"/>
          </a:xfrm>
          <a:custGeom>
            <a:avLst/>
            <a:gdLst/>
            <a:ahLst/>
            <a:cxnLst/>
            <a:rect l="l" t="t" r="r" b="b"/>
            <a:pathLst>
              <a:path w="51434" h="51435">
                <a:moveTo>
                  <a:pt x="24594" y="0"/>
                </a:moveTo>
                <a:lnTo>
                  <a:pt x="14855" y="2022"/>
                </a:lnTo>
                <a:lnTo>
                  <a:pt x="7156" y="7106"/>
                </a:lnTo>
                <a:lnTo>
                  <a:pt x="2028" y="14685"/>
                </a:lnTo>
                <a:lnTo>
                  <a:pt x="0" y="24191"/>
                </a:lnTo>
                <a:lnTo>
                  <a:pt x="1883" y="34762"/>
                </a:lnTo>
                <a:lnTo>
                  <a:pt x="7509" y="43444"/>
                </a:lnTo>
                <a:lnTo>
                  <a:pt x="15932" y="49252"/>
                </a:lnTo>
                <a:lnTo>
                  <a:pt x="26207" y="51205"/>
                </a:lnTo>
                <a:lnTo>
                  <a:pt x="35499" y="49000"/>
                </a:lnTo>
                <a:lnTo>
                  <a:pt x="43393" y="43544"/>
                </a:lnTo>
                <a:lnTo>
                  <a:pt x="48943" y="35670"/>
                </a:lnTo>
                <a:lnTo>
                  <a:pt x="51205" y="26207"/>
                </a:lnTo>
                <a:lnTo>
                  <a:pt x="49542" y="16102"/>
                </a:lnTo>
                <a:lnTo>
                  <a:pt x="43948" y="7660"/>
                </a:lnTo>
                <a:lnTo>
                  <a:pt x="35330" y="1940"/>
                </a:lnTo>
                <a:lnTo>
                  <a:pt x="24594" y="0"/>
                </a:lnTo>
                <a:close/>
              </a:path>
            </a:pathLst>
          </a:custGeom>
          <a:solidFill>
            <a:srgbClr val="000A38">
              <a:alpha val="35998"/>
            </a:srgbClr>
          </a:solidFill>
        </p:spPr>
        <p:txBody>
          <a:bodyPr wrap="square" lIns="0" tIns="0" rIns="0" bIns="0" rtlCol="0"/>
          <a:lstStyle/>
          <a:p>
            <a:endParaRPr/>
          </a:p>
        </p:txBody>
      </p:sp>
      <p:sp>
        <p:nvSpPr>
          <p:cNvPr id="200" name="object 200"/>
          <p:cNvSpPr/>
          <p:nvPr/>
        </p:nvSpPr>
        <p:spPr>
          <a:xfrm>
            <a:off x="11182932" y="199641"/>
            <a:ext cx="51435" cy="52069"/>
          </a:xfrm>
          <a:custGeom>
            <a:avLst/>
            <a:gdLst/>
            <a:ahLst/>
            <a:cxnLst/>
            <a:rect l="l" t="t" r="r" b="b"/>
            <a:pathLst>
              <a:path w="51434" h="52070">
                <a:moveTo>
                  <a:pt x="24595" y="0"/>
                </a:moveTo>
                <a:lnTo>
                  <a:pt x="14288" y="2488"/>
                </a:lnTo>
                <a:lnTo>
                  <a:pt x="6250" y="8719"/>
                </a:lnTo>
                <a:lnTo>
                  <a:pt x="1235" y="17746"/>
                </a:lnTo>
                <a:lnTo>
                  <a:pt x="0" y="28626"/>
                </a:lnTo>
                <a:lnTo>
                  <a:pt x="2620" y="38227"/>
                </a:lnTo>
                <a:lnTo>
                  <a:pt x="8265" y="45561"/>
                </a:lnTo>
                <a:lnTo>
                  <a:pt x="16329" y="50172"/>
                </a:lnTo>
                <a:lnTo>
                  <a:pt x="26207" y="51608"/>
                </a:lnTo>
                <a:lnTo>
                  <a:pt x="35840" y="49466"/>
                </a:lnTo>
                <a:lnTo>
                  <a:pt x="43696" y="44149"/>
                </a:lnTo>
                <a:lnTo>
                  <a:pt x="49057" y="36413"/>
                </a:lnTo>
                <a:lnTo>
                  <a:pt x="51205" y="27013"/>
                </a:lnTo>
                <a:lnTo>
                  <a:pt x="49259" y="16386"/>
                </a:lnTo>
                <a:lnTo>
                  <a:pt x="43495" y="7610"/>
                </a:lnTo>
                <a:lnTo>
                  <a:pt x="34933" y="1782"/>
                </a:lnTo>
                <a:lnTo>
                  <a:pt x="24595" y="0"/>
                </a:lnTo>
                <a:close/>
              </a:path>
            </a:pathLst>
          </a:custGeom>
          <a:solidFill>
            <a:srgbClr val="000A38">
              <a:alpha val="35998"/>
            </a:srgbClr>
          </a:solidFill>
        </p:spPr>
        <p:txBody>
          <a:bodyPr wrap="square" lIns="0" tIns="0" rIns="0" bIns="0" rtlCol="0"/>
          <a:lstStyle/>
          <a:p>
            <a:endParaRPr/>
          </a:p>
        </p:txBody>
      </p:sp>
      <p:sp>
        <p:nvSpPr>
          <p:cNvPr id="201" name="object 201"/>
          <p:cNvSpPr/>
          <p:nvPr/>
        </p:nvSpPr>
        <p:spPr>
          <a:xfrm>
            <a:off x="9963669" y="204077"/>
            <a:ext cx="51435" cy="51435"/>
          </a:xfrm>
          <a:custGeom>
            <a:avLst/>
            <a:gdLst/>
            <a:ahLst/>
            <a:cxnLst/>
            <a:rect l="l" t="t" r="r" b="b"/>
            <a:pathLst>
              <a:path w="51434" h="51435">
                <a:moveTo>
                  <a:pt x="25401" y="0"/>
                </a:moveTo>
                <a:lnTo>
                  <a:pt x="14798" y="2066"/>
                </a:lnTo>
                <a:lnTo>
                  <a:pt x="6501" y="7761"/>
                </a:lnTo>
                <a:lnTo>
                  <a:pt x="1304" y="16329"/>
                </a:lnTo>
                <a:lnTo>
                  <a:pt x="0" y="27013"/>
                </a:lnTo>
                <a:lnTo>
                  <a:pt x="2438" y="36407"/>
                </a:lnTo>
                <a:lnTo>
                  <a:pt x="8013" y="44099"/>
                </a:lnTo>
                <a:lnTo>
                  <a:pt x="15932" y="49297"/>
                </a:lnTo>
                <a:lnTo>
                  <a:pt x="25401" y="51206"/>
                </a:lnTo>
                <a:lnTo>
                  <a:pt x="35670" y="48906"/>
                </a:lnTo>
                <a:lnTo>
                  <a:pt x="44049" y="42789"/>
                </a:lnTo>
                <a:lnTo>
                  <a:pt x="49555" y="34026"/>
                </a:lnTo>
                <a:lnTo>
                  <a:pt x="51205" y="23788"/>
                </a:lnTo>
                <a:lnTo>
                  <a:pt x="48761" y="14458"/>
                </a:lnTo>
                <a:lnTo>
                  <a:pt x="43141" y="6904"/>
                </a:lnTo>
                <a:lnTo>
                  <a:pt x="35103" y="1845"/>
                </a:lnTo>
                <a:lnTo>
                  <a:pt x="25401" y="0"/>
                </a:lnTo>
                <a:close/>
              </a:path>
            </a:pathLst>
          </a:custGeom>
          <a:solidFill>
            <a:srgbClr val="000A38">
              <a:alpha val="35998"/>
            </a:srgbClr>
          </a:solidFill>
        </p:spPr>
        <p:txBody>
          <a:bodyPr wrap="square" lIns="0" tIns="0" rIns="0" bIns="0" rtlCol="0"/>
          <a:lstStyle/>
          <a:p>
            <a:endParaRPr/>
          </a:p>
        </p:txBody>
      </p:sp>
      <p:sp>
        <p:nvSpPr>
          <p:cNvPr id="202" name="object 202"/>
          <p:cNvSpPr/>
          <p:nvPr/>
        </p:nvSpPr>
        <p:spPr>
          <a:xfrm>
            <a:off x="12062705" y="213753"/>
            <a:ext cx="51435" cy="52069"/>
          </a:xfrm>
          <a:custGeom>
            <a:avLst/>
            <a:gdLst/>
            <a:ahLst/>
            <a:cxnLst/>
            <a:rect l="l" t="t" r="r" b="b"/>
            <a:pathLst>
              <a:path w="51434" h="52070">
                <a:moveTo>
                  <a:pt x="27417" y="0"/>
                </a:moveTo>
                <a:lnTo>
                  <a:pt x="17009" y="1656"/>
                </a:lnTo>
                <a:lnTo>
                  <a:pt x="8265" y="7207"/>
                </a:lnTo>
                <a:lnTo>
                  <a:pt x="2242" y="15705"/>
                </a:lnTo>
                <a:lnTo>
                  <a:pt x="0" y="26207"/>
                </a:lnTo>
                <a:lnTo>
                  <a:pt x="1852" y="35676"/>
                </a:lnTo>
                <a:lnTo>
                  <a:pt x="6955" y="43595"/>
                </a:lnTo>
                <a:lnTo>
                  <a:pt x="14628" y="49171"/>
                </a:lnTo>
                <a:lnTo>
                  <a:pt x="24191" y="51609"/>
                </a:lnTo>
                <a:lnTo>
                  <a:pt x="34139" y="50412"/>
                </a:lnTo>
                <a:lnTo>
                  <a:pt x="42385" y="45964"/>
                </a:lnTo>
                <a:lnTo>
                  <a:pt x="48288" y="38795"/>
                </a:lnTo>
                <a:lnTo>
                  <a:pt x="51205" y="29433"/>
                </a:lnTo>
                <a:lnTo>
                  <a:pt x="50437" y="18484"/>
                </a:lnTo>
                <a:lnTo>
                  <a:pt x="45662" y="9273"/>
                </a:lnTo>
                <a:lnTo>
                  <a:pt x="37711" y="2784"/>
                </a:lnTo>
                <a:lnTo>
                  <a:pt x="27417" y="0"/>
                </a:lnTo>
                <a:close/>
              </a:path>
            </a:pathLst>
          </a:custGeom>
          <a:solidFill>
            <a:srgbClr val="000A38">
              <a:alpha val="35998"/>
            </a:srgbClr>
          </a:solidFill>
        </p:spPr>
        <p:txBody>
          <a:bodyPr wrap="square" lIns="0" tIns="0" rIns="0" bIns="0" rtlCol="0"/>
          <a:lstStyle/>
          <a:p>
            <a:endParaRPr/>
          </a:p>
        </p:txBody>
      </p:sp>
      <p:sp>
        <p:nvSpPr>
          <p:cNvPr id="203" name="object 203"/>
          <p:cNvSpPr/>
          <p:nvPr/>
        </p:nvSpPr>
        <p:spPr>
          <a:xfrm>
            <a:off x="10843442" y="217785"/>
            <a:ext cx="51435" cy="52069"/>
          </a:xfrm>
          <a:custGeom>
            <a:avLst/>
            <a:gdLst/>
            <a:ahLst/>
            <a:cxnLst/>
            <a:rect l="l" t="t" r="r" b="b"/>
            <a:pathLst>
              <a:path w="51434" h="52070">
                <a:moveTo>
                  <a:pt x="25401" y="0"/>
                </a:moveTo>
                <a:lnTo>
                  <a:pt x="15705" y="2078"/>
                </a:lnTo>
                <a:lnTo>
                  <a:pt x="7711" y="7257"/>
                </a:lnTo>
                <a:lnTo>
                  <a:pt x="2211" y="14855"/>
                </a:lnTo>
                <a:lnTo>
                  <a:pt x="0" y="24191"/>
                </a:lnTo>
                <a:lnTo>
                  <a:pt x="1713" y="34599"/>
                </a:lnTo>
                <a:lnTo>
                  <a:pt x="7358" y="43343"/>
                </a:lnTo>
                <a:lnTo>
                  <a:pt x="15875" y="49366"/>
                </a:lnTo>
                <a:lnTo>
                  <a:pt x="26207" y="51609"/>
                </a:lnTo>
                <a:lnTo>
                  <a:pt x="36407" y="49360"/>
                </a:lnTo>
                <a:lnTo>
                  <a:pt x="44603" y="43293"/>
                </a:lnTo>
                <a:lnTo>
                  <a:pt x="49851" y="34429"/>
                </a:lnTo>
                <a:lnTo>
                  <a:pt x="51205" y="23788"/>
                </a:lnTo>
                <a:lnTo>
                  <a:pt x="48818" y="14118"/>
                </a:lnTo>
                <a:lnTo>
                  <a:pt x="43293" y="6602"/>
                </a:lnTo>
                <a:lnTo>
                  <a:pt x="35273" y="1732"/>
                </a:lnTo>
                <a:lnTo>
                  <a:pt x="25401" y="0"/>
                </a:lnTo>
                <a:close/>
              </a:path>
            </a:pathLst>
          </a:custGeom>
          <a:solidFill>
            <a:srgbClr val="000A38">
              <a:alpha val="35998"/>
            </a:srgbClr>
          </a:solidFill>
        </p:spPr>
        <p:txBody>
          <a:bodyPr wrap="square" lIns="0" tIns="0" rIns="0" bIns="0" rtlCol="0"/>
          <a:lstStyle/>
          <a:p>
            <a:endParaRPr/>
          </a:p>
        </p:txBody>
      </p:sp>
      <p:sp>
        <p:nvSpPr>
          <p:cNvPr id="204" name="object 204"/>
          <p:cNvSpPr/>
          <p:nvPr/>
        </p:nvSpPr>
        <p:spPr>
          <a:xfrm>
            <a:off x="12477191" y="326245"/>
            <a:ext cx="49530" cy="49530"/>
          </a:xfrm>
          <a:custGeom>
            <a:avLst/>
            <a:gdLst/>
            <a:ahLst/>
            <a:cxnLst/>
            <a:rect l="l" t="t" r="r" b="b"/>
            <a:pathLst>
              <a:path w="49529" h="49529">
                <a:moveTo>
                  <a:pt x="23385" y="0"/>
                </a:moveTo>
                <a:lnTo>
                  <a:pt x="13835" y="2557"/>
                </a:lnTo>
                <a:lnTo>
                  <a:pt x="6250" y="8366"/>
                </a:lnTo>
                <a:lnTo>
                  <a:pt x="1386" y="16442"/>
                </a:lnTo>
                <a:lnTo>
                  <a:pt x="0" y="25804"/>
                </a:lnTo>
                <a:lnTo>
                  <a:pt x="2910" y="35015"/>
                </a:lnTo>
                <a:lnTo>
                  <a:pt x="9072" y="42638"/>
                </a:lnTo>
                <a:lnTo>
                  <a:pt x="17350" y="47690"/>
                </a:lnTo>
                <a:lnTo>
                  <a:pt x="26611" y="49190"/>
                </a:lnTo>
                <a:lnTo>
                  <a:pt x="35865" y="46619"/>
                </a:lnTo>
                <a:lnTo>
                  <a:pt x="43192" y="40722"/>
                </a:lnTo>
                <a:lnTo>
                  <a:pt x="47872" y="32406"/>
                </a:lnTo>
                <a:lnTo>
                  <a:pt x="49189" y="22578"/>
                </a:lnTo>
                <a:lnTo>
                  <a:pt x="46802" y="12927"/>
                </a:lnTo>
                <a:lnTo>
                  <a:pt x="41277" y="5543"/>
                </a:lnTo>
                <a:lnTo>
                  <a:pt x="33257" y="1033"/>
                </a:lnTo>
                <a:lnTo>
                  <a:pt x="23385" y="0"/>
                </a:lnTo>
                <a:close/>
              </a:path>
            </a:pathLst>
          </a:custGeom>
          <a:solidFill>
            <a:srgbClr val="000A38">
              <a:alpha val="35998"/>
            </a:srgbClr>
          </a:solidFill>
        </p:spPr>
        <p:txBody>
          <a:bodyPr wrap="square" lIns="0" tIns="0" rIns="0" bIns="0" rtlCol="0"/>
          <a:lstStyle/>
          <a:p>
            <a:endParaRPr/>
          </a:p>
        </p:txBody>
      </p:sp>
      <p:sp>
        <p:nvSpPr>
          <p:cNvPr id="205" name="object 205"/>
          <p:cNvSpPr/>
          <p:nvPr/>
        </p:nvSpPr>
        <p:spPr>
          <a:xfrm>
            <a:off x="15797507" y="328261"/>
            <a:ext cx="50165" cy="50800"/>
          </a:xfrm>
          <a:custGeom>
            <a:avLst/>
            <a:gdLst/>
            <a:ahLst/>
            <a:cxnLst/>
            <a:rect l="l" t="t" r="r" b="b"/>
            <a:pathLst>
              <a:path w="50165" h="50800">
                <a:moveTo>
                  <a:pt x="23385" y="0"/>
                </a:moveTo>
                <a:lnTo>
                  <a:pt x="14061" y="2444"/>
                </a:lnTo>
                <a:lnTo>
                  <a:pt x="6552" y="8063"/>
                </a:lnTo>
                <a:lnTo>
                  <a:pt x="1612" y="16102"/>
                </a:lnTo>
                <a:lnTo>
                  <a:pt x="0" y="25804"/>
                </a:lnTo>
                <a:lnTo>
                  <a:pt x="1569" y="35771"/>
                </a:lnTo>
                <a:lnTo>
                  <a:pt x="6502" y="43545"/>
                </a:lnTo>
                <a:lnTo>
                  <a:pt x="14232" y="48597"/>
                </a:lnTo>
                <a:lnTo>
                  <a:pt x="24192" y="50399"/>
                </a:lnTo>
                <a:lnTo>
                  <a:pt x="33894" y="48553"/>
                </a:lnTo>
                <a:lnTo>
                  <a:pt x="41932" y="43494"/>
                </a:lnTo>
                <a:lnTo>
                  <a:pt x="47552" y="35941"/>
                </a:lnTo>
                <a:lnTo>
                  <a:pt x="49996" y="26610"/>
                </a:lnTo>
                <a:lnTo>
                  <a:pt x="48163" y="16386"/>
                </a:lnTo>
                <a:lnTo>
                  <a:pt x="42285" y="7710"/>
                </a:lnTo>
                <a:lnTo>
                  <a:pt x="33610" y="1833"/>
                </a:lnTo>
                <a:lnTo>
                  <a:pt x="23385" y="0"/>
                </a:lnTo>
                <a:close/>
              </a:path>
            </a:pathLst>
          </a:custGeom>
          <a:solidFill>
            <a:srgbClr val="000A38">
              <a:alpha val="35998"/>
            </a:srgbClr>
          </a:solidFill>
        </p:spPr>
        <p:txBody>
          <a:bodyPr wrap="square" lIns="0" tIns="0" rIns="0" bIns="0" rtlCol="0"/>
          <a:lstStyle/>
          <a:p>
            <a:endParaRPr/>
          </a:p>
        </p:txBody>
      </p:sp>
      <p:sp>
        <p:nvSpPr>
          <p:cNvPr id="206" name="object 206"/>
          <p:cNvSpPr/>
          <p:nvPr/>
        </p:nvSpPr>
        <p:spPr>
          <a:xfrm>
            <a:off x="13696455" y="318987"/>
            <a:ext cx="50165" cy="50165"/>
          </a:xfrm>
          <a:custGeom>
            <a:avLst/>
            <a:gdLst/>
            <a:ahLst/>
            <a:cxnLst/>
            <a:rect l="l" t="t" r="r" b="b"/>
            <a:pathLst>
              <a:path w="50165" h="50164">
                <a:moveTo>
                  <a:pt x="24595" y="0"/>
                </a:moveTo>
                <a:lnTo>
                  <a:pt x="15082" y="2318"/>
                </a:lnTo>
                <a:lnTo>
                  <a:pt x="7157" y="7962"/>
                </a:lnTo>
                <a:lnTo>
                  <a:pt x="1802" y="15875"/>
                </a:lnTo>
                <a:lnTo>
                  <a:pt x="0" y="24997"/>
                </a:lnTo>
                <a:lnTo>
                  <a:pt x="2444" y="34113"/>
                </a:lnTo>
                <a:lnTo>
                  <a:pt x="8366" y="41982"/>
                </a:lnTo>
                <a:lnTo>
                  <a:pt x="16556" y="47507"/>
                </a:lnTo>
                <a:lnTo>
                  <a:pt x="25804" y="49592"/>
                </a:lnTo>
                <a:lnTo>
                  <a:pt x="35021" y="47318"/>
                </a:lnTo>
                <a:lnTo>
                  <a:pt x="42688" y="41680"/>
                </a:lnTo>
                <a:lnTo>
                  <a:pt x="47860" y="33547"/>
                </a:lnTo>
                <a:lnTo>
                  <a:pt x="49593" y="23788"/>
                </a:lnTo>
                <a:lnTo>
                  <a:pt x="47671" y="13891"/>
                </a:lnTo>
                <a:lnTo>
                  <a:pt x="42386" y="6300"/>
                </a:lnTo>
                <a:lnTo>
                  <a:pt x="34454" y="1505"/>
                </a:lnTo>
                <a:lnTo>
                  <a:pt x="24595" y="0"/>
                </a:lnTo>
                <a:close/>
              </a:path>
            </a:pathLst>
          </a:custGeom>
          <a:solidFill>
            <a:srgbClr val="000A38">
              <a:alpha val="35998"/>
            </a:srgbClr>
          </a:solidFill>
        </p:spPr>
        <p:txBody>
          <a:bodyPr wrap="square" lIns="0" tIns="0" rIns="0" bIns="0" rtlCol="0"/>
          <a:lstStyle/>
          <a:p>
            <a:endParaRPr/>
          </a:p>
        </p:txBody>
      </p:sp>
      <p:sp>
        <p:nvSpPr>
          <p:cNvPr id="207" name="object 207"/>
          <p:cNvSpPr/>
          <p:nvPr/>
        </p:nvSpPr>
        <p:spPr>
          <a:xfrm>
            <a:off x="17016367" y="321003"/>
            <a:ext cx="50800" cy="50800"/>
          </a:xfrm>
          <a:custGeom>
            <a:avLst/>
            <a:gdLst/>
            <a:ahLst/>
            <a:cxnLst/>
            <a:rect l="l" t="t" r="r" b="b"/>
            <a:pathLst>
              <a:path w="50800" h="50800">
                <a:moveTo>
                  <a:pt x="24595" y="0"/>
                </a:moveTo>
                <a:lnTo>
                  <a:pt x="15196" y="2034"/>
                </a:lnTo>
                <a:lnTo>
                  <a:pt x="7459" y="7509"/>
                </a:lnTo>
                <a:lnTo>
                  <a:pt x="2142" y="15478"/>
                </a:lnTo>
                <a:lnTo>
                  <a:pt x="0" y="24997"/>
                </a:lnTo>
                <a:lnTo>
                  <a:pt x="1562" y="34806"/>
                </a:lnTo>
                <a:lnTo>
                  <a:pt x="6450" y="42688"/>
                </a:lnTo>
                <a:lnTo>
                  <a:pt x="14061" y="48074"/>
                </a:lnTo>
                <a:lnTo>
                  <a:pt x="23788" y="50399"/>
                </a:lnTo>
                <a:lnTo>
                  <a:pt x="34579" y="48515"/>
                </a:lnTo>
                <a:lnTo>
                  <a:pt x="43292" y="42889"/>
                </a:lnTo>
                <a:lnTo>
                  <a:pt x="48905" y="34466"/>
                </a:lnTo>
                <a:lnTo>
                  <a:pt x="50399" y="24191"/>
                </a:lnTo>
                <a:lnTo>
                  <a:pt x="47842" y="14968"/>
                </a:lnTo>
                <a:lnTo>
                  <a:pt x="42034" y="7257"/>
                </a:lnTo>
                <a:lnTo>
                  <a:pt x="33957" y="1965"/>
                </a:lnTo>
                <a:lnTo>
                  <a:pt x="24595" y="0"/>
                </a:lnTo>
                <a:close/>
              </a:path>
            </a:pathLst>
          </a:custGeom>
          <a:solidFill>
            <a:srgbClr val="000A38">
              <a:alpha val="35998"/>
            </a:srgbClr>
          </a:solidFill>
        </p:spPr>
        <p:txBody>
          <a:bodyPr wrap="square" lIns="0" tIns="0" rIns="0" bIns="0" rtlCol="0"/>
          <a:lstStyle/>
          <a:p>
            <a:endParaRPr/>
          </a:p>
        </p:txBody>
      </p:sp>
      <p:sp>
        <p:nvSpPr>
          <p:cNvPr id="208" name="object 208"/>
          <p:cNvSpPr/>
          <p:nvPr/>
        </p:nvSpPr>
        <p:spPr>
          <a:xfrm>
            <a:off x="1010710" y="133518"/>
            <a:ext cx="50165" cy="50165"/>
          </a:xfrm>
          <a:custGeom>
            <a:avLst/>
            <a:gdLst/>
            <a:ahLst/>
            <a:cxnLst/>
            <a:rect l="l" t="t" r="r" b="b"/>
            <a:pathLst>
              <a:path w="50165" h="50164">
                <a:moveTo>
                  <a:pt x="23788" y="0"/>
                </a:moveTo>
                <a:lnTo>
                  <a:pt x="14174" y="2557"/>
                </a:lnTo>
                <a:lnTo>
                  <a:pt x="6451" y="8366"/>
                </a:lnTo>
                <a:lnTo>
                  <a:pt x="1448" y="16442"/>
                </a:lnTo>
                <a:lnTo>
                  <a:pt x="0" y="25804"/>
                </a:lnTo>
                <a:lnTo>
                  <a:pt x="2677" y="35021"/>
                </a:lnTo>
                <a:lnTo>
                  <a:pt x="8719" y="42688"/>
                </a:lnTo>
                <a:lnTo>
                  <a:pt x="16953" y="47860"/>
                </a:lnTo>
                <a:lnTo>
                  <a:pt x="26207" y="49593"/>
                </a:lnTo>
                <a:lnTo>
                  <a:pt x="35758" y="47079"/>
                </a:lnTo>
                <a:lnTo>
                  <a:pt x="43343" y="41276"/>
                </a:lnTo>
                <a:lnTo>
                  <a:pt x="48207" y="32979"/>
                </a:lnTo>
                <a:lnTo>
                  <a:pt x="49593" y="22981"/>
                </a:lnTo>
                <a:lnTo>
                  <a:pt x="47432" y="13154"/>
                </a:lnTo>
                <a:lnTo>
                  <a:pt x="41982" y="5745"/>
                </a:lnTo>
                <a:lnTo>
                  <a:pt x="33887" y="1209"/>
                </a:lnTo>
                <a:lnTo>
                  <a:pt x="23788" y="0"/>
                </a:lnTo>
                <a:close/>
              </a:path>
            </a:pathLst>
          </a:custGeom>
          <a:solidFill>
            <a:srgbClr val="000A38">
              <a:alpha val="35998"/>
            </a:srgbClr>
          </a:solidFill>
        </p:spPr>
        <p:txBody>
          <a:bodyPr wrap="square" lIns="0" tIns="0" rIns="0" bIns="0" rtlCol="0"/>
          <a:lstStyle/>
          <a:p>
            <a:endParaRPr/>
          </a:p>
        </p:txBody>
      </p:sp>
      <p:sp>
        <p:nvSpPr>
          <p:cNvPr id="209" name="object 209"/>
          <p:cNvSpPr/>
          <p:nvPr/>
        </p:nvSpPr>
        <p:spPr>
          <a:xfrm>
            <a:off x="11597418" y="311730"/>
            <a:ext cx="50165" cy="50165"/>
          </a:xfrm>
          <a:custGeom>
            <a:avLst/>
            <a:gdLst/>
            <a:ahLst/>
            <a:cxnLst/>
            <a:rect l="l" t="t" r="r" b="b"/>
            <a:pathLst>
              <a:path w="50165" h="50164">
                <a:moveTo>
                  <a:pt x="24191" y="0"/>
                </a:moveTo>
                <a:lnTo>
                  <a:pt x="14401" y="1858"/>
                </a:lnTo>
                <a:lnTo>
                  <a:pt x="6652" y="7005"/>
                </a:lnTo>
                <a:lnTo>
                  <a:pt x="1625" y="14798"/>
                </a:lnTo>
                <a:lnTo>
                  <a:pt x="0" y="24594"/>
                </a:lnTo>
                <a:lnTo>
                  <a:pt x="2198" y="34114"/>
                </a:lnTo>
                <a:lnTo>
                  <a:pt x="7610" y="42083"/>
                </a:lnTo>
                <a:lnTo>
                  <a:pt x="15365" y="47557"/>
                </a:lnTo>
                <a:lnTo>
                  <a:pt x="24594" y="49592"/>
                </a:lnTo>
                <a:lnTo>
                  <a:pt x="33774" y="47381"/>
                </a:lnTo>
                <a:lnTo>
                  <a:pt x="41781" y="41579"/>
                </a:lnTo>
                <a:lnTo>
                  <a:pt x="47444" y="33433"/>
                </a:lnTo>
                <a:lnTo>
                  <a:pt x="49593" y="24191"/>
                </a:lnTo>
                <a:lnTo>
                  <a:pt x="47551" y="14968"/>
                </a:lnTo>
                <a:lnTo>
                  <a:pt x="42033" y="7257"/>
                </a:lnTo>
                <a:lnTo>
                  <a:pt x="33944" y="1965"/>
                </a:lnTo>
                <a:lnTo>
                  <a:pt x="24191" y="0"/>
                </a:lnTo>
                <a:close/>
              </a:path>
            </a:pathLst>
          </a:custGeom>
          <a:solidFill>
            <a:srgbClr val="000A38">
              <a:alpha val="35998"/>
            </a:srgbClr>
          </a:solidFill>
        </p:spPr>
        <p:txBody>
          <a:bodyPr wrap="square" lIns="0" tIns="0" rIns="0" bIns="0" rtlCol="0"/>
          <a:lstStyle/>
          <a:p>
            <a:endParaRPr/>
          </a:p>
        </p:txBody>
      </p:sp>
      <p:sp>
        <p:nvSpPr>
          <p:cNvPr id="210" name="object 210"/>
          <p:cNvSpPr/>
          <p:nvPr/>
        </p:nvSpPr>
        <p:spPr>
          <a:xfrm>
            <a:off x="14915719" y="314149"/>
            <a:ext cx="50165" cy="50800"/>
          </a:xfrm>
          <a:custGeom>
            <a:avLst/>
            <a:gdLst/>
            <a:ahLst/>
            <a:cxnLst/>
            <a:rect l="l" t="t" r="r" b="b"/>
            <a:pathLst>
              <a:path w="50165" h="50800">
                <a:moveTo>
                  <a:pt x="27820" y="0"/>
                </a:moveTo>
                <a:lnTo>
                  <a:pt x="17519" y="1474"/>
                </a:lnTo>
                <a:lnTo>
                  <a:pt x="8618" y="6955"/>
                </a:lnTo>
                <a:lnTo>
                  <a:pt x="2362" y="15308"/>
                </a:lnTo>
                <a:lnTo>
                  <a:pt x="0" y="25401"/>
                </a:lnTo>
                <a:lnTo>
                  <a:pt x="1744" y="34637"/>
                </a:lnTo>
                <a:lnTo>
                  <a:pt x="7004" y="42436"/>
                </a:lnTo>
                <a:lnTo>
                  <a:pt x="14911" y="47967"/>
                </a:lnTo>
                <a:lnTo>
                  <a:pt x="24594" y="50399"/>
                </a:lnTo>
                <a:lnTo>
                  <a:pt x="34459" y="48900"/>
                </a:lnTo>
                <a:lnTo>
                  <a:pt x="42435" y="44149"/>
                </a:lnTo>
                <a:lnTo>
                  <a:pt x="47841" y="36678"/>
                </a:lnTo>
                <a:lnTo>
                  <a:pt x="49995" y="27013"/>
                </a:lnTo>
                <a:lnTo>
                  <a:pt x="48742" y="17066"/>
                </a:lnTo>
                <a:lnTo>
                  <a:pt x="44199" y="8819"/>
                </a:lnTo>
                <a:lnTo>
                  <a:pt x="37011" y="2916"/>
                </a:lnTo>
                <a:lnTo>
                  <a:pt x="27820" y="0"/>
                </a:lnTo>
                <a:close/>
              </a:path>
            </a:pathLst>
          </a:custGeom>
          <a:solidFill>
            <a:srgbClr val="000A38">
              <a:alpha val="35998"/>
            </a:srgbClr>
          </a:solidFill>
        </p:spPr>
        <p:txBody>
          <a:bodyPr wrap="square" lIns="0" tIns="0" rIns="0" bIns="0" rtlCol="0"/>
          <a:lstStyle/>
          <a:p>
            <a:endParaRPr/>
          </a:p>
        </p:txBody>
      </p:sp>
      <p:sp>
        <p:nvSpPr>
          <p:cNvPr id="211" name="object 211"/>
          <p:cNvSpPr/>
          <p:nvPr/>
        </p:nvSpPr>
        <p:spPr>
          <a:xfrm>
            <a:off x="14577840" y="335518"/>
            <a:ext cx="50165" cy="50165"/>
          </a:xfrm>
          <a:custGeom>
            <a:avLst/>
            <a:gdLst/>
            <a:ahLst/>
            <a:cxnLst/>
            <a:rect l="l" t="t" r="r" b="b"/>
            <a:pathLst>
              <a:path w="50165" h="50164">
                <a:moveTo>
                  <a:pt x="25401" y="0"/>
                </a:moveTo>
                <a:lnTo>
                  <a:pt x="16102" y="1745"/>
                </a:lnTo>
                <a:lnTo>
                  <a:pt x="8164" y="7005"/>
                </a:lnTo>
                <a:lnTo>
                  <a:pt x="2494" y="14911"/>
                </a:lnTo>
                <a:lnTo>
                  <a:pt x="0" y="24594"/>
                </a:lnTo>
                <a:lnTo>
                  <a:pt x="1505" y="34624"/>
                </a:lnTo>
                <a:lnTo>
                  <a:pt x="6299" y="42536"/>
                </a:lnTo>
                <a:lnTo>
                  <a:pt x="13891" y="47728"/>
                </a:lnTo>
                <a:lnTo>
                  <a:pt x="23788" y="49592"/>
                </a:lnTo>
                <a:lnTo>
                  <a:pt x="33546" y="47916"/>
                </a:lnTo>
                <a:lnTo>
                  <a:pt x="41679" y="42839"/>
                </a:lnTo>
                <a:lnTo>
                  <a:pt x="47318" y="35191"/>
                </a:lnTo>
                <a:lnTo>
                  <a:pt x="49592" y="25804"/>
                </a:lnTo>
                <a:lnTo>
                  <a:pt x="47797" y="16612"/>
                </a:lnTo>
                <a:lnTo>
                  <a:pt x="42486" y="8517"/>
                </a:lnTo>
                <a:lnTo>
                  <a:pt x="34681" y="2614"/>
                </a:lnTo>
                <a:lnTo>
                  <a:pt x="25401" y="0"/>
                </a:lnTo>
                <a:close/>
              </a:path>
            </a:pathLst>
          </a:custGeom>
          <a:solidFill>
            <a:srgbClr val="000A38">
              <a:alpha val="35998"/>
            </a:srgbClr>
          </a:solidFill>
        </p:spPr>
        <p:txBody>
          <a:bodyPr wrap="square" lIns="0" tIns="0" rIns="0" bIns="0" rtlCol="0"/>
          <a:lstStyle/>
          <a:p>
            <a:endParaRPr/>
          </a:p>
        </p:txBody>
      </p:sp>
      <p:sp>
        <p:nvSpPr>
          <p:cNvPr id="212" name="object 212"/>
          <p:cNvSpPr/>
          <p:nvPr/>
        </p:nvSpPr>
        <p:spPr>
          <a:xfrm>
            <a:off x="12816682" y="304472"/>
            <a:ext cx="50165" cy="49530"/>
          </a:xfrm>
          <a:custGeom>
            <a:avLst/>
            <a:gdLst/>
            <a:ahLst/>
            <a:cxnLst/>
            <a:rect l="l" t="t" r="r" b="b"/>
            <a:pathLst>
              <a:path w="50165" h="49529">
                <a:moveTo>
                  <a:pt x="25804" y="0"/>
                </a:moveTo>
                <a:lnTo>
                  <a:pt x="15761" y="1266"/>
                </a:lnTo>
                <a:lnTo>
                  <a:pt x="7761" y="5896"/>
                </a:lnTo>
                <a:lnTo>
                  <a:pt x="2330" y="13324"/>
                </a:lnTo>
                <a:lnTo>
                  <a:pt x="0" y="22981"/>
                </a:lnTo>
                <a:lnTo>
                  <a:pt x="1549" y="32973"/>
                </a:lnTo>
                <a:lnTo>
                  <a:pt x="6349" y="41226"/>
                </a:lnTo>
                <a:lnTo>
                  <a:pt x="13720" y="46909"/>
                </a:lnTo>
                <a:lnTo>
                  <a:pt x="22981" y="49189"/>
                </a:lnTo>
                <a:lnTo>
                  <a:pt x="32469" y="47860"/>
                </a:lnTo>
                <a:lnTo>
                  <a:pt x="40823" y="42789"/>
                </a:lnTo>
                <a:lnTo>
                  <a:pt x="46908" y="35071"/>
                </a:lnTo>
                <a:lnTo>
                  <a:pt x="49592" y="25804"/>
                </a:lnTo>
                <a:lnTo>
                  <a:pt x="48086" y="16443"/>
                </a:lnTo>
                <a:lnTo>
                  <a:pt x="42989" y="8366"/>
                </a:lnTo>
                <a:lnTo>
                  <a:pt x="35247" y="2557"/>
                </a:lnTo>
                <a:lnTo>
                  <a:pt x="25804" y="0"/>
                </a:lnTo>
                <a:close/>
              </a:path>
            </a:pathLst>
          </a:custGeom>
          <a:solidFill>
            <a:srgbClr val="000A38">
              <a:alpha val="35998"/>
            </a:srgbClr>
          </a:solidFill>
        </p:spPr>
        <p:txBody>
          <a:bodyPr wrap="square" lIns="0" tIns="0" rIns="0" bIns="0" rtlCol="0"/>
          <a:lstStyle/>
          <a:p>
            <a:endParaRPr/>
          </a:p>
        </p:txBody>
      </p:sp>
      <p:sp>
        <p:nvSpPr>
          <p:cNvPr id="213" name="object 213"/>
          <p:cNvSpPr/>
          <p:nvPr/>
        </p:nvSpPr>
        <p:spPr>
          <a:xfrm>
            <a:off x="16134982" y="306891"/>
            <a:ext cx="50800" cy="50800"/>
          </a:xfrm>
          <a:custGeom>
            <a:avLst/>
            <a:gdLst/>
            <a:ahLst/>
            <a:cxnLst/>
            <a:rect l="l" t="t" r="r" b="b"/>
            <a:pathLst>
              <a:path w="50800" h="50800">
                <a:moveTo>
                  <a:pt x="26611" y="0"/>
                </a:moveTo>
                <a:lnTo>
                  <a:pt x="16216" y="1839"/>
                </a:lnTo>
                <a:lnTo>
                  <a:pt x="7560" y="7761"/>
                </a:lnTo>
                <a:lnTo>
                  <a:pt x="1777" y="16556"/>
                </a:lnTo>
                <a:lnTo>
                  <a:pt x="0" y="27013"/>
                </a:lnTo>
                <a:lnTo>
                  <a:pt x="2444" y="36337"/>
                </a:lnTo>
                <a:lnTo>
                  <a:pt x="8064" y="43847"/>
                </a:lnTo>
                <a:lnTo>
                  <a:pt x="16102" y="48786"/>
                </a:lnTo>
                <a:lnTo>
                  <a:pt x="25804" y="50399"/>
                </a:lnTo>
                <a:lnTo>
                  <a:pt x="35770" y="48540"/>
                </a:lnTo>
                <a:lnTo>
                  <a:pt x="43545" y="43393"/>
                </a:lnTo>
                <a:lnTo>
                  <a:pt x="48597" y="35600"/>
                </a:lnTo>
                <a:lnTo>
                  <a:pt x="50399" y="25804"/>
                </a:lnTo>
                <a:lnTo>
                  <a:pt x="48553" y="16045"/>
                </a:lnTo>
                <a:lnTo>
                  <a:pt x="43494" y="7912"/>
                </a:lnTo>
                <a:lnTo>
                  <a:pt x="35941" y="2274"/>
                </a:lnTo>
                <a:lnTo>
                  <a:pt x="26611" y="0"/>
                </a:lnTo>
                <a:close/>
              </a:path>
            </a:pathLst>
          </a:custGeom>
          <a:solidFill>
            <a:srgbClr val="000A38">
              <a:alpha val="35998"/>
            </a:srgbClr>
          </a:solidFill>
        </p:spPr>
        <p:txBody>
          <a:bodyPr wrap="square" lIns="0" tIns="0" rIns="0" bIns="0" rtlCol="0"/>
          <a:lstStyle/>
          <a:p>
            <a:endParaRPr/>
          </a:p>
        </p:txBody>
      </p:sp>
      <p:sp>
        <p:nvSpPr>
          <p:cNvPr id="214" name="object 214"/>
          <p:cNvSpPr/>
          <p:nvPr/>
        </p:nvSpPr>
        <p:spPr>
          <a:xfrm>
            <a:off x="8744808" y="211334"/>
            <a:ext cx="50800" cy="50800"/>
          </a:xfrm>
          <a:custGeom>
            <a:avLst/>
            <a:gdLst/>
            <a:ahLst/>
            <a:cxnLst/>
            <a:rect l="l" t="t" r="r" b="b"/>
            <a:pathLst>
              <a:path w="50800" h="50800">
                <a:moveTo>
                  <a:pt x="24594" y="0"/>
                </a:moveTo>
                <a:lnTo>
                  <a:pt x="14798" y="1801"/>
                </a:lnTo>
                <a:lnTo>
                  <a:pt x="7005" y="6854"/>
                </a:lnTo>
                <a:lnTo>
                  <a:pt x="1858" y="14628"/>
                </a:lnTo>
                <a:lnTo>
                  <a:pt x="0" y="24594"/>
                </a:lnTo>
                <a:lnTo>
                  <a:pt x="2179" y="35317"/>
                </a:lnTo>
                <a:lnTo>
                  <a:pt x="8063" y="43847"/>
                </a:lnTo>
                <a:lnTo>
                  <a:pt x="16669" y="49202"/>
                </a:lnTo>
                <a:lnTo>
                  <a:pt x="27013" y="50399"/>
                </a:lnTo>
                <a:lnTo>
                  <a:pt x="36167" y="47545"/>
                </a:lnTo>
                <a:lnTo>
                  <a:pt x="43696" y="41478"/>
                </a:lnTo>
                <a:lnTo>
                  <a:pt x="48730" y="33219"/>
                </a:lnTo>
                <a:lnTo>
                  <a:pt x="50399" y="23788"/>
                </a:lnTo>
                <a:lnTo>
                  <a:pt x="48125" y="14458"/>
                </a:lnTo>
                <a:lnTo>
                  <a:pt x="42486" y="6904"/>
                </a:lnTo>
                <a:lnTo>
                  <a:pt x="34353" y="1845"/>
                </a:lnTo>
                <a:lnTo>
                  <a:pt x="24594" y="0"/>
                </a:lnTo>
                <a:close/>
              </a:path>
            </a:pathLst>
          </a:custGeom>
          <a:solidFill>
            <a:srgbClr val="000A38">
              <a:alpha val="35998"/>
            </a:srgbClr>
          </a:solidFill>
        </p:spPr>
        <p:txBody>
          <a:bodyPr wrap="square" lIns="0" tIns="0" rIns="0" bIns="0" rtlCol="0"/>
          <a:lstStyle/>
          <a:p>
            <a:endParaRPr/>
          </a:p>
        </p:txBody>
      </p:sp>
      <p:sp>
        <p:nvSpPr>
          <p:cNvPr id="215" name="object 215"/>
          <p:cNvSpPr/>
          <p:nvPr/>
        </p:nvSpPr>
        <p:spPr>
          <a:xfrm>
            <a:off x="7520706" y="214156"/>
            <a:ext cx="50800" cy="50165"/>
          </a:xfrm>
          <a:custGeom>
            <a:avLst/>
            <a:gdLst/>
            <a:ahLst/>
            <a:cxnLst/>
            <a:rect l="l" t="t" r="r" b="b"/>
            <a:pathLst>
              <a:path w="50800" h="50164">
                <a:moveTo>
                  <a:pt x="26610" y="0"/>
                </a:moveTo>
                <a:lnTo>
                  <a:pt x="16386" y="1833"/>
                </a:lnTo>
                <a:lnTo>
                  <a:pt x="7710" y="7711"/>
                </a:lnTo>
                <a:lnTo>
                  <a:pt x="1833" y="16386"/>
                </a:lnTo>
                <a:lnTo>
                  <a:pt x="0" y="26610"/>
                </a:lnTo>
                <a:lnTo>
                  <a:pt x="2444" y="35934"/>
                </a:lnTo>
                <a:lnTo>
                  <a:pt x="8063" y="43444"/>
                </a:lnTo>
                <a:lnTo>
                  <a:pt x="16102" y="48383"/>
                </a:lnTo>
                <a:lnTo>
                  <a:pt x="25804" y="49996"/>
                </a:lnTo>
                <a:lnTo>
                  <a:pt x="35771" y="48370"/>
                </a:lnTo>
                <a:lnTo>
                  <a:pt x="43545" y="43343"/>
                </a:lnTo>
                <a:lnTo>
                  <a:pt x="48597" y="35594"/>
                </a:lnTo>
                <a:lnTo>
                  <a:pt x="50399" y="25804"/>
                </a:lnTo>
                <a:lnTo>
                  <a:pt x="48553" y="16102"/>
                </a:lnTo>
                <a:lnTo>
                  <a:pt x="43494" y="8064"/>
                </a:lnTo>
                <a:lnTo>
                  <a:pt x="35941" y="2444"/>
                </a:lnTo>
                <a:lnTo>
                  <a:pt x="26610" y="0"/>
                </a:lnTo>
                <a:close/>
              </a:path>
            </a:pathLst>
          </a:custGeom>
          <a:solidFill>
            <a:srgbClr val="000A38">
              <a:alpha val="35998"/>
            </a:srgbClr>
          </a:solidFill>
        </p:spPr>
        <p:txBody>
          <a:bodyPr wrap="square" lIns="0" tIns="0" rIns="0" bIns="0" rtlCol="0"/>
          <a:lstStyle/>
          <a:p>
            <a:endParaRPr/>
          </a:p>
        </p:txBody>
      </p:sp>
      <p:sp>
        <p:nvSpPr>
          <p:cNvPr id="216" name="object 216"/>
          <p:cNvSpPr/>
          <p:nvPr/>
        </p:nvSpPr>
        <p:spPr>
          <a:xfrm>
            <a:off x="4202809" y="212544"/>
            <a:ext cx="50165" cy="49530"/>
          </a:xfrm>
          <a:custGeom>
            <a:avLst/>
            <a:gdLst/>
            <a:ahLst/>
            <a:cxnLst/>
            <a:rect l="l" t="t" r="r" b="b"/>
            <a:pathLst>
              <a:path w="50164" h="49529">
                <a:moveTo>
                  <a:pt x="24998" y="0"/>
                </a:moveTo>
                <a:lnTo>
                  <a:pt x="15195" y="1102"/>
                </a:lnTo>
                <a:lnTo>
                  <a:pt x="7358" y="5795"/>
                </a:lnTo>
                <a:lnTo>
                  <a:pt x="2091" y="13437"/>
                </a:lnTo>
                <a:lnTo>
                  <a:pt x="0" y="23385"/>
                </a:lnTo>
                <a:lnTo>
                  <a:pt x="1902" y="33143"/>
                </a:lnTo>
                <a:lnTo>
                  <a:pt x="7055" y="41276"/>
                </a:lnTo>
                <a:lnTo>
                  <a:pt x="14628" y="46915"/>
                </a:lnTo>
                <a:lnTo>
                  <a:pt x="23788" y="49189"/>
                </a:lnTo>
                <a:lnTo>
                  <a:pt x="33036" y="47280"/>
                </a:lnTo>
                <a:lnTo>
                  <a:pt x="41226" y="41780"/>
                </a:lnTo>
                <a:lnTo>
                  <a:pt x="47148" y="33937"/>
                </a:lnTo>
                <a:lnTo>
                  <a:pt x="49593" y="24997"/>
                </a:lnTo>
                <a:lnTo>
                  <a:pt x="47791" y="15875"/>
                </a:lnTo>
                <a:lnTo>
                  <a:pt x="42436" y="7963"/>
                </a:lnTo>
                <a:lnTo>
                  <a:pt x="34511" y="2318"/>
                </a:lnTo>
                <a:lnTo>
                  <a:pt x="24998" y="0"/>
                </a:lnTo>
                <a:close/>
              </a:path>
            </a:pathLst>
          </a:custGeom>
          <a:solidFill>
            <a:srgbClr val="000A38">
              <a:alpha val="35998"/>
            </a:srgbClr>
          </a:solidFill>
        </p:spPr>
        <p:txBody>
          <a:bodyPr wrap="square" lIns="0" tIns="0" rIns="0" bIns="0" rtlCol="0"/>
          <a:lstStyle/>
          <a:p>
            <a:endParaRPr/>
          </a:p>
        </p:txBody>
      </p:sp>
      <p:sp>
        <p:nvSpPr>
          <p:cNvPr id="217" name="object 217"/>
          <p:cNvSpPr/>
          <p:nvPr/>
        </p:nvSpPr>
        <p:spPr>
          <a:xfrm>
            <a:off x="13151333" y="285119"/>
            <a:ext cx="50800" cy="50800"/>
          </a:xfrm>
          <a:custGeom>
            <a:avLst/>
            <a:gdLst/>
            <a:ahLst/>
            <a:cxnLst/>
            <a:rect l="l" t="t" r="r" b="b"/>
            <a:pathLst>
              <a:path w="50800" h="50800">
                <a:moveTo>
                  <a:pt x="24997" y="0"/>
                </a:moveTo>
                <a:lnTo>
                  <a:pt x="15762" y="1915"/>
                </a:lnTo>
                <a:lnTo>
                  <a:pt x="7962" y="7156"/>
                </a:lnTo>
                <a:lnTo>
                  <a:pt x="2431" y="14968"/>
                </a:lnTo>
                <a:lnTo>
                  <a:pt x="0" y="24594"/>
                </a:lnTo>
                <a:lnTo>
                  <a:pt x="1499" y="34637"/>
                </a:lnTo>
                <a:lnTo>
                  <a:pt x="6249" y="42638"/>
                </a:lnTo>
                <a:lnTo>
                  <a:pt x="13721" y="48068"/>
                </a:lnTo>
                <a:lnTo>
                  <a:pt x="23385" y="50399"/>
                </a:lnTo>
                <a:lnTo>
                  <a:pt x="33389" y="49145"/>
                </a:lnTo>
                <a:lnTo>
                  <a:pt x="41730" y="44603"/>
                </a:lnTo>
                <a:lnTo>
                  <a:pt x="47652" y="37415"/>
                </a:lnTo>
                <a:lnTo>
                  <a:pt x="50399" y="28223"/>
                </a:lnTo>
                <a:lnTo>
                  <a:pt x="49151" y="17916"/>
                </a:lnTo>
                <a:lnTo>
                  <a:pt x="43746" y="8971"/>
                </a:lnTo>
                <a:lnTo>
                  <a:pt x="35317" y="2595"/>
                </a:lnTo>
                <a:lnTo>
                  <a:pt x="24997" y="0"/>
                </a:lnTo>
                <a:close/>
              </a:path>
            </a:pathLst>
          </a:custGeom>
          <a:solidFill>
            <a:srgbClr val="000A38">
              <a:alpha val="35998"/>
            </a:srgbClr>
          </a:solidFill>
        </p:spPr>
        <p:txBody>
          <a:bodyPr wrap="square" lIns="0" tIns="0" rIns="0" bIns="0" rtlCol="0"/>
          <a:lstStyle/>
          <a:p>
            <a:endParaRPr/>
          </a:p>
        </p:txBody>
      </p:sp>
      <p:sp>
        <p:nvSpPr>
          <p:cNvPr id="218" name="object 218"/>
          <p:cNvSpPr/>
          <p:nvPr/>
        </p:nvSpPr>
        <p:spPr>
          <a:xfrm>
            <a:off x="6979215" y="183111"/>
            <a:ext cx="50800" cy="50800"/>
          </a:xfrm>
          <a:custGeom>
            <a:avLst/>
            <a:gdLst/>
            <a:ahLst/>
            <a:cxnLst/>
            <a:rect l="l" t="t" r="r" b="b"/>
            <a:pathLst>
              <a:path w="50800" h="50800">
                <a:moveTo>
                  <a:pt x="25804" y="0"/>
                </a:moveTo>
                <a:lnTo>
                  <a:pt x="16046" y="1845"/>
                </a:lnTo>
                <a:lnTo>
                  <a:pt x="7912" y="6904"/>
                </a:lnTo>
                <a:lnTo>
                  <a:pt x="2274" y="14458"/>
                </a:lnTo>
                <a:lnTo>
                  <a:pt x="0" y="23788"/>
                </a:lnTo>
                <a:lnTo>
                  <a:pt x="1833" y="34189"/>
                </a:lnTo>
                <a:lnTo>
                  <a:pt x="7711" y="42890"/>
                </a:lnTo>
                <a:lnTo>
                  <a:pt x="16386" y="48793"/>
                </a:lnTo>
                <a:lnTo>
                  <a:pt x="26610" y="50802"/>
                </a:lnTo>
                <a:lnTo>
                  <a:pt x="35941" y="48358"/>
                </a:lnTo>
                <a:lnTo>
                  <a:pt x="43494" y="42738"/>
                </a:lnTo>
                <a:lnTo>
                  <a:pt x="48553" y="34699"/>
                </a:lnTo>
                <a:lnTo>
                  <a:pt x="50399" y="24997"/>
                </a:lnTo>
                <a:lnTo>
                  <a:pt x="48371" y="14798"/>
                </a:lnTo>
                <a:lnTo>
                  <a:pt x="43243" y="6904"/>
                </a:lnTo>
                <a:lnTo>
                  <a:pt x="35544" y="1808"/>
                </a:lnTo>
                <a:lnTo>
                  <a:pt x="25804" y="0"/>
                </a:lnTo>
                <a:close/>
              </a:path>
            </a:pathLst>
          </a:custGeom>
          <a:solidFill>
            <a:srgbClr val="000A38">
              <a:alpha val="35998"/>
            </a:srgbClr>
          </a:solidFill>
        </p:spPr>
        <p:txBody>
          <a:bodyPr wrap="square" lIns="0" tIns="0" rIns="0" bIns="0" rtlCol="0"/>
          <a:lstStyle/>
          <a:p>
            <a:endParaRPr/>
          </a:p>
        </p:txBody>
      </p:sp>
      <p:sp>
        <p:nvSpPr>
          <p:cNvPr id="219" name="object 219"/>
          <p:cNvSpPr/>
          <p:nvPr/>
        </p:nvSpPr>
        <p:spPr>
          <a:xfrm>
            <a:off x="3321424" y="197626"/>
            <a:ext cx="49530" cy="49530"/>
          </a:xfrm>
          <a:custGeom>
            <a:avLst/>
            <a:gdLst/>
            <a:ahLst/>
            <a:cxnLst/>
            <a:rect l="l" t="t" r="r" b="b"/>
            <a:pathLst>
              <a:path w="49529" h="49529">
                <a:moveTo>
                  <a:pt x="24191" y="0"/>
                </a:moveTo>
                <a:lnTo>
                  <a:pt x="14685" y="2318"/>
                </a:lnTo>
                <a:lnTo>
                  <a:pt x="6803" y="7963"/>
                </a:lnTo>
                <a:lnTo>
                  <a:pt x="1568" y="15875"/>
                </a:lnTo>
                <a:lnTo>
                  <a:pt x="0" y="24997"/>
                </a:lnTo>
                <a:lnTo>
                  <a:pt x="2444" y="34107"/>
                </a:lnTo>
                <a:lnTo>
                  <a:pt x="8366" y="41932"/>
                </a:lnTo>
                <a:lnTo>
                  <a:pt x="16556" y="47337"/>
                </a:lnTo>
                <a:lnTo>
                  <a:pt x="25804" y="49189"/>
                </a:lnTo>
                <a:lnTo>
                  <a:pt x="34958" y="47091"/>
                </a:lnTo>
                <a:lnTo>
                  <a:pt x="42486" y="41478"/>
                </a:lnTo>
                <a:lnTo>
                  <a:pt x="47520" y="33370"/>
                </a:lnTo>
                <a:lnTo>
                  <a:pt x="49189" y="23788"/>
                </a:lnTo>
                <a:lnTo>
                  <a:pt x="47098" y="14061"/>
                </a:lnTo>
                <a:lnTo>
                  <a:pt x="41831" y="6451"/>
                </a:lnTo>
                <a:lnTo>
                  <a:pt x="33994" y="1562"/>
                </a:lnTo>
                <a:lnTo>
                  <a:pt x="24191" y="0"/>
                </a:lnTo>
                <a:close/>
              </a:path>
            </a:pathLst>
          </a:custGeom>
          <a:solidFill>
            <a:srgbClr val="000A38">
              <a:alpha val="35998"/>
            </a:srgbClr>
          </a:solidFill>
        </p:spPr>
        <p:txBody>
          <a:bodyPr wrap="square" lIns="0" tIns="0" rIns="0" bIns="0" rtlCol="0"/>
          <a:lstStyle/>
          <a:p>
            <a:endParaRPr/>
          </a:p>
        </p:txBody>
      </p:sp>
      <p:sp>
        <p:nvSpPr>
          <p:cNvPr id="220" name="object 220"/>
          <p:cNvSpPr/>
          <p:nvPr/>
        </p:nvSpPr>
        <p:spPr>
          <a:xfrm>
            <a:off x="6301846" y="221414"/>
            <a:ext cx="50165" cy="50165"/>
          </a:xfrm>
          <a:custGeom>
            <a:avLst/>
            <a:gdLst/>
            <a:ahLst/>
            <a:cxnLst/>
            <a:rect l="l" t="t" r="r" b="b"/>
            <a:pathLst>
              <a:path w="50164" h="50164">
                <a:moveTo>
                  <a:pt x="24997" y="0"/>
                </a:moveTo>
                <a:lnTo>
                  <a:pt x="15818" y="2381"/>
                </a:lnTo>
                <a:lnTo>
                  <a:pt x="7811" y="8164"/>
                </a:lnTo>
                <a:lnTo>
                  <a:pt x="2148" y="16216"/>
                </a:lnTo>
                <a:lnTo>
                  <a:pt x="0" y="25401"/>
                </a:lnTo>
                <a:lnTo>
                  <a:pt x="2041" y="34624"/>
                </a:lnTo>
                <a:lnTo>
                  <a:pt x="7559" y="42335"/>
                </a:lnTo>
                <a:lnTo>
                  <a:pt x="15649" y="47627"/>
                </a:lnTo>
                <a:lnTo>
                  <a:pt x="25401" y="49593"/>
                </a:lnTo>
                <a:lnTo>
                  <a:pt x="35191" y="47734"/>
                </a:lnTo>
                <a:lnTo>
                  <a:pt x="42940" y="42587"/>
                </a:lnTo>
                <a:lnTo>
                  <a:pt x="47967" y="34794"/>
                </a:lnTo>
                <a:lnTo>
                  <a:pt x="49593" y="24998"/>
                </a:lnTo>
                <a:lnTo>
                  <a:pt x="47564" y="15479"/>
                </a:lnTo>
                <a:lnTo>
                  <a:pt x="42133" y="7509"/>
                </a:lnTo>
                <a:lnTo>
                  <a:pt x="34283" y="2034"/>
                </a:lnTo>
                <a:lnTo>
                  <a:pt x="24997" y="0"/>
                </a:lnTo>
                <a:close/>
              </a:path>
            </a:pathLst>
          </a:custGeom>
          <a:solidFill>
            <a:srgbClr val="000A38">
              <a:alpha val="35998"/>
            </a:srgbClr>
          </a:solidFill>
        </p:spPr>
        <p:txBody>
          <a:bodyPr wrap="square" lIns="0" tIns="0" rIns="0" bIns="0" rtlCol="0"/>
          <a:lstStyle/>
          <a:p>
            <a:endParaRPr/>
          </a:p>
        </p:txBody>
      </p:sp>
      <p:sp>
        <p:nvSpPr>
          <p:cNvPr id="221" name="object 221"/>
          <p:cNvSpPr/>
          <p:nvPr/>
        </p:nvSpPr>
        <p:spPr>
          <a:xfrm>
            <a:off x="2229973" y="128679"/>
            <a:ext cx="50800" cy="50165"/>
          </a:xfrm>
          <a:custGeom>
            <a:avLst/>
            <a:gdLst/>
            <a:ahLst/>
            <a:cxnLst/>
            <a:rect l="l" t="t" r="r" b="b"/>
            <a:pathLst>
              <a:path w="50800" h="50164">
                <a:moveTo>
                  <a:pt x="25401" y="0"/>
                </a:moveTo>
                <a:lnTo>
                  <a:pt x="15082" y="2362"/>
                </a:lnTo>
                <a:lnTo>
                  <a:pt x="6652" y="8618"/>
                </a:lnTo>
                <a:lnTo>
                  <a:pt x="1247" y="17520"/>
                </a:lnTo>
                <a:lnTo>
                  <a:pt x="0" y="27820"/>
                </a:lnTo>
                <a:lnTo>
                  <a:pt x="2746" y="37012"/>
                </a:lnTo>
                <a:lnTo>
                  <a:pt x="8668" y="44200"/>
                </a:lnTo>
                <a:lnTo>
                  <a:pt x="17009" y="48742"/>
                </a:lnTo>
                <a:lnTo>
                  <a:pt x="27014" y="49996"/>
                </a:lnTo>
                <a:lnTo>
                  <a:pt x="36678" y="47841"/>
                </a:lnTo>
                <a:lnTo>
                  <a:pt x="44149" y="42436"/>
                </a:lnTo>
                <a:lnTo>
                  <a:pt x="48900" y="34460"/>
                </a:lnTo>
                <a:lnTo>
                  <a:pt x="50399" y="24594"/>
                </a:lnTo>
                <a:lnTo>
                  <a:pt x="48194" y="14968"/>
                </a:lnTo>
                <a:lnTo>
                  <a:pt x="42738" y="7156"/>
                </a:lnTo>
                <a:lnTo>
                  <a:pt x="34863" y="1915"/>
                </a:lnTo>
                <a:lnTo>
                  <a:pt x="25401" y="0"/>
                </a:lnTo>
                <a:close/>
              </a:path>
            </a:pathLst>
          </a:custGeom>
          <a:solidFill>
            <a:srgbClr val="000A38">
              <a:alpha val="35998"/>
            </a:srgbClr>
          </a:solidFill>
        </p:spPr>
        <p:txBody>
          <a:bodyPr wrap="square" lIns="0" tIns="0" rIns="0" bIns="0" rtlCol="0"/>
          <a:lstStyle/>
          <a:p>
            <a:endParaRPr/>
          </a:p>
        </p:txBody>
      </p:sp>
      <p:sp>
        <p:nvSpPr>
          <p:cNvPr id="222" name="object 222"/>
          <p:cNvSpPr/>
          <p:nvPr/>
        </p:nvSpPr>
        <p:spPr>
          <a:xfrm>
            <a:off x="9831421" y="283103"/>
            <a:ext cx="50165" cy="50165"/>
          </a:xfrm>
          <a:custGeom>
            <a:avLst/>
            <a:gdLst/>
            <a:ahLst/>
            <a:cxnLst/>
            <a:rect l="l" t="t" r="r" b="b"/>
            <a:pathLst>
              <a:path w="50165" h="50164">
                <a:moveTo>
                  <a:pt x="24594" y="0"/>
                </a:moveTo>
                <a:lnTo>
                  <a:pt x="15082" y="2318"/>
                </a:lnTo>
                <a:lnTo>
                  <a:pt x="7156" y="7963"/>
                </a:lnTo>
                <a:lnTo>
                  <a:pt x="1801" y="15875"/>
                </a:lnTo>
                <a:lnTo>
                  <a:pt x="0" y="24997"/>
                </a:lnTo>
                <a:lnTo>
                  <a:pt x="2444" y="34113"/>
                </a:lnTo>
                <a:lnTo>
                  <a:pt x="8366" y="41982"/>
                </a:lnTo>
                <a:lnTo>
                  <a:pt x="16556" y="47507"/>
                </a:lnTo>
                <a:lnTo>
                  <a:pt x="25804" y="49592"/>
                </a:lnTo>
                <a:lnTo>
                  <a:pt x="35191" y="47488"/>
                </a:lnTo>
                <a:lnTo>
                  <a:pt x="42839" y="41831"/>
                </a:lnTo>
                <a:lnTo>
                  <a:pt x="47917" y="33603"/>
                </a:lnTo>
                <a:lnTo>
                  <a:pt x="49593" y="23788"/>
                </a:lnTo>
                <a:lnTo>
                  <a:pt x="47671" y="13891"/>
                </a:lnTo>
                <a:lnTo>
                  <a:pt x="42385" y="6300"/>
                </a:lnTo>
                <a:lnTo>
                  <a:pt x="34454" y="1505"/>
                </a:lnTo>
                <a:lnTo>
                  <a:pt x="24594" y="0"/>
                </a:lnTo>
                <a:close/>
              </a:path>
            </a:pathLst>
          </a:custGeom>
          <a:solidFill>
            <a:srgbClr val="000A38">
              <a:alpha val="35998"/>
            </a:srgbClr>
          </a:solidFill>
        </p:spPr>
        <p:txBody>
          <a:bodyPr wrap="square" lIns="0" tIns="0" rIns="0" bIns="0" rtlCol="0"/>
          <a:lstStyle/>
          <a:p>
            <a:endParaRPr/>
          </a:p>
        </p:txBody>
      </p:sp>
      <p:sp>
        <p:nvSpPr>
          <p:cNvPr id="223" name="object 223"/>
          <p:cNvSpPr/>
          <p:nvPr/>
        </p:nvSpPr>
        <p:spPr>
          <a:xfrm>
            <a:off x="3656479" y="178676"/>
            <a:ext cx="50165" cy="50165"/>
          </a:xfrm>
          <a:custGeom>
            <a:avLst/>
            <a:gdLst/>
            <a:ahLst/>
            <a:cxnLst/>
            <a:rect l="l" t="t" r="r" b="b"/>
            <a:pathLst>
              <a:path w="50164" h="50164">
                <a:moveTo>
                  <a:pt x="24594" y="0"/>
                </a:moveTo>
                <a:lnTo>
                  <a:pt x="15478" y="2444"/>
                </a:lnTo>
                <a:lnTo>
                  <a:pt x="7610" y="8366"/>
                </a:lnTo>
                <a:lnTo>
                  <a:pt x="2085" y="16556"/>
                </a:lnTo>
                <a:lnTo>
                  <a:pt x="0" y="25804"/>
                </a:lnTo>
                <a:lnTo>
                  <a:pt x="2104" y="35191"/>
                </a:lnTo>
                <a:lnTo>
                  <a:pt x="7761" y="42839"/>
                </a:lnTo>
                <a:lnTo>
                  <a:pt x="15989" y="47916"/>
                </a:lnTo>
                <a:lnTo>
                  <a:pt x="25804" y="49592"/>
                </a:lnTo>
                <a:lnTo>
                  <a:pt x="35531" y="47728"/>
                </a:lnTo>
                <a:lnTo>
                  <a:pt x="43141" y="42536"/>
                </a:lnTo>
                <a:lnTo>
                  <a:pt x="48030" y="34624"/>
                </a:lnTo>
                <a:lnTo>
                  <a:pt x="49593" y="24594"/>
                </a:lnTo>
                <a:lnTo>
                  <a:pt x="47274" y="15081"/>
                </a:lnTo>
                <a:lnTo>
                  <a:pt x="41629" y="7156"/>
                </a:lnTo>
                <a:lnTo>
                  <a:pt x="33717" y="1801"/>
                </a:lnTo>
                <a:lnTo>
                  <a:pt x="24594" y="0"/>
                </a:lnTo>
                <a:close/>
              </a:path>
            </a:pathLst>
          </a:custGeom>
          <a:solidFill>
            <a:srgbClr val="000A38">
              <a:alpha val="35998"/>
            </a:srgbClr>
          </a:solidFill>
        </p:spPr>
        <p:txBody>
          <a:bodyPr wrap="square" lIns="0" tIns="0" rIns="0" bIns="0" rtlCol="0"/>
          <a:lstStyle/>
          <a:p>
            <a:endParaRPr/>
          </a:p>
        </p:txBody>
      </p:sp>
      <p:sp>
        <p:nvSpPr>
          <p:cNvPr id="224" name="object 224"/>
          <p:cNvSpPr/>
          <p:nvPr/>
        </p:nvSpPr>
        <p:spPr>
          <a:xfrm>
            <a:off x="131340" y="119406"/>
            <a:ext cx="50165" cy="50165"/>
          </a:xfrm>
          <a:custGeom>
            <a:avLst/>
            <a:gdLst/>
            <a:ahLst/>
            <a:cxnLst/>
            <a:rect l="l" t="t" r="r" b="b"/>
            <a:pathLst>
              <a:path w="50164" h="50164">
                <a:moveTo>
                  <a:pt x="24998" y="0"/>
                </a:moveTo>
                <a:lnTo>
                  <a:pt x="14968" y="1335"/>
                </a:lnTo>
                <a:lnTo>
                  <a:pt x="7055" y="6148"/>
                </a:lnTo>
                <a:lnTo>
                  <a:pt x="1864" y="13834"/>
                </a:lnTo>
                <a:lnTo>
                  <a:pt x="0" y="23788"/>
                </a:lnTo>
                <a:lnTo>
                  <a:pt x="1902" y="33546"/>
                </a:lnTo>
                <a:lnTo>
                  <a:pt x="7055" y="41680"/>
                </a:lnTo>
                <a:lnTo>
                  <a:pt x="14628" y="47318"/>
                </a:lnTo>
                <a:lnTo>
                  <a:pt x="23788" y="49592"/>
                </a:lnTo>
                <a:lnTo>
                  <a:pt x="33036" y="47677"/>
                </a:lnTo>
                <a:lnTo>
                  <a:pt x="41226" y="42133"/>
                </a:lnTo>
                <a:lnTo>
                  <a:pt x="47148" y="34170"/>
                </a:lnTo>
                <a:lnTo>
                  <a:pt x="49593" y="24997"/>
                </a:lnTo>
                <a:lnTo>
                  <a:pt x="47791" y="15705"/>
                </a:lnTo>
                <a:lnTo>
                  <a:pt x="42436" y="7811"/>
                </a:lnTo>
                <a:lnTo>
                  <a:pt x="34510" y="2261"/>
                </a:lnTo>
                <a:lnTo>
                  <a:pt x="24998" y="0"/>
                </a:lnTo>
                <a:close/>
              </a:path>
            </a:pathLst>
          </a:custGeom>
          <a:solidFill>
            <a:srgbClr val="000A38">
              <a:alpha val="35998"/>
            </a:srgbClr>
          </a:solidFill>
        </p:spPr>
        <p:txBody>
          <a:bodyPr wrap="square" lIns="0" tIns="0" rIns="0" bIns="0" rtlCol="0"/>
          <a:lstStyle/>
          <a:p>
            <a:endParaRPr/>
          </a:p>
        </p:txBody>
      </p:sp>
      <p:sp>
        <p:nvSpPr>
          <p:cNvPr id="225" name="object 225"/>
          <p:cNvSpPr/>
          <p:nvPr/>
        </p:nvSpPr>
        <p:spPr>
          <a:xfrm>
            <a:off x="12269948" y="268588"/>
            <a:ext cx="50800" cy="50800"/>
          </a:xfrm>
          <a:custGeom>
            <a:avLst/>
            <a:gdLst/>
            <a:ahLst/>
            <a:cxnLst/>
            <a:rect l="l" t="t" r="r" b="b"/>
            <a:pathLst>
              <a:path w="50800" h="50800">
                <a:moveTo>
                  <a:pt x="27014" y="0"/>
                </a:moveTo>
                <a:lnTo>
                  <a:pt x="17009" y="1260"/>
                </a:lnTo>
                <a:lnTo>
                  <a:pt x="8668" y="5846"/>
                </a:lnTo>
                <a:lnTo>
                  <a:pt x="2746" y="13154"/>
                </a:lnTo>
                <a:lnTo>
                  <a:pt x="0" y="22578"/>
                </a:lnTo>
                <a:lnTo>
                  <a:pt x="1474" y="32942"/>
                </a:lnTo>
                <a:lnTo>
                  <a:pt x="6955" y="41982"/>
                </a:lnTo>
                <a:lnTo>
                  <a:pt x="15308" y="48377"/>
                </a:lnTo>
                <a:lnTo>
                  <a:pt x="25401" y="50802"/>
                </a:lnTo>
                <a:lnTo>
                  <a:pt x="34864" y="48824"/>
                </a:lnTo>
                <a:lnTo>
                  <a:pt x="42739" y="43444"/>
                </a:lnTo>
                <a:lnTo>
                  <a:pt x="48194" y="35493"/>
                </a:lnTo>
                <a:lnTo>
                  <a:pt x="50399" y="25804"/>
                </a:lnTo>
                <a:lnTo>
                  <a:pt x="49126" y="15762"/>
                </a:lnTo>
                <a:lnTo>
                  <a:pt x="44452" y="7761"/>
                </a:lnTo>
                <a:lnTo>
                  <a:pt x="36905" y="2331"/>
                </a:lnTo>
                <a:lnTo>
                  <a:pt x="27014" y="0"/>
                </a:lnTo>
                <a:close/>
              </a:path>
            </a:pathLst>
          </a:custGeom>
          <a:solidFill>
            <a:srgbClr val="000A38">
              <a:alpha val="35998"/>
            </a:srgbClr>
          </a:solidFill>
        </p:spPr>
        <p:txBody>
          <a:bodyPr wrap="square" lIns="0" tIns="0" rIns="0" bIns="0" rtlCol="0"/>
          <a:lstStyle/>
          <a:p>
            <a:endParaRPr/>
          </a:p>
        </p:txBody>
      </p:sp>
      <p:sp>
        <p:nvSpPr>
          <p:cNvPr id="226" name="object 226"/>
          <p:cNvSpPr/>
          <p:nvPr/>
        </p:nvSpPr>
        <p:spPr>
          <a:xfrm>
            <a:off x="9624582" y="225849"/>
            <a:ext cx="50800" cy="50800"/>
          </a:xfrm>
          <a:custGeom>
            <a:avLst/>
            <a:gdLst/>
            <a:ahLst/>
            <a:cxnLst/>
            <a:rect l="l" t="t" r="r" b="b"/>
            <a:pathLst>
              <a:path w="50800" h="50800">
                <a:moveTo>
                  <a:pt x="27014" y="0"/>
                </a:moveTo>
                <a:lnTo>
                  <a:pt x="17009" y="1253"/>
                </a:lnTo>
                <a:lnTo>
                  <a:pt x="8668" y="5795"/>
                </a:lnTo>
                <a:lnTo>
                  <a:pt x="2746" y="12984"/>
                </a:lnTo>
                <a:lnTo>
                  <a:pt x="0" y="22175"/>
                </a:lnTo>
                <a:lnTo>
                  <a:pt x="1247" y="32539"/>
                </a:lnTo>
                <a:lnTo>
                  <a:pt x="6652" y="41579"/>
                </a:lnTo>
                <a:lnTo>
                  <a:pt x="15082" y="47973"/>
                </a:lnTo>
                <a:lnTo>
                  <a:pt x="25401" y="50399"/>
                </a:lnTo>
                <a:lnTo>
                  <a:pt x="34864" y="48427"/>
                </a:lnTo>
                <a:lnTo>
                  <a:pt x="42739" y="43091"/>
                </a:lnTo>
                <a:lnTo>
                  <a:pt x="48194" y="35260"/>
                </a:lnTo>
                <a:lnTo>
                  <a:pt x="50399" y="25804"/>
                </a:lnTo>
                <a:lnTo>
                  <a:pt x="48899" y="15762"/>
                </a:lnTo>
                <a:lnTo>
                  <a:pt x="44149" y="7761"/>
                </a:lnTo>
                <a:lnTo>
                  <a:pt x="36678" y="2330"/>
                </a:lnTo>
                <a:lnTo>
                  <a:pt x="27014" y="0"/>
                </a:lnTo>
                <a:close/>
              </a:path>
            </a:pathLst>
          </a:custGeom>
          <a:solidFill>
            <a:srgbClr val="000A38">
              <a:alpha val="35998"/>
            </a:srgbClr>
          </a:solidFill>
        </p:spPr>
        <p:txBody>
          <a:bodyPr wrap="square" lIns="0" tIns="0" rIns="0" bIns="0" rtlCol="0"/>
          <a:lstStyle/>
          <a:p>
            <a:endParaRPr/>
          </a:p>
        </p:txBody>
      </p:sp>
      <p:sp>
        <p:nvSpPr>
          <p:cNvPr id="227" name="object 227"/>
          <p:cNvSpPr/>
          <p:nvPr/>
        </p:nvSpPr>
        <p:spPr>
          <a:xfrm>
            <a:off x="4333445" y="135936"/>
            <a:ext cx="50800" cy="50800"/>
          </a:xfrm>
          <a:custGeom>
            <a:avLst/>
            <a:gdLst/>
            <a:ahLst/>
            <a:cxnLst/>
            <a:rect l="l" t="t" r="r" b="b"/>
            <a:pathLst>
              <a:path w="50800" h="50800">
                <a:moveTo>
                  <a:pt x="26207" y="0"/>
                </a:moveTo>
                <a:lnTo>
                  <a:pt x="15819" y="2066"/>
                </a:lnTo>
                <a:lnTo>
                  <a:pt x="7207" y="8063"/>
                </a:lnTo>
                <a:lnTo>
                  <a:pt x="1543" y="16782"/>
                </a:lnTo>
                <a:lnTo>
                  <a:pt x="0" y="27013"/>
                </a:lnTo>
                <a:lnTo>
                  <a:pt x="2507" y="36281"/>
                </a:lnTo>
                <a:lnTo>
                  <a:pt x="8265" y="43696"/>
                </a:lnTo>
                <a:lnTo>
                  <a:pt x="16442" y="48616"/>
                </a:lnTo>
                <a:lnTo>
                  <a:pt x="26207" y="50399"/>
                </a:lnTo>
                <a:lnTo>
                  <a:pt x="35941" y="48364"/>
                </a:lnTo>
                <a:lnTo>
                  <a:pt x="43595" y="43192"/>
                </a:lnTo>
                <a:lnTo>
                  <a:pt x="48603" y="35374"/>
                </a:lnTo>
                <a:lnTo>
                  <a:pt x="50399" y="25401"/>
                </a:lnTo>
                <a:lnTo>
                  <a:pt x="48490" y="15705"/>
                </a:lnTo>
                <a:lnTo>
                  <a:pt x="43293" y="7711"/>
                </a:lnTo>
                <a:lnTo>
                  <a:pt x="35600" y="2211"/>
                </a:lnTo>
                <a:lnTo>
                  <a:pt x="26207" y="0"/>
                </a:lnTo>
                <a:close/>
              </a:path>
            </a:pathLst>
          </a:custGeom>
          <a:solidFill>
            <a:srgbClr val="000A38">
              <a:alpha val="35998"/>
            </a:srgbClr>
          </a:solidFill>
        </p:spPr>
        <p:txBody>
          <a:bodyPr wrap="square" lIns="0" tIns="0" rIns="0" bIns="0" rtlCol="0"/>
          <a:lstStyle/>
          <a:p>
            <a:endParaRPr/>
          </a:p>
        </p:txBody>
      </p:sp>
      <p:sp>
        <p:nvSpPr>
          <p:cNvPr id="228" name="object 228"/>
          <p:cNvSpPr/>
          <p:nvPr/>
        </p:nvSpPr>
        <p:spPr>
          <a:xfrm>
            <a:off x="3449237" y="121421"/>
            <a:ext cx="50800" cy="50800"/>
          </a:xfrm>
          <a:custGeom>
            <a:avLst/>
            <a:gdLst/>
            <a:ahLst/>
            <a:cxnLst/>
            <a:rect l="l" t="t" r="r" b="b"/>
            <a:pathLst>
              <a:path w="50800" h="50800">
                <a:moveTo>
                  <a:pt x="25804" y="0"/>
                </a:moveTo>
                <a:lnTo>
                  <a:pt x="15479" y="2129"/>
                </a:lnTo>
                <a:lnTo>
                  <a:pt x="7005" y="8265"/>
                </a:lnTo>
                <a:lnTo>
                  <a:pt x="1480" y="17123"/>
                </a:lnTo>
                <a:lnTo>
                  <a:pt x="0" y="27417"/>
                </a:lnTo>
                <a:lnTo>
                  <a:pt x="2683" y="36678"/>
                </a:lnTo>
                <a:lnTo>
                  <a:pt x="8467" y="44049"/>
                </a:lnTo>
                <a:lnTo>
                  <a:pt x="16669" y="48849"/>
                </a:lnTo>
                <a:lnTo>
                  <a:pt x="26610" y="50399"/>
                </a:lnTo>
                <a:lnTo>
                  <a:pt x="36338" y="48307"/>
                </a:lnTo>
                <a:lnTo>
                  <a:pt x="43948" y="43041"/>
                </a:lnTo>
                <a:lnTo>
                  <a:pt x="48837" y="35204"/>
                </a:lnTo>
                <a:lnTo>
                  <a:pt x="50399" y="25401"/>
                </a:lnTo>
                <a:lnTo>
                  <a:pt x="48257" y="15705"/>
                </a:lnTo>
                <a:lnTo>
                  <a:pt x="42940" y="7711"/>
                </a:lnTo>
                <a:lnTo>
                  <a:pt x="35204" y="2211"/>
                </a:lnTo>
                <a:lnTo>
                  <a:pt x="25804" y="0"/>
                </a:lnTo>
                <a:close/>
              </a:path>
            </a:pathLst>
          </a:custGeom>
          <a:solidFill>
            <a:srgbClr val="000A38">
              <a:alpha val="35998"/>
            </a:srgbClr>
          </a:solidFill>
        </p:spPr>
        <p:txBody>
          <a:bodyPr wrap="square" lIns="0" tIns="0" rIns="0" bIns="0" rtlCol="0"/>
          <a:lstStyle/>
          <a:p>
            <a:endParaRPr/>
          </a:p>
        </p:txBody>
      </p:sp>
      <p:sp>
        <p:nvSpPr>
          <p:cNvPr id="229" name="object 229"/>
          <p:cNvSpPr/>
          <p:nvPr/>
        </p:nvSpPr>
        <p:spPr>
          <a:xfrm>
            <a:off x="1557040" y="168999"/>
            <a:ext cx="50165" cy="50165"/>
          </a:xfrm>
          <a:custGeom>
            <a:avLst/>
            <a:gdLst/>
            <a:ahLst/>
            <a:cxnLst/>
            <a:rect l="l" t="t" r="r" b="b"/>
            <a:pathLst>
              <a:path w="50165" h="50164">
                <a:moveTo>
                  <a:pt x="24594" y="0"/>
                </a:moveTo>
                <a:lnTo>
                  <a:pt x="14798" y="1625"/>
                </a:lnTo>
                <a:lnTo>
                  <a:pt x="7005" y="6652"/>
                </a:lnTo>
                <a:lnTo>
                  <a:pt x="1858" y="14401"/>
                </a:lnTo>
                <a:lnTo>
                  <a:pt x="0" y="24191"/>
                </a:lnTo>
                <a:lnTo>
                  <a:pt x="2198" y="33944"/>
                </a:lnTo>
                <a:lnTo>
                  <a:pt x="7610" y="42033"/>
                </a:lnTo>
                <a:lnTo>
                  <a:pt x="15365" y="47551"/>
                </a:lnTo>
                <a:lnTo>
                  <a:pt x="24594" y="49592"/>
                </a:lnTo>
                <a:lnTo>
                  <a:pt x="33773" y="47444"/>
                </a:lnTo>
                <a:lnTo>
                  <a:pt x="41781" y="41780"/>
                </a:lnTo>
                <a:lnTo>
                  <a:pt x="47444" y="33773"/>
                </a:lnTo>
                <a:lnTo>
                  <a:pt x="49593" y="24594"/>
                </a:lnTo>
                <a:lnTo>
                  <a:pt x="47558" y="15365"/>
                </a:lnTo>
                <a:lnTo>
                  <a:pt x="42083" y="7610"/>
                </a:lnTo>
                <a:lnTo>
                  <a:pt x="34114" y="2198"/>
                </a:lnTo>
                <a:lnTo>
                  <a:pt x="24594" y="0"/>
                </a:lnTo>
                <a:close/>
              </a:path>
            </a:pathLst>
          </a:custGeom>
          <a:solidFill>
            <a:srgbClr val="000A38">
              <a:alpha val="35998"/>
            </a:srgbClr>
          </a:solidFill>
        </p:spPr>
        <p:txBody>
          <a:bodyPr wrap="square" lIns="0" tIns="0" rIns="0" bIns="0" rtlCol="0"/>
          <a:lstStyle/>
          <a:p>
            <a:endParaRPr/>
          </a:p>
        </p:txBody>
      </p:sp>
      <p:sp>
        <p:nvSpPr>
          <p:cNvPr id="230" name="object 230"/>
          <p:cNvSpPr/>
          <p:nvPr/>
        </p:nvSpPr>
        <p:spPr>
          <a:xfrm>
            <a:off x="4875340" y="171418"/>
            <a:ext cx="50800" cy="50800"/>
          </a:xfrm>
          <a:custGeom>
            <a:avLst/>
            <a:gdLst/>
            <a:ahLst/>
            <a:cxnLst/>
            <a:rect l="l" t="t" r="r" b="b"/>
            <a:pathLst>
              <a:path w="50800" h="50800">
                <a:moveTo>
                  <a:pt x="25401" y="0"/>
                </a:moveTo>
                <a:lnTo>
                  <a:pt x="16046" y="2085"/>
                </a:lnTo>
                <a:lnTo>
                  <a:pt x="8013" y="7610"/>
                </a:lnTo>
                <a:lnTo>
                  <a:pt x="2324" y="15478"/>
                </a:lnTo>
                <a:lnTo>
                  <a:pt x="0" y="24594"/>
                </a:lnTo>
                <a:lnTo>
                  <a:pt x="1789" y="34863"/>
                </a:lnTo>
                <a:lnTo>
                  <a:pt x="7660" y="43242"/>
                </a:lnTo>
                <a:lnTo>
                  <a:pt x="16556" y="48748"/>
                </a:lnTo>
                <a:lnTo>
                  <a:pt x="27417" y="50399"/>
                </a:lnTo>
                <a:lnTo>
                  <a:pt x="37075" y="48068"/>
                </a:lnTo>
                <a:lnTo>
                  <a:pt x="44502" y="42637"/>
                </a:lnTo>
                <a:lnTo>
                  <a:pt x="49133" y="34636"/>
                </a:lnTo>
                <a:lnTo>
                  <a:pt x="50399" y="24594"/>
                </a:lnTo>
                <a:lnTo>
                  <a:pt x="48137" y="14968"/>
                </a:lnTo>
                <a:lnTo>
                  <a:pt x="42587" y="7156"/>
                </a:lnTo>
                <a:lnTo>
                  <a:pt x="34693" y="1915"/>
                </a:lnTo>
                <a:lnTo>
                  <a:pt x="25401" y="0"/>
                </a:lnTo>
                <a:close/>
              </a:path>
            </a:pathLst>
          </a:custGeom>
          <a:solidFill>
            <a:srgbClr val="000A38">
              <a:alpha val="35998"/>
            </a:srgbClr>
          </a:solidFill>
        </p:spPr>
        <p:txBody>
          <a:bodyPr wrap="square" lIns="0" tIns="0" rIns="0" bIns="0" rtlCol="0"/>
          <a:lstStyle/>
          <a:p>
            <a:endParaRPr/>
          </a:p>
        </p:txBody>
      </p:sp>
      <p:sp>
        <p:nvSpPr>
          <p:cNvPr id="231" name="object 231"/>
          <p:cNvSpPr/>
          <p:nvPr/>
        </p:nvSpPr>
        <p:spPr>
          <a:xfrm>
            <a:off x="7860600" y="197222"/>
            <a:ext cx="50165" cy="50165"/>
          </a:xfrm>
          <a:custGeom>
            <a:avLst/>
            <a:gdLst/>
            <a:ahLst/>
            <a:cxnLst/>
            <a:rect l="l" t="t" r="r" b="b"/>
            <a:pathLst>
              <a:path w="50165" h="50164">
                <a:moveTo>
                  <a:pt x="22579" y="0"/>
                </a:moveTo>
                <a:lnTo>
                  <a:pt x="12190" y="2954"/>
                </a:lnTo>
                <a:lnTo>
                  <a:pt x="4485" y="9424"/>
                </a:lnTo>
                <a:lnTo>
                  <a:pt x="182" y="18540"/>
                </a:lnTo>
                <a:lnTo>
                  <a:pt x="0" y="29433"/>
                </a:lnTo>
                <a:lnTo>
                  <a:pt x="3559" y="38713"/>
                </a:lnTo>
                <a:lnTo>
                  <a:pt x="10029" y="45611"/>
                </a:lnTo>
                <a:lnTo>
                  <a:pt x="18540" y="49561"/>
                </a:lnTo>
                <a:lnTo>
                  <a:pt x="28223" y="49996"/>
                </a:lnTo>
                <a:lnTo>
                  <a:pt x="37636" y="46606"/>
                </a:lnTo>
                <a:lnTo>
                  <a:pt x="44855" y="40117"/>
                </a:lnTo>
                <a:lnTo>
                  <a:pt x="49202" y="31512"/>
                </a:lnTo>
                <a:lnTo>
                  <a:pt x="49996" y="21772"/>
                </a:lnTo>
                <a:lnTo>
                  <a:pt x="47016" y="12587"/>
                </a:lnTo>
                <a:lnTo>
                  <a:pt x="40975" y="5443"/>
                </a:lnTo>
                <a:lnTo>
                  <a:pt x="32590" y="1020"/>
                </a:lnTo>
                <a:lnTo>
                  <a:pt x="22579" y="0"/>
                </a:lnTo>
                <a:close/>
              </a:path>
            </a:pathLst>
          </a:custGeom>
          <a:solidFill>
            <a:srgbClr val="000A38">
              <a:alpha val="35998"/>
            </a:srgbClr>
          </a:solidFill>
        </p:spPr>
        <p:txBody>
          <a:bodyPr wrap="square" lIns="0" tIns="0" rIns="0" bIns="0" rtlCol="0"/>
          <a:lstStyle/>
          <a:p>
            <a:endParaRPr/>
          </a:p>
        </p:txBody>
      </p:sp>
      <p:sp>
        <p:nvSpPr>
          <p:cNvPr id="232" name="object 232"/>
          <p:cNvSpPr/>
          <p:nvPr/>
        </p:nvSpPr>
        <p:spPr>
          <a:xfrm>
            <a:off x="8405317" y="233106"/>
            <a:ext cx="50165" cy="50165"/>
          </a:xfrm>
          <a:custGeom>
            <a:avLst/>
            <a:gdLst/>
            <a:ahLst/>
            <a:cxnLst/>
            <a:rect l="l" t="t" r="r" b="b"/>
            <a:pathLst>
              <a:path w="50165" h="50164">
                <a:moveTo>
                  <a:pt x="25401" y="0"/>
                </a:moveTo>
                <a:lnTo>
                  <a:pt x="15705" y="1902"/>
                </a:lnTo>
                <a:lnTo>
                  <a:pt x="7711" y="7055"/>
                </a:lnTo>
                <a:lnTo>
                  <a:pt x="2211" y="14628"/>
                </a:lnTo>
                <a:lnTo>
                  <a:pt x="0" y="23788"/>
                </a:lnTo>
                <a:lnTo>
                  <a:pt x="2066" y="33950"/>
                </a:lnTo>
                <a:lnTo>
                  <a:pt x="8063" y="42486"/>
                </a:lnTo>
                <a:lnTo>
                  <a:pt x="16782" y="48225"/>
                </a:lnTo>
                <a:lnTo>
                  <a:pt x="27013" y="49996"/>
                </a:lnTo>
                <a:lnTo>
                  <a:pt x="36105" y="47489"/>
                </a:lnTo>
                <a:lnTo>
                  <a:pt x="43495" y="41730"/>
                </a:lnTo>
                <a:lnTo>
                  <a:pt x="48390" y="33553"/>
                </a:lnTo>
                <a:lnTo>
                  <a:pt x="49996" y="23788"/>
                </a:lnTo>
                <a:lnTo>
                  <a:pt x="47967" y="14061"/>
                </a:lnTo>
                <a:lnTo>
                  <a:pt x="42839" y="6451"/>
                </a:lnTo>
                <a:lnTo>
                  <a:pt x="35141" y="1562"/>
                </a:lnTo>
                <a:lnTo>
                  <a:pt x="25401" y="0"/>
                </a:lnTo>
                <a:close/>
              </a:path>
            </a:pathLst>
          </a:custGeom>
          <a:solidFill>
            <a:srgbClr val="000A38">
              <a:alpha val="35998"/>
            </a:srgbClr>
          </a:solidFill>
        </p:spPr>
        <p:txBody>
          <a:bodyPr wrap="square" lIns="0" tIns="0" rIns="0" bIns="0" rtlCol="0"/>
          <a:lstStyle/>
          <a:p>
            <a:endParaRPr/>
          </a:p>
        </p:txBody>
      </p:sp>
      <p:sp>
        <p:nvSpPr>
          <p:cNvPr id="233" name="object 233"/>
          <p:cNvSpPr/>
          <p:nvPr/>
        </p:nvSpPr>
        <p:spPr>
          <a:xfrm>
            <a:off x="7186055" y="235929"/>
            <a:ext cx="50165" cy="50165"/>
          </a:xfrm>
          <a:custGeom>
            <a:avLst/>
            <a:gdLst/>
            <a:ahLst/>
            <a:cxnLst/>
            <a:rect l="l" t="t" r="r" b="b"/>
            <a:pathLst>
              <a:path w="50165" h="50164">
                <a:moveTo>
                  <a:pt x="24997" y="0"/>
                </a:moveTo>
                <a:lnTo>
                  <a:pt x="15818" y="2211"/>
                </a:lnTo>
                <a:lnTo>
                  <a:pt x="7811" y="8013"/>
                </a:lnTo>
                <a:lnTo>
                  <a:pt x="2148" y="16159"/>
                </a:lnTo>
                <a:lnTo>
                  <a:pt x="0" y="25401"/>
                </a:lnTo>
                <a:lnTo>
                  <a:pt x="2041" y="34624"/>
                </a:lnTo>
                <a:lnTo>
                  <a:pt x="7559" y="42335"/>
                </a:lnTo>
                <a:lnTo>
                  <a:pt x="15649" y="47627"/>
                </a:lnTo>
                <a:lnTo>
                  <a:pt x="25401" y="49593"/>
                </a:lnTo>
                <a:lnTo>
                  <a:pt x="35191" y="47734"/>
                </a:lnTo>
                <a:lnTo>
                  <a:pt x="42939" y="42587"/>
                </a:lnTo>
                <a:lnTo>
                  <a:pt x="47967" y="34794"/>
                </a:lnTo>
                <a:lnTo>
                  <a:pt x="49592" y="24997"/>
                </a:lnTo>
                <a:lnTo>
                  <a:pt x="47393" y="15478"/>
                </a:lnTo>
                <a:lnTo>
                  <a:pt x="41982" y="7509"/>
                </a:lnTo>
                <a:lnTo>
                  <a:pt x="34227" y="2034"/>
                </a:lnTo>
                <a:lnTo>
                  <a:pt x="24997" y="0"/>
                </a:lnTo>
                <a:close/>
              </a:path>
            </a:pathLst>
          </a:custGeom>
          <a:solidFill>
            <a:srgbClr val="000A38">
              <a:alpha val="35998"/>
            </a:srgbClr>
          </a:solidFill>
        </p:spPr>
        <p:txBody>
          <a:bodyPr wrap="square" lIns="0" tIns="0" rIns="0" bIns="0" rtlCol="0"/>
          <a:lstStyle/>
          <a:p>
            <a:endParaRPr/>
          </a:p>
        </p:txBody>
      </p:sp>
      <p:sp>
        <p:nvSpPr>
          <p:cNvPr id="234" name="object 234"/>
          <p:cNvSpPr/>
          <p:nvPr/>
        </p:nvSpPr>
        <p:spPr>
          <a:xfrm>
            <a:off x="15254805" y="292780"/>
            <a:ext cx="50800" cy="50800"/>
          </a:xfrm>
          <a:custGeom>
            <a:avLst/>
            <a:gdLst/>
            <a:ahLst/>
            <a:cxnLst/>
            <a:rect l="l" t="t" r="r" b="b"/>
            <a:pathLst>
              <a:path w="50800" h="50800">
                <a:moveTo>
                  <a:pt x="27417" y="0"/>
                </a:moveTo>
                <a:lnTo>
                  <a:pt x="17009" y="1196"/>
                </a:lnTo>
                <a:lnTo>
                  <a:pt x="8265" y="6551"/>
                </a:lnTo>
                <a:lnTo>
                  <a:pt x="2242" y="15082"/>
                </a:lnTo>
                <a:lnTo>
                  <a:pt x="0" y="25804"/>
                </a:lnTo>
                <a:lnTo>
                  <a:pt x="1801" y="35600"/>
                </a:lnTo>
                <a:lnTo>
                  <a:pt x="6854" y="43393"/>
                </a:lnTo>
                <a:lnTo>
                  <a:pt x="14628" y="48540"/>
                </a:lnTo>
                <a:lnTo>
                  <a:pt x="24595" y="50399"/>
                </a:lnTo>
                <a:lnTo>
                  <a:pt x="34530" y="48553"/>
                </a:lnTo>
                <a:lnTo>
                  <a:pt x="42688" y="43494"/>
                </a:lnTo>
                <a:lnTo>
                  <a:pt x="48352" y="35941"/>
                </a:lnTo>
                <a:lnTo>
                  <a:pt x="50803" y="26610"/>
                </a:lnTo>
                <a:lnTo>
                  <a:pt x="49360" y="17179"/>
                </a:lnTo>
                <a:lnTo>
                  <a:pt x="44402" y="8920"/>
                </a:lnTo>
                <a:lnTo>
                  <a:pt x="36798" y="2853"/>
                </a:lnTo>
                <a:lnTo>
                  <a:pt x="27417" y="0"/>
                </a:lnTo>
                <a:close/>
              </a:path>
            </a:pathLst>
          </a:custGeom>
          <a:solidFill>
            <a:srgbClr val="000A38">
              <a:alpha val="35998"/>
            </a:srgbClr>
          </a:solidFill>
        </p:spPr>
        <p:txBody>
          <a:bodyPr wrap="square" lIns="0" tIns="0" rIns="0" bIns="0" rtlCol="0"/>
          <a:lstStyle/>
          <a:p>
            <a:endParaRPr/>
          </a:p>
        </p:txBody>
      </p:sp>
      <p:sp>
        <p:nvSpPr>
          <p:cNvPr id="235" name="object 235"/>
          <p:cNvSpPr/>
          <p:nvPr/>
        </p:nvSpPr>
        <p:spPr>
          <a:xfrm>
            <a:off x="5422073" y="207302"/>
            <a:ext cx="50165" cy="50165"/>
          </a:xfrm>
          <a:custGeom>
            <a:avLst/>
            <a:gdLst/>
            <a:ahLst/>
            <a:cxnLst/>
            <a:rect l="l" t="t" r="r" b="b"/>
            <a:pathLst>
              <a:path w="50164" h="50164">
                <a:moveTo>
                  <a:pt x="24191" y="0"/>
                </a:moveTo>
                <a:lnTo>
                  <a:pt x="14968" y="2041"/>
                </a:lnTo>
                <a:lnTo>
                  <a:pt x="7257" y="7559"/>
                </a:lnTo>
                <a:lnTo>
                  <a:pt x="1965" y="15649"/>
                </a:lnTo>
                <a:lnTo>
                  <a:pt x="0" y="25401"/>
                </a:lnTo>
                <a:lnTo>
                  <a:pt x="1858" y="35191"/>
                </a:lnTo>
                <a:lnTo>
                  <a:pt x="7005" y="42940"/>
                </a:lnTo>
                <a:lnTo>
                  <a:pt x="14798" y="47967"/>
                </a:lnTo>
                <a:lnTo>
                  <a:pt x="24594" y="49593"/>
                </a:lnTo>
                <a:lnTo>
                  <a:pt x="34340" y="47564"/>
                </a:lnTo>
                <a:lnTo>
                  <a:pt x="42385" y="42133"/>
                </a:lnTo>
                <a:lnTo>
                  <a:pt x="47785" y="34284"/>
                </a:lnTo>
                <a:lnTo>
                  <a:pt x="49593" y="24997"/>
                </a:lnTo>
                <a:lnTo>
                  <a:pt x="47211" y="15819"/>
                </a:lnTo>
                <a:lnTo>
                  <a:pt x="41428" y="7811"/>
                </a:lnTo>
                <a:lnTo>
                  <a:pt x="33377" y="2148"/>
                </a:lnTo>
                <a:lnTo>
                  <a:pt x="24191" y="0"/>
                </a:lnTo>
                <a:close/>
              </a:path>
            </a:pathLst>
          </a:custGeom>
          <a:solidFill>
            <a:srgbClr val="000A38">
              <a:alpha val="35998"/>
            </a:srgbClr>
          </a:solidFill>
        </p:spPr>
        <p:txBody>
          <a:bodyPr wrap="square" lIns="0" tIns="0" rIns="0" bIns="0" rtlCol="0"/>
          <a:lstStyle/>
          <a:p>
            <a:endParaRPr/>
          </a:p>
        </p:txBody>
      </p:sp>
      <p:sp>
        <p:nvSpPr>
          <p:cNvPr id="236" name="object 236"/>
          <p:cNvSpPr/>
          <p:nvPr/>
        </p:nvSpPr>
        <p:spPr>
          <a:xfrm>
            <a:off x="2776707" y="162144"/>
            <a:ext cx="50165" cy="50165"/>
          </a:xfrm>
          <a:custGeom>
            <a:avLst/>
            <a:gdLst/>
            <a:ahLst/>
            <a:cxnLst/>
            <a:rect l="l" t="t" r="r" b="b"/>
            <a:pathLst>
              <a:path w="50164" h="50164">
                <a:moveTo>
                  <a:pt x="23385" y="0"/>
                </a:moveTo>
                <a:lnTo>
                  <a:pt x="13494" y="2097"/>
                </a:lnTo>
                <a:lnTo>
                  <a:pt x="5947" y="7408"/>
                </a:lnTo>
                <a:lnTo>
                  <a:pt x="1272" y="15365"/>
                </a:lnTo>
                <a:lnTo>
                  <a:pt x="0" y="25401"/>
                </a:lnTo>
                <a:lnTo>
                  <a:pt x="2324" y="34908"/>
                </a:lnTo>
                <a:lnTo>
                  <a:pt x="8013" y="42789"/>
                </a:lnTo>
                <a:lnTo>
                  <a:pt x="16045" y="48024"/>
                </a:lnTo>
                <a:lnTo>
                  <a:pt x="25401" y="49593"/>
                </a:lnTo>
                <a:lnTo>
                  <a:pt x="34511" y="46915"/>
                </a:lnTo>
                <a:lnTo>
                  <a:pt x="42335" y="40874"/>
                </a:lnTo>
                <a:lnTo>
                  <a:pt x="47740" y="32640"/>
                </a:lnTo>
                <a:lnTo>
                  <a:pt x="49593" y="23385"/>
                </a:lnTo>
                <a:lnTo>
                  <a:pt x="47255" y="14061"/>
                </a:lnTo>
                <a:lnTo>
                  <a:pt x="41478" y="6552"/>
                </a:lnTo>
                <a:lnTo>
                  <a:pt x="33206" y="1612"/>
                </a:lnTo>
                <a:lnTo>
                  <a:pt x="23385" y="0"/>
                </a:lnTo>
                <a:close/>
              </a:path>
            </a:pathLst>
          </a:custGeom>
          <a:solidFill>
            <a:srgbClr val="000A38">
              <a:alpha val="35998"/>
            </a:srgbClr>
          </a:solidFill>
        </p:spPr>
        <p:txBody>
          <a:bodyPr wrap="square" lIns="0" tIns="0" rIns="0" bIns="0" rtlCol="0"/>
          <a:lstStyle/>
          <a:p>
            <a:endParaRPr/>
          </a:p>
        </p:txBody>
      </p:sp>
      <p:sp>
        <p:nvSpPr>
          <p:cNvPr id="237" name="object 237"/>
          <p:cNvSpPr/>
          <p:nvPr/>
        </p:nvSpPr>
        <p:spPr>
          <a:xfrm>
            <a:off x="6094603" y="164161"/>
            <a:ext cx="50800" cy="50800"/>
          </a:xfrm>
          <a:custGeom>
            <a:avLst/>
            <a:gdLst/>
            <a:ahLst/>
            <a:cxnLst/>
            <a:rect l="l" t="t" r="r" b="b"/>
            <a:pathLst>
              <a:path w="50800" h="50800">
                <a:moveTo>
                  <a:pt x="27417" y="0"/>
                </a:moveTo>
                <a:lnTo>
                  <a:pt x="16953" y="1543"/>
                </a:lnTo>
                <a:lnTo>
                  <a:pt x="8114" y="7207"/>
                </a:lnTo>
                <a:lnTo>
                  <a:pt x="2072" y="15819"/>
                </a:lnTo>
                <a:lnTo>
                  <a:pt x="0" y="26207"/>
                </a:lnTo>
                <a:lnTo>
                  <a:pt x="2211" y="35601"/>
                </a:lnTo>
                <a:lnTo>
                  <a:pt x="7711" y="43293"/>
                </a:lnTo>
                <a:lnTo>
                  <a:pt x="15705" y="48490"/>
                </a:lnTo>
                <a:lnTo>
                  <a:pt x="25401" y="50399"/>
                </a:lnTo>
                <a:lnTo>
                  <a:pt x="35374" y="48837"/>
                </a:lnTo>
                <a:lnTo>
                  <a:pt x="43192" y="43948"/>
                </a:lnTo>
                <a:lnTo>
                  <a:pt x="48364" y="36337"/>
                </a:lnTo>
                <a:lnTo>
                  <a:pt x="50399" y="26610"/>
                </a:lnTo>
                <a:lnTo>
                  <a:pt x="48849" y="16839"/>
                </a:lnTo>
                <a:lnTo>
                  <a:pt x="44049" y="8618"/>
                </a:lnTo>
                <a:lnTo>
                  <a:pt x="36678" y="2740"/>
                </a:lnTo>
                <a:lnTo>
                  <a:pt x="27417" y="0"/>
                </a:lnTo>
                <a:close/>
              </a:path>
            </a:pathLst>
          </a:custGeom>
          <a:solidFill>
            <a:srgbClr val="000A38">
              <a:alpha val="35998"/>
            </a:srgbClr>
          </a:solidFill>
        </p:spPr>
        <p:txBody>
          <a:bodyPr wrap="square" lIns="0" tIns="0" rIns="0" bIns="0" rtlCol="0"/>
          <a:lstStyle/>
          <a:p>
            <a:endParaRPr/>
          </a:p>
        </p:txBody>
      </p:sp>
      <p:sp>
        <p:nvSpPr>
          <p:cNvPr id="238" name="object 238"/>
          <p:cNvSpPr/>
          <p:nvPr/>
        </p:nvSpPr>
        <p:spPr>
          <a:xfrm>
            <a:off x="468815" y="97633"/>
            <a:ext cx="50800" cy="50800"/>
          </a:xfrm>
          <a:custGeom>
            <a:avLst/>
            <a:gdLst/>
            <a:ahLst/>
            <a:cxnLst/>
            <a:rect l="l" t="t" r="r" b="b"/>
            <a:pathLst>
              <a:path w="50800" h="50800">
                <a:moveTo>
                  <a:pt x="27014" y="0"/>
                </a:moveTo>
                <a:lnTo>
                  <a:pt x="17009" y="1253"/>
                </a:lnTo>
                <a:lnTo>
                  <a:pt x="8668" y="5795"/>
                </a:lnTo>
                <a:lnTo>
                  <a:pt x="2746" y="12984"/>
                </a:lnTo>
                <a:lnTo>
                  <a:pt x="0" y="22175"/>
                </a:lnTo>
                <a:lnTo>
                  <a:pt x="1247" y="32539"/>
                </a:lnTo>
                <a:lnTo>
                  <a:pt x="6652" y="41579"/>
                </a:lnTo>
                <a:lnTo>
                  <a:pt x="15082" y="47973"/>
                </a:lnTo>
                <a:lnTo>
                  <a:pt x="25401" y="50399"/>
                </a:lnTo>
                <a:lnTo>
                  <a:pt x="34863" y="48427"/>
                </a:lnTo>
                <a:lnTo>
                  <a:pt x="42738" y="43091"/>
                </a:lnTo>
                <a:lnTo>
                  <a:pt x="48194" y="35260"/>
                </a:lnTo>
                <a:lnTo>
                  <a:pt x="50399" y="25804"/>
                </a:lnTo>
                <a:lnTo>
                  <a:pt x="48900" y="15705"/>
                </a:lnTo>
                <a:lnTo>
                  <a:pt x="44149" y="7610"/>
                </a:lnTo>
                <a:lnTo>
                  <a:pt x="36678" y="2161"/>
                </a:lnTo>
                <a:lnTo>
                  <a:pt x="27014" y="0"/>
                </a:lnTo>
                <a:close/>
              </a:path>
            </a:pathLst>
          </a:custGeom>
          <a:solidFill>
            <a:srgbClr val="000A38">
              <a:alpha val="35998"/>
            </a:srgbClr>
          </a:solidFill>
        </p:spPr>
        <p:txBody>
          <a:bodyPr wrap="square" lIns="0" tIns="0" rIns="0" bIns="0" rtlCol="0"/>
          <a:lstStyle/>
          <a:p>
            <a:endParaRPr/>
          </a:p>
        </p:txBody>
      </p:sp>
      <p:sp>
        <p:nvSpPr>
          <p:cNvPr id="239" name="object 239"/>
          <p:cNvSpPr/>
          <p:nvPr/>
        </p:nvSpPr>
        <p:spPr>
          <a:xfrm>
            <a:off x="10505968" y="239961"/>
            <a:ext cx="50800" cy="50800"/>
          </a:xfrm>
          <a:custGeom>
            <a:avLst/>
            <a:gdLst/>
            <a:ahLst/>
            <a:cxnLst/>
            <a:rect l="l" t="t" r="r" b="b"/>
            <a:pathLst>
              <a:path w="50800" h="50800">
                <a:moveTo>
                  <a:pt x="25804" y="0"/>
                </a:moveTo>
                <a:lnTo>
                  <a:pt x="15932" y="1442"/>
                </a:lnTo>
                <a:lnTo>
                  <a:pt x="7912" y="6098"/>
                </a:lnTo>
                <a:lnTo>
                  <a:pt x="2387" y="13551"/>
                </a:lnTo>
                <a:lnTo>
                  <a:pt x="0" y="23385"/>
                </a:lnTo>
                <a:lnTo>
                  <a:pt x="1253" y="33389"/>
                </a:lnTo>
                <a:lnTo>
                  <a:pt x="5795" y="41730"/>
                </a:lnTo>
                <a:lnTo>
                  <a:pt x="12984" y="47652"/>
                </a:lnTo>
                <a:lnTo>
                  <a:pt x="22175" y="50399"/>
                </a:lnTo>
                <a:lnTo>
                  <a:pt x="32539" y="49152"/>
                </a:lnTo>
                <a:lnTo>
                  <a:pt x="41579" y="43746"/>
                </a:lnTo>
                <a:lnTo>
                  <a:pt x="47973" y="35317"/>
                </a:lnTo>
                <a:lnTo>
                  <a:pt x="50399" y="24997"/>
                </a:lnTo>
                <a:lnTo>
                  <a:pt x="48654" y="15535"/>
                </a:lnTo>
                <a:lnTo>
                  <a:pt x="43394" y="7660"/>
                </a:lnTo>
                <a:lnTo>
                  <a:pt x="35487" y="2204"/>
                </a:lnTo>
                <a:lnTo>
                  <a:pt x="25804" y="0"/>
                </a:lnTo>
                <a:close/>
              </a:path>
            </a:pathLst>
          </a:custGeom>
          <a:solidFill>
            <a:srgbClr val="000A38">
              <a:alpha val="35998"/>
            </a:srgbClr>
          </a:solidFill>
        </p:spPr>
        <p:txBody>
          <a:bodyPr wrap="square" lIns="0" tIns="0" rIns="0" bIns="0" rtlCol="0"/>
          <a:lstStyle/>
          <a:p>
            <a:endParaRPr/>
          </a:p>
        </p:txBody>
      </p:sp>
      <p:sp>
        <p:nvSpPr>
          <p:cNvPr id="240" name="object 240"/>
          <p:cNvSpPr/>
          <p:nvPr/>
        </p:nvSpPr>
        <p:spPr>
          <a:xfrm>
            <a:off x="1350200" y="111745"/>
            <a:ext cx="50800" cy="50800"/>
          </a:xfrm>
          <a:custGeom>
            <a:avLst/>
            <a:gdLst/>
            <a:ahLst/>
            <a:cxnLst/>
            <a:rect l="l" t="t" r="r" b="b"/>
            <a:pathLst>
              <a:path w="50800" h="50800">
                <a:moveTo>
                  <a:pt x="26207" y="0"/>
                </a:moveTo>
                <a:lnTo>
                  <a:pt x="16102" y="1203"/>
                </a:lnTo>
                <a:lnTo>
                  <a:pt x="7963" y="5695"/>
                </a:lnTo>
                <a:lnTo>
                  <a:pt x="2393" y="12984"/>
                </a:lnTo>
                <a:lnTo>
                  <a:pt x="0" y="22578"/>
                </a:lnTo>
                <a:lnTo>
                  <a:pt x="1020" y="32595"/>
                </a:lnTo>
                <a:lnTo>
                  <a:pt x="5443" y="41025"/>
                </a:lnTo>
                <a:lnTo>
                  <a:pt x="12587" y="47186"/>
                </a:lnTo>
                <a:lnTo>
                  <a:pt x="21772" y="50399"/>
                </a:lnTo>
                <a:lnTo>
                  <a:pt x="32142" y="49391"/>
                </a:lnTo>
                <a:lnTo>
                  <a:pt x="41226" y="44149"/>
                </a:lnTo>
                <a:lnTo>
                  <a:pt x="47740" y="35884"/>
                </a:lnTo>
                <a:lnTo>
                  <a:pt x="50399" y="25804"/>
                </a:lnTo>
                <a:lnTo>
                  <a:pt x="48717" y="16272"/>
                </a:lnTo>
                <a:lnTo>
                  <a:pt x="43595" y="8215"/>
                </a:lnTo>
                <a:lnTo>
                  <a:pt x="35827" y="2501"/>
                </a:lnTo>
                <a:lnTo>
                  <a:pt x="26207" y="0"/>
                </a:lnTo>
                <a:close/>
              </a:path>
            </a:pathLst>
          </a:custGeom>
          <a:solidFill>
            <a:srgbClr val="000A38">
              <a:alpha val="35998"/>
            </a:srgbClr>
          </a:solidFill>
        </p:spPr>
        <p:txBody>
          <a:bodyPr wrap="square" lIns="0" tIns="0" rIns="0" bIns="0" rtlCol="0"/>
          <a:lstStyle/>
          <a:p>
            <a:endParaRPr/>
          </a:p>
        </p:txBody>
      </p:sp>
      <p:sp>
        <p:nvSpPr>
          <p:cNvPr id="241" name="object 241"/>
          <p:cNvSpPr/>
          <p:nvPr/>
        </p:nvSpPr>
        <p:spPr>
          <a:xfrm>
            <a:off x="14370598" y="278265"/>
            <a:ext cx="50800" cy="50800"/>
          </a:xfrm>
          <a:custGeom>
            <a:avLst/>
            <a:gdLst/>
            <a:ahLst/>
            <a:cxnLst/>
            <a:rect l="l" t="t" r="r" b="b"/>
            <a:pathLst>
              <a:path w="50800" h="50800">
                <a:moveTo>
                  <a:pt x="25401" y="0"/>
                </a:moveTo>
                <a:lnTo>
                  <a:pt x="16102" y="1745"/>
                </a:lnTo>
                <a:lnTo>
                  <a:pt x="8164" y="7005"/>
                </a:lnTo>
                <a:lnTo>
                  <a:pt x="2494" y="14911"/>
                </a:lnTo>
                <a:lnTo>
                  <a:pt x="0" y="24594"/>
                </a:lnTo>
                <a:lnTo>
                  <a:pt x="1266" y="34473"/>
                </a:lnTo>
                <a:lnTo>
                  <a:pt x="5896" y="42536"/>
                </a:lnTo>
                <a:lnTo>
                  <a:pt x="13324" y="48181"/>
                </a:lnTo>
                <a:lnTo>
                  <a:pt x="22982" y="50802"/>
                </a:lnTo>
                <a:lnTo>
                  <a:pt x="33849" y="49385"/>
                </a:lnTo>
                <a:lnTo>
                  <a:pt x="42789" y="43998"/>
                </a:lnTo>
                <a:lnTo>
                  <a:pt x="48780" y="35663"/>
                </a:lnTo>
                <a:lnTo>
                  <a:pt x="50802" y="25401"/>
                </a:lnTo>
                <a:lnTo>
                  <a:pt x="48477" y="15819"/>
                </a:lnTo>
                <a:lnTo>
                  <a:pt x="42789" y="7711"/>
                </a:lnTo>
                <a:lnTo>
                  <a:pt x="34756" y="2097"/>
                </a:lnTo>
                <a:lnTo>
                  <a:pt x="25401" y="0"/>
                </a:lnTo>
                <a:close/>
              </a:path>
            </a:pathLst>
          </a:custGeom>
          <a:solidFill>
            <a:srgbClr val="000A38">
              <a:alpha val="35998"/>
            </a:srgbClr>
          </a:solidFill>
        </p:spPr>
        <p:txBody>
          <a:bodyPr wrap="square" lIns="0" tIns="0" rIns="0" bIns="0" rtlCol="0"/>
          <a:lstStyle/>
          <a:p>
            <a:endParaRPr/>
          </a:p>
        </p:txBody>
      </p:sp>
      <p:sp>
        <p:nvSpPr>
          <p:cNvPr id="242" name="object 242"/>
          <p:cNvSpPr/>
          <p:nvPr/>
        </p:nvSpPr>
        <p:spPr>
          <a:xfrm>
            <a:off x="11051088" y="276249"/>
            <a:ext cx="50165" cy="50165"/>
          </a:xfrm>
          <a:custGeom>
            <a:avLst/>
            <a:gdLst/>
            <a:ahLst/>
            <a:cxnLst/>
            <a:rect l="l" t="t" r="r" b="b"/>
            <a:pathLst>
              <a:path w="50165" h="50164">
                <a:moveTo>
                  <a:pt x="24997" y="0"/>
                </a:moveTo>
                <a:lnTo>
                  <a:pt x="15421" y="2198"/>
                </a:lnTo>
                <a:lnTo>
                  <a:pt x="7357" y="7610"/>
                </a:lnTo>
                <a:lnTo>
                  <a:pt x="1864" y="15365"/>
                </a:lnTo>
                <a:lnTo>
                  <a:pt x="0" y="24594"/>
                </a:lnTo>
                <a:lnTo>
                  <a:pt x="2381" y="33773"/>
                </a:lnTo>
                <a:lnTo>
                  <a:pt x="8164" y="41780"/>
                </a:lnTo>
                <a:lnTo>
                  <a:pt x="16215" y="47444"/>
                </a:lnTo>
                <a:lnTo>
                  <a:pt x="25401" y="49592"/>
                </a:lnTo>
                <a:lnTo>
                  <a:pt x="34624" y="47324"/>
                </a:lnTo>
                <a:lnTo>
                  <a:pt x="42335" y="41730"/>
                </a:lnTo>
                <a:lnTo>
                  <a:pt x="47627" y="33717"/>
                </a:lnTo>
                <a:lnTo>
                  <a:pt x="49593" y="24191"/>
                </a:lnTo>
                <a:lnTo>
                  <a:pt x="47734" y="14401"/>
                </a:lnTo>
                <a:lnTo>
                  <a:pt x="42587" y="6652"/>
                </a:lnTo>
                <a:lnTo>
                  <a:pt x="34794" y="1625"/>
                </a:lnTo>
                <a:lnTo>
                  <a:pt x="24997" y="0"/>
                </a:lnTo>
                <a:close/>
              </a:path>
            </a:pathLst>
          </a:custGeom>
          <a:solidFill>
            <a:srgbClr val="000A38">
              <a:alpha val="35998"/>
            </a:srgbClr>
          </a:solidFill>
        </p:spPr>
        <p:txBody>
          <a:bodyPr wrap="square" lIns="0" tIns="0" rIns="0" bIns="0" rtlCol="0"/>
          <a:lstStyle/>
          <a:p>
            <a:endParaRPr/>
          </a:p>
        </p:txBody>
      </p:sp>
      <p:sp>
        <p:nvSpPr>
          <p:cNvPr id="243" name="object 243"/>
          <p:cNvSpPr/>
          <p:nvPr/>
        </p:nvSpPr>
        <p:spPr>
          <a:xfrm>
            <a:off x="1687675" y="93198"/>
            <a:ext cx="50800" cy="50800"/>
          </a:xfrm>
          <a:custGeom>
            <a:avLst/>
            <a:gdLst/>
            <a:ahLst/>
            <a:cxnLst/>
            <a:rect l="l" t="t" r="r" b="b"/>
            <a:pathLst>
              <a:path w="50800" h="50800">
                <a:moveTo>
                  <a:pt x="27014" y="0"/>
                </a:moveTo>
                <a:lnTo>
                  <a:pt x="16613" y="1833"/>
                </a:lnTo>
                <a:lnTo>
                  <a:pt x="7912" y="7711"/>
                </a:lnTo>
                <a:lnTo>
                  <a:pt x="2009" y="16386"/>
                </a:lnTo>
                <a:lnTo>
                  <a:pt x="0" y="26610"/>
                </a:lnTo>
                <a:lnTo>
                  <a:pt x="2274" y="35941"/>
                </a:lnTo>
                <a:lnTo>
                  <a:pt x="7912" y="43494"/>
                </a:lnTo>
                <a:lnTo>
                  <a:pt x="16045" y="48553"/>
                </a:lnTo>
                <a:lnTo>
                  <a:pt x="25804" y="50399"/>
                </a:lnTo>
                <a:lnTo>
                  <a:pt x="35777" y="48370"/>
                </a:lnTo>
                <a:lnTo>
                  <a:pt x="43595" y="43242"/>
                </a:lnTo>
                <a:lnTo>
                  <a:pt x="48767" y="35544"/>
                </a:lnTo>
                <a:lnTo>
                  <a:pt x="50802" y="25804"/>
                </a:lnTo>
                <a:lnTo>
                  <a:pt x="48956" y="16045"/>
                </a:lnTo>
                <a:lnTo>
                  <a:pt x="43898" y="7912"/>
                </a:lnTo>
                <a:lnTo>
                  <a:pt x="36344" y="2274"/>
                </a:lnTo>
                <a:lnTo>
                  <a:pt x="27014" y="0"/>
                </a:lnTo>
                <a:close/>
              </a:path>
            </a:pathLst>
          </a:custGeom>
          <a:solidFill>
            <a:srgbClr val="000A38">
              <a:alpha val="35998"/>
            </a:srgbClr>
          </a:solidFill>
        </p:spPr>
        <p:txBody>
          <a:bodyPr wrap="square" lIns="0" tIns="0" rIns="0" bIns="0" rtlCol="0"/>
          <a:lstStyle/>
          <a:p>
            <a:endParaRPr/>
          </a:p>
        </p:txBody>
      </p:sp>
      <p:sp>
        <p:nvSpPr>
          <p:cNvPr id="244" name="object 244"/>
          <p:cNvSpPr/>
          <p:nvPr/>
        </p:nvSpPr>
        <p:spPr>
          <a:xfrm>
            <a:off x="5214830" y="150048"/>
            <a:ext cx="50800" cy="50800"/>
          </a:xfrm>
          <a:custGeom>
            <a:avLst/>
            <a:gdLst/>
            <a:ahLst/>
            <a:cxnLst/>
            <a:rect l="l" t="t" r="r" b="b"/>
            <a:pathLst>
              <a:path w="50800" h="50800">
                <a:moveTo>
                  <a:pt x="26610" y="0"/>
                </a:moveTo>
                <a:lnTo>
                  <a:pt x="16272" y="1493"/>
                </a:lnTo>
                <a:lnTo>
                  <a:pt x="7711" y="7106"/>
                </a:lnTo>
                <a:lnTo>
                  <a:pt x="1946" y="15819"/>
                </a:lnTo>
                <a:lnTo>
                  <a:pt x="0" y="26610"/>
                </a:lnTo>
                <a:lnTo>
                  <a:pt x="2091" y="36337"/>
                </a:lnTo>
                <a:lnTo>
                  <a:pt x="7358" y="43948"/>
                </a:lnTo>
                <a:lnTo>
                  <a:pt x="15195" y="48837"/>
                </a:lnTo>
                <a:lnTo>
                  <a:pt x="24997" y="50399"/>
                </a:lnTo>
                <a:lnTo>
                  <a:pt x="34920" y="48433"/>
                </a:lnTo>
                <a:lnTo>
                  <a:pt x="42990" y="43142"/>
                </a:lnTo>
                <a:lnTo>
                  <a:pt x="48415" y="35430"/>
                </a:lnTo>
                <a:lnTo>
                  <a:pt x="50399" y="26207"/>
                </a:lnTo>
                <a:lnTo>
                  <a:pt x="48666" y="16839"/>
                </a:lnTo>
                <a:lnTo>
                  <a:pt x="43494" y="8719"/>
                </a:lnTo>
                <a:lnTo>
                  <a:pt x="35827" y="2790"/>
                </a:lnTo>
                <a:lnTo>
                  <a:pt x="26610" y="0"/>
                </a:lnTo>
                <a:close/>
              </a:path>
            </a:pathLst>
          </a:custGeom>
          <a:solidFill>
            <a:srgbClr val="000A38">
              <a:alpha val="35998"/>
            </a:srgbClr>
          </a:solidFill>
        </p:spPr>
        <p:txBody>
          <a:bodyPr wrap="square" lIns="0" tIns="0" rIns="0" bIns="0" rtlCol="0"/>
          <a:lstStyle/>
          <a:p>
            <a:endParaRPr/>
          </a:p>
        </p:txBody>
      </p:sp>
      <p:sp>
        <p:nvSpPr>
          <p:cNvPr id="245" name="object 245"/>
          <p:cNvSpPr/>
          <p:nvPr/>
        </p:nvSpPr>
        <p:spPr>
          <a:xfrm>
            <a:off x="11932877" y="290764"/>
            <a:ext cx="49530" cy="49530"/>
          </a:xfrm>
          <a:custGeom>
            <a:avLst/>
            <a:gdLst/>
            <a:ahLst/>
            <a:cxnLst/>
            <a:rect l="l" t="t" r="r" b="b"/>
            <a:pathLst>
              <a:path w="49529" h="49529">
                <a:moveTo>
                  <a:pt x="25804" y="0"/>
                </a:moveTo>
                <a:lnTo>
                  <a:pt x="15705" y="1209"/>
                </a:lnTo>
                <a:lnTo>
                  <a:pt x="7609" y="5745"/>
                </a:lnTo>
                <a:lnTo>
                  <a:pt x="2160" y="13154"/>
                </a:lnTo>
                <a:lnTo>
                  <a:pt x="0" y="22981"/>
                </a:lnTo>
                <a:lnTo>
                  <a:pt x="1316" y="32576"/>
                </a:lnTo>
                <a:lnTo>
                  <a:pt x="5997" y="40773"/>
                </a:lnTo>
                <a:lnTo>
                  <a:pt x="13323" y="46625"/>
                </a:lnTo>
                <a:lnTo>
                  <a:pt x="22578" y="49190"/>
                </a:lnTo>
                <a:lnTo>
                  <a:pt x="31839" y="47690"/>
                </a:lnTo>
                <a:lnTo>
                  <a:pt x="40117" y="42638"/>
                </a:lnTo>
                <a:lnTo>
                  <a:pt x="46279" y="35015"/>
                </a:lnTo>
                <a:lnTo>
                  <a:pt x="49189" y="25804"/>
                </a:lnTo>
                <a:lnTo>
                  <a:pt x="47803" y="16443"/>
                </a:lnTo>
                <a:lnTo>
                  <a:pt x="42940" y="8366"/>
                </a:lnTo>
                <a:lnTo>
                  <a:pt x="35355" y="2557"/>
                </a:lnTo>
                <a:lnTo>
                  <a:pt x="25804" y="0"/>
                </a:lnTo>
                <a:close/>
              </a:path>
            </a:pathLst>
          </a:custGeom>
          <a:solidFill>
            <a:srgbClr val="000A38">
              <a:alpha val="35998"/>
            </a:srgbClr>
          </a:solidFill>
        </p:spPr>
        <p:txBody>
          <a:bodyPr wrap="square" lIns="0" tIns="0" rIns="0" bIns="0" rtlCol="0"/>
          <a:lstStyle/>
          <a:p>
            <a:endParaRPr/>
          </a:p>
        </p:txBody>
      </p:sp>
      <p:sp>
        <p:nvSpPr>
          <p:cNvPr id="246" name="object 246"/>
          <p:cNvSpPr/>
          <p:nvPr/>
        </p:nvSpPr>
        <p:spPr>
          <a:xfrm>
            <a:off x="9287107" y="247218"/>
            <a:ext cx="50165" cy="50165"/>
          </a:xfrm>
          <a:custGeom>
            <a:avLst/>
            <a:gdLst/>
            <a:ahLst/>
            <a:cxnLst/>
            <a:rect l="l" t="t" r="r" b="b"/>
            <a:pathLst>
              <a:path w="50165" h="50164">
                <a:moveTo>
                  <a:pt x="25400" y="0"/>
                </a:moveTo>
                <a:lnTo>
                  <a:pt x="15365" y="1499"/>
                </a:lnTo>
                <a:lnTo>
                  <a:pt x="7408" y="6249"/>
                </a:lnTo>
                <a:lnTo>
                  <a:pt x="2097" y="13721"/>
                </a:lnTo>
                <a:lnTo>
                  <a:pt x="0" y="23385"/>
                </a:lnTo>
                <a:lnTo>
                  <a:pt x="1253" y="33156"/>
                </a:lnTo>
                <a:lnTo>
                  <a:pt x="5795" y="41378"/>
                </a:lnTo>
                <a:lnTo>
                  <a:pt x="12983" y="47256"/>
                </a:lnTo>
                <a:lnTo>
                  <a:pt x="22175" y="49996"/>
                </a:lnTo>
                <a:lnTo>
                  <a:pt x="32476" y="48522"/>
                </a:lnTo>
                <a:lnTo>
                  <a:pt x="41377" y="43041"/>
                </a:lnTo>
                <a:lnTo>
                  <a:pt x="47633" y="34687"/>
                </a:lnTo>
                <a:lnTo>
                  <a:pt x="49995" y="24594"/>
                </a:lnTo>
                <a:lnTo>
                  <a:pt x="48023" y="15365"/>
                </a:lnTo>
                <a:lnTo>
                  <a:pt x="42687" y="7610"/>
                </a:lnTo>
                <a:lnTo>
                  <a:pt x="34856" y="2198"/>
                </a:lnTo>
                <a:lnTo>
                  <a:pt x="25400" y="0"/>
                </a:lnTo>
                <a:close/>
              </a:path>
            </a:pathLst>
          </a:custGeom>
          <a:solidFill>
            <a:srgbClr val="000A38">
              <a:alpha val="35998"/>
            </a:srgbClr>
          </a:solidFill>
        </p:spPr>
        <p:txBody>
          <a:bodyPr wrap="square" lIns="0" tIns="0" rIns="0" bIns="0" rtlCol="0"/>
          <a:lstStyle/>
          <a:p>
            <a:endParaRPr/>
          </a:p>
        </p:txBody>
      </p:sp>
      <p:sp>
        <p:nvSpPr>
          <p:cNvPr id="247" name="object 247"/>
          <p:cNvSpPr/>
          <p:nvPr/>
        </p:nvSpPr>
        <p:spPr>
          <a:xfrm>
            <a:off x="8067844" y="250041"/>
            <a:ext cx="50165" cy="50165"/>
          </a:xfrm>
          <a:custGeom>
            <a:avLst/>
            <a:gdLst/>
            <a:ahLst/>
            <a:cxnLst/>
            <a:rect l="l" t="t" r="r" b="b"/>
            <a:pathLst>
              <a:path w="50165" h="50164">
                <a:moveTo>
                  <a:pt x="23788" y="0"/>
                </a:moveTo>
                <a:lnTo>
                  <a:pt x="14571" y="2274"/>
                </a:lnTo>
                <a:lnTo>
                  <a:pt x="6904" y="7912"/>
                </a:lnTo>
                <a:lnTo>
                  <a:pt x="1732" y="16045"/>
                </a:lnTo>
                <a:lnTo>
                  <a:pt x="0" y="25804"/>
                </a:lnTo>
                <a:lnTo>
                  <a:pt x="1921" y="35701"/>
                </a:lnTo>
                <a:lnTo>
                  <a:pt x="7206" y="43293"/>
                </a:lnTo>
                <a:lnTo>
                  <a:pt x="15138" y="48087"/>
                </a:lnTo>
                <a:lnTo>
                  <a:pt x="24997" y="49593"/>
                </a:lnTo>
                <a:lnTo>
                  <a:pt x="34510" y="47331"/>
                </a:lnTo>
                <a:lnTo>
                  <a:pt x="42435" y="41781"/>
                </a:lnTo>
                <a:lnTo>
                  <a:pt x="47790" y="33887"/>
                </a:lnTo>
                <a:lnTo>
                  <a:pt x="49592" y="24594"/>
                </a:lnTo>
                <a:lnTo>
                  <a:pt x="47147" y="15478"/>
                </a:lnTo>
                <a:lnTo>
                  <a:pt x="41225" y="7610"/>
                </a:lnTo>
                <a:lnTo>
                  <a:pt x="33035" y="2085"/>
                </a:lnTo>
                <a:lnTo>
                  <a:pt x="23788" y="0"/>
                </a:lnTo>
                <a:close/>
              </a:path>
            </a:pathLst>
          </a:custGeom>
          <a:solidFill>
            <a:srgbClr val="000A38">
              <a:alpha val="35998"/>
            </a:srgbClr>
          </a:solidFill>
        </p:spPr>
        <p:txBody>
          <a:bodyPr wrap="square" lIns="0" tIns="0" rIns="0" bIns="0" rtlCol="0"/>
          <a:lstStyle/>
          <a:p>
            <a:endParaRPr/>
          </a:p>
        </p:txBody>
      </p:sp>
      <p:sp>
        <p:nvSpPr>
          <p:cNvPr id="248" name="object 248"/>
          <p:cNvSpPr/>
          <p:nvPr/>
        </p:nvSpPr>
        <p:spPr>
          <a:xfrm>
            <a:off x="2569061" y="107310"/>
            <a:ext cx="50800" cy="50800"/>
          </a:xfrm>
          <a:custGeom>
            <a:avLst/>
            <a:gdLst/>
            <a:ahLst/>
            <a:cxnLst/>
            <a:rect l="l" t="t" r="r" b="b"/>
            <a:pathLst>
              <a:path w="50800" h="50800">
                <a:moveTo>
                  <a:pt x="24191" y="0"/>
                </a:moveTo>
                <a:lnTo>
                  <a:pt x="14855" y="2211"/>
                </a:lnTo>
                <a:lnTo>
                  <a:pt x="7257" y="7711"/>
                </a:lnTo>
                <a:lnTo>
                  <a:pt x="2078" y="15705"/>
                </a:lnTo>
                <a:lnTo>
                  <a:pt x="0" y="25401"/>
                </a:lnTo>
                <a:lnTo>
                  <a:pt x="1795" y="35204"/>
                </a:lnTo>
                <a:lnTo>
                  <a:pt x="6803" y="43041"/>
                </a:lnTo>
                <a:lnTo>
                  <a:pt x="14458" y="48307"/>
                </a:lnTo>
                <a:lnTo>
                  <a:pt x="24191" y="50399"/>
                </a:lnTo>
                <a:lnTo>
                  <a:pt x="34920" y="48446"/>
                </a:lnTo>
                <a:lnTo>
                  <a:pt x="43494" y="42637"/>
                </a:lnTo>
                <a:lnTo>
                  <a:pt x="48969" y="33956"/>
                </a:lnTo>
                <a:lnTo>
                  <a:pt x="50399" y="23385"/>
                </a:lnTo>
                <a:lnTo>
                  <a:pt x="47778" y="14231"/>
                </a:lnTo>
                <a:lnTo>
                  <a:pt x="41831" y="6703"/>
                </a:lnTo>
                <a:lnTo>
                  <a:pt x="33616" y="1669"/>
                </a:lnTo>
                <a:lnTo>
                  <a:pt x="24191" y="0"/>
                </a:lnTo>
                <a:close/>
              </a:path>
            </a:pathLst>
          </a:custGeom>
          <a:solidFill>
            <a:srgbClr val="000A38">
              <a:alpha val="35998"/>
            </a:srgbClr>
          </a:solidFill>
        </p:spPr>
        <p:txBody>
          <a:bodyPr wrap="square" lIns="0" tIns="0" rIns="0" bIns="0" rtlCol="0"/>
          <a:lstStyle/>
          <a:p>
            <a:endParaRPr/>
          </a:p>
        </p:txBody>
      </p:sp>
      <p:sp>
        <p:nvSpPr>
          <p:cNvPr id="249" name="object 249"/>
          <p:cNvSpPr/>
          <p:nvPr/>
        </p:nvSpPr>
        <p:spPr>
          <a:xfrm>
            <a:off x="14035946" y="299634"/>
            <a:ext cx="50165" cy="50165"/>
          </a:xfrm>
          <a:custGeom>
            <a:avLst/>
            <a:gdLst/>
            <a:ahLst/>
            <a:cxnLst/>
            <a:rect l="l" t="t" r="r" b="b"/>
            <a:pathLst>
              <a:path w="50165" h="50164">
                <a:moveTo>
                  <a:pt x="26207" y="0"/>
                </a:moveTo>
                <a:lnTo>
                  <a:pt x="16669" y="1379"/>
                </a:lnTo>
                <a:lnTo>
                  <a:pt x="8567" y="6199"/>
                </a:lnTo>
                <a:lnTo>
                  <a:pt x="2734" y="13664"/>
                </a:lnTo>
                <a:lnTo>
                  <a:pt x="0" y="22981"/>
                </a:lnTo>
                <a:lnTo>
                  <a:pt x="900" y="33099"/>
                </a:lnTo>
                <a:lnTo>
                  <a:pt x="5090" y="41327"/>
                </a:lnTo>
                <a:lnTo>
                  <a:pt x="12076" y="47135"/>
                </a:lnTo>
                <a:lnTo>
                  <a:pt x="21369" y="49995"/>
                </a:lnTo>
                <a:lnTo>
                  <a:pt x="32249" y="48937"/>
                </a:lnTo>
                <a:lnTo>
                  <a:pt x="41277" y="43947"/>
                </a:lnTo>
                <a:lnTo>
                  <a:pt x="47508" y="35934"/>
                </a:lnTo>
                <a:lnTo>
                  <a:pt x="49996" y="25804"/>
                </a:lnTo>
                <a:lnTo>
                  <a:pt x="48263" y="16612"/>
                </a:lnTo>
                <a:lnTo>
                  <a:pt x="43091" y="8517"/>
                </a:lnTo>
                <a:lnTo>
                  <a:pt x="35424" y="2614"/>
                </a:lnTo>
                <a:lnTo>
                  <a:pt x="26207" y="0"/>
                </a:lnTo>
                <a:close/>
              </a:path>
            </a:pathLst>
          </a:custGeom>
          <a:solidFill>
            <a:srgbClr val="000A38">
              <a:alpha val="35998"/>
            </a:srgbClr>
          </a:solidFill>
        </p:spPr>
        <p:txBody>
          <a:bodyPr wrap="square" lIns="0" tIns="0" rIns="0" bIns="0" rtlCol="0"/>
          <a:lstStyle/>
          <a:p>
            <a:endParaRPr/>
          </a:p>
        </p:txBody>
      </p:sp>
      <p:sp>
        <p:nvSpPr>
          <p:cNvPr id="250" name="object 250"/>
          <p:cNvSpPr/>
          <p:nvPr/>
        </p:nvSpPr>
        <p:spPr>
          <a:xfrm>
            <a:off x="675654" y="155290"/>
            <a:ext cx="50165" cy="50165"/>
          </a:xfrm>
          <a:custGeom>
            <a:avLst/>
            <a:gdLst/>
            <a:ahLst/>
            <a:cxnLst/>
            <a:rect l="l" t="t" r="r" b="b"/>
            <a:pathLst>
              <a:path w="50165" h="50164">
                <a:moveTo>
                  <a:pt x="25804" y="0"/>
                </a:moveTo>
                <a:lnTo>
                  <a:pt x="16045" y="1675"/>
                </a:lnTo>
                <a:lnTo>
                  <a:pt x="7912" y="6753"/>
                </a:lnTo>
                <a:lnTo>
                  <a:pt x="2274" y="14401"/>
                </a:lnTo>
                <a:lnTo>
                  <a:pt x="0" y="23788"/>
                </a:lnTo>
                <a:lnTo>
                  <a:pt x="1852" y="33036"/>
                </a:lnTo>
                <a:lnTo>
                  <a:pt x="7257" y="41226"/>
                </a:lnTo>
                <a:lnTo>
                  <a:pt x="15082" y="47148"/>
                </a:lnTo>
                <a:lnTo>
                  <a:pt x="24191" y="49593"/>
                </a:lnTo>
                <a:lnTo>
                  <a:pt x="33547" y="47564"/>
                </a:lnTo>
                <a:lnTo>
                  <a:pt x="41579" y="42134"/>
                </a:lnTo>
                <a:lnTo>
                  <a:pt x="47268" y="34284"/>
                </a:lnTo>
                <a:lnTo>
                  <a:pt x="49593" y="24997"/>
                </a:lnTo>
                <a:lnTo>
                  <a:pt x="48087" y="15195"/>
                </a:lnTo>
                <a:lnTo>
                  <a:pt x="43293" y="7358"/>
                </a:lnTo>
                <a:lnTo>
                  <a:pt x="35701" y="2091"/>
                </a:lnTo>
                <a:lnTo>
                  <a:pt x="25804" y="0"/>
                </a:lnTo>
                <a:close/>
              </a:path>
            </a:pathLst>
          </a:custGeom>
          <a:solidFill>
            <a:srgbClr val="000A38">
              <a:alpha val="35998"/>
            </a:srgbClr>
          </a:solidFill>
        </p:spPr>
        <p:txBody>
          <a:bodyPr wrap="square" lIns="0" tIns="0" rIns="0" bIns="0" rtlCol="0"/>
          <a:lstStyle/>
          <a:p>
            <a:endParaRPr/>
          </a:p>
        </p:txBody>
      </p:sp>
      <p:sp>
        <p:nvSpPr>
          <p:cNvPr id="251" name="object 251"/>
          <p:cNvSpPr/>
          <p:nvPr/>
        </p:nvSpPr>
        <p:spPr>
          <a:xfrm>
            <a:off x="4540284" y="193190"/>
            <a:ext cx="50165" cy="50165"/>
          </a:xfrm>
          <a:custGeom>
            <a:avLst/>
            <a:gdLst/>
            <a:ahLst/>
            <a:cxnLst/>
            <a:rect l="l" t="t" r="r" b="b"/>
            <a:pathLst>
              <a:path w="50164" h="50164">
                <a:moveTo>
                  <a:pt x="25804" y="0"/>
                </a:moveTo>
                <a:lnTo>
                  <a:pt x="16556" y="1852"/>
                </a:lnTo>
                <a:lnTo>
                  <a:pt x="8366" y="7257"/>
                </a:lnTo>
                <a:lnTo>
                  <a:pt x="2444" y="15082"/>
                </a:lnTo>
                <a:lnTo>
                  <a:pt x="0" y="24191"/>
                </a:lnTo>
                <a:lnTo>
                  <a:pt x="1802" y="33547"/>
                </a:lnTo>
                <a:lnTo>
                  <a:pt x="7157" y="41579"/>
                </a:lnTo>
                <a:lnTo>
                  <a:pt x="15082" y="47268"/>
                </a:lnTo>
                <a:lnTo>
                  <a:pt x="24595" y="49593"/>
                </a:lnTo>
                <a:lnTo>
                  <a:pt x="34624" y="48087"/>
                </a:lnTo>
                <a:lnTo>
                  <a:pt x="42537" y="43293"/>
                </a:lnTo>
                <a:lnTo>
                  <a:pt x="47728" y="35701"/>
                </a:lnTo>
                <a:lnTo>
                  <a:pt x="49593" y="25804"/>
                </a:lnTo>
                <a:lnTo>
                  <a:pt x="47917" y="16045"/>
                </a:lnTo>
                <a:lnTo>
                  <a:pt x="42839" y="7912"/>
                </a:lnTo>
                <a:lnTo>
                  <a:pt x="35191" y="2274"/>
                </a:lnTo>
                <a:lnTo>
                  <a:pt x="25804" y="0"/>
                </a:lnTo>
                <a:close/>
              </a:path>
            </a:pathLst>
          </a:custGeom>
          <a:solidFill>
            <a:srgbClr val="000A38">
              <a:alpha val="35998"/>
            </a:srgbClr>
          </a:solidFill>
        </p:spPr>
        <p:txBody>
          <a:bodyPr wrap="square" lIns="0" tIns="0" rIns="0" bIns="0" rtlCol="0"/>
          <a:lstStyle/>
          <a:p>
            <a:endParaRPr/>
          </a:p>
        </p:txBody>
      </p:sp>
      <p:sp>
        <p:nvSpPr>
          <p:cNvPr id="252" name="object 252"/>
          <p:cNvSpPr/>
          <p:nvPr/>
        </p:nvSpPr>
        <p:spPr>
          <a:xfrm>
            <a:off x="11389772" y="254073"/>
            <a:ext cx="50800" cy="50800"/>
          </a:xfrm>
          <a:custGeom>
            <a:avLst/>
            <a:gdLst/>
            <a:ahLst/>
            <a:cxnLst/>
            <a:rect l="l" t="t" r="r" b="b"/>
            <a:pathLst>
              <a:path w="50800" h="50800">
                <a:moveTo>
                  <a:pt x="26207" y="0"/>
                </a:moveTo>
                <a:lnTo>
                  <a:pt x="16329" y="1266"/>
                </a:lnTo>
                <a:lnTo>
                  <a:pt x="8265" y="5896"/>
                </a:lnTo>
                <a:lnTo>
                  <a:pt x="2620" y="13324"/>
                </a:lnTo>
                <a:lnTo>
                  <a:pt x="0" y="22981"/>
                </a:lnTo>
                <a:lnTo>
                  <a:pt x="1417" y="33849"/>
                </a:lnTo>
                <a:lnTo>
                  <a:pt x="6803" y="42789"/>
                </a:lnTo>
                <a:lnTo>
                  <a:pt x="15138" y="48780"/>
                </a:lnTo>
                <a:lnTo>
                  <a:pt x="25401" y="50802"/>
                </a:lnTo>
                <a:lnTo>
                  <a:pt x="34983" y="48477"/>
                </a:lnTo>
                <a:lnTo>
                  <a:pt x="43091" y="42789"/>
                </a:lnTo>
                <a:lnTo>
                  <a:pt x="48704" y="34756"/>
                </a:lnTo>
                <a:lnTo>
                  <a:pt x="50802" y="25401"/>
                </a:lnTo>
                <a:lnTo>
                  <a:pt x="49057" y="15932"/>
                </a:lnTo>
                <a:lnTo>
                  <a:pt x="43797" y="8013"/>
                </a:lnTo>
                <a:lnTo>
                  <a:pt x="35890" y="2438"/>
                </a:lnTo>
                <a:lnTo>
                  <a:pt x="26207" y="0"/>
                </a:lnTo>
                <a:close/>
              </a:path>
            </a:pathLst>
          </a:custGeom>
          <a:solidFill>
            <a:srgbClr val="000A38">
              <a:alpha val="35998"/>
            </a:srgbClr>
          </a:solidFill>
        </p:spPr>
        <p:txBody>
          <a:bodyPr wrap="square" lIns="0" tIns="0" rIns="0" bIns="0" rtlCol="0"/>
          <a:lstStyle/>
          <a:p>
            <a:endParaRPr/>
          </a:p>
        </p:txBody>
      </p:sp>
      <p:sp>
        <p:nvSpPr>
          <p:cNvPr id="253" name="object 253"/>
          <p:cNvSpPr/>
          <p:nvPr/>
        </p:nvSpPr>
        <p:spPr>
          <a:xfrm>
            <a:off x="10713209" y="297618"/>
            <a:ext cx="50165" cy="49530"/>
          </a:xfrm>
          <a:custGeom>
            <a:avLst/>
            <a:gdLst/>
            <a:ahLst/>
            <a:cxnLst/>
            <a:rect l="l" t="t" r="r" b="b"/>
            <a:pathLst>
              <a:path w="50165" h="49529">
                <a:moveTo>
                  <a:pt x="23385" y="0"/>
                </a:moveTo>
                <a:lnTo>
                  <a:pt x="13721" y="2097"/>
                </a:lnTo>
                <a:lnTo>
                  <a:pt x="6249" y="7408"/>
                </a:lnTo>
                <a:lnTo>
                  <a:pt x="1499" y="15365"/>
                </a:lnTo>
                <a:lnTo>
                  <a:pt x="0" y="25401"/>
                </a:lnTo>
                <a:lnTo>
                  <a:pt x="2494" y="34845"/>
                </a:lnTo>
                <a:lnTo>
                  <a:pt x="8164" y="42587"/>
                </a:lnTo>
                <a:lnTo>
                  <a:pt x="16102" y="47684"/>
                </a:lnTo>
                <a:lnTo>
                  <a:pt x="25401" y="49190"/>
                </a:lnTo>
                <a:lnTo>
                  <a:pt x="34681" y="46745"/>
                </a:lnTo>
                <a:lnTo>
                  <a:pt x="42486" y="40823"/>
                </a:lnTo>
                <a:lnTo>
                  <a:pt x="47797" y="32633"/>
                </a:lnTo>
                <a:lnTo>
                  <a:pt x="49593" y="23385"/>
                </a:lnTo>
                <a:lnTo>
                  <a:pt x="47255" y="14061"/>
                </a:lnTo>
                <a:lnTo>
                  <a:pt x="41478" y="6551"/>
                </a:lnTo>
                <a:lnTo>
                  <a:pt x="33207" y="1612"/>
                </a:lnTo>
                <a:lnTo>
                  <a:pt x="23385" y="0"/>
                </a:lnTo>
                <a:close/>
              </a:path>
            </a:pathLst>
          </a:custGeom>
          <a:solidFill>
            <a:srgbClr val="000A38">
              <a:alpha val="35998"/>
            </a:srgbClr>
          </a:solidFill>
        </p:spPr>
        <p:txBody>
          <a:bodyPr wrap="square" lIns="0" tIns="0" rIns="0" bIns="0" rtlCol="0"/>
          <a:lstStyle/>
          <a:p>
            <a:endParaRPr/>
          </a:p>
        </p:txBody>
      </p:sp>
      <p:sp>
        <p:nvSpPr>
          <p:cNvPr id="254" name="object 254"/>
          <p:cNvSpPr/>
          <p:nvPr/>
        </p:nvSpPr>
        <p:spPr>
          <a:xfrm>
            <a:off x="6641337" y="199641"/>
            <a:ext cx="50800" cy="50800"/>
          </a:xfrm>
          <a:custGeom>
            <a:avLst/>
            <a:gdLst/>
            <a:ahLst/>
            <a:cxnLst/>
            <a:rect l="l" t="t" r="r" b="b"/>
            <a:pathLst>
              <a:path w="50800" h="50800">
                <a:moveTo>
                  <a:pt x="24191" y="0"/>
                </a:moveTo>
                <a:lnTo>
                  <a:pt x="14968" y="2211"/>
                </a:lnTo>
                <a:lnTo>
                  <a:pt x="7257" y="7711"/>
                </a:lnTo>
                <a:lnTo>
                  <a:pt x="1965" y="15705"/>
                </a:lnTo>
                <a:lnTo>
                  <a:pt x="0" y="25401"/>
                </a:lnTo>
                <a:lnTo>
                  <a:pt x="1505" y="35374"/>
                </a:lnTo>
                <a:lnTo>
                  <a:pt x="6299" y="43192"/>
                </a:lnTo>
                <a:lnTo>
                  <a:pt x="13891" y="48364"/>
                </a:lnTo>
                <a:lnTo>
                  <a:pt x="23788" y="50399"/>
                </a:lnTo>
                <a:lnTo>
                  <a:pt x="33559" y="48849"/>
                </a:lnTo>
                <a:lnTo>
                  <a:pt x="41781" y="44049"/>
                </a:lnTo>
                <a:lnTo>
                  <a:pt x="47659" y="36678"/>
                </a:lnTo>
                <a:lnTo>
                  <a:pt x="50399" y="27417"/>
                </a:lnTo>
                <a:lnTo>
                  <a:pt x="48855" y="17123"/>
                </a:lnTo>
                <a:lnTo>
                  <a:pt x="43192" y="8265"/>
                </a:lnTo>
                <a:lnTo>
                  <a:pt x="34580" y="2129"/>
                </a:lnTo>
                <a:lnTo>
                  <a:pt x="24191" y="0"/>
                </a:lnTo>
                <a:close/>
              </a:path>
            </a:pathLst>
          </a:custGeom>
          <a:solidFill>
            <a:srgbClr val="000A38">
              <a:alpha val="35998"/>
            </a:srgbClr>
          </a:solidFill>
        </p:spPr>
        <p:txBody>
          <a:bodyPr wrap="square" lIns="0" tIns="0" rIns="0" bIns="0" rtlCol="0"/>
          <a:lstStyle/>
          <a:p>
            <a:endParaRPr/>
          </a:p>
        </p:txBody>
      </p:sp>
      <p:sp>
        <p:nvSpPr>
          <p:cNvPr id="255" name="object 255"/>
          <p:cNvSpPr/>
          <p:nvPr/>
        </p:nvSpPr>
        <p:spPr>
          <a:xfrm>
            <a:off x="3995567" y="156903"/>
            <a:ext cx="50800" cy="50800"/>
          </a:xfrm>
          <a:custGeom>
            <a:avLst/>
            <a:gdLst/>
            <a:ahLst/>
            <a:cxnLst/>
            <a:rect l="l" t="t" r="r" b="b"/>
            <a:pathLst>
              <a:path w="50800" h="50800">
                <a:moveTo>
                  <a:pt x="24594" y="0"/>
                </a:moveTo>
                <a:lnTo>
                  <a:pt x="14458" y="2312"/>
                </a:lnTo>
                <a:lnTo>
                  <a:pt x="6400" y="8517"/>
                </a:lnTo>
                <a:lnTo>
                  <a:pt x="1291" y="17520"/>
                </a:lnTo>
                <a:lnTo>
                  <a:pt x="0" y="28223"/>
                </a:lnTo>
                <a:lnTo>
                  <a:pt x="2627" y="37755"/>
                </a:lnTo>
                <a:lnTo>
                  <a:pt x="8315" y="44905"/>
                </a:lnTo>
                <a:lnTo>
                  <a:pt x="16499" y="49259"/>
                </a:lnTo>
                <a:lnTo>
                  <a:pt x="26610" y="50399"/>
                </a:lnTo>
                <a:lnTo>
                  <a:pt x="36224" y="47898"/>
                </a:lnTo>
                <a:lnTo>
                  <a:pt x="43948" y="42184"/>
                </a:lnTo>
                <a:lnTo>
                  <a:pt x="48950" y="34126"/>
                </a:lnTo>
                <a:lnTo>
                  <a:pt x="50399" y="24594"/>
                </a:lnTo>
                <a:lnTo>
                  <a:pt x="47841" y="15308"/>
                </a:lnTo>
                <a:lnTo>
                  <a:pt x="42033" y="7459"/>
                </a:lnTo>
                <a:lnTo>
                  <a:pt x="33956" y="2028"/>
                </a:lnTo>
                <a:lnTo>
                  <a:pt x="24594" y="0"/>
                </a:lnTo>
                <a:close/>
              </a:path>
            </a:pathLst>
          </a:custGeom>
          <a:solidFill>
            <a:srgbClr val="000A38">
              <a:alpha val="35998"/>
            </a:srgbClr>
          </a:solidFill>
        </p:spPr>
        <p:txBody>
          <a:bodyPr wrap="square" lIns="0" tIns="0" rIns="0" bIns="0" rtlCol="0"/>
          <a:lstStyle/>
          <a:p>
            <a:endParaRPr/>
          </a:p>
        </p:txBody>
      </p:sp>
      <p:sp>
        <p:nvSpPr>
          <p:cNvPr id="256" name="object 256"/>
          <p:cNvSpPr/>
          <p:nvPr/>
        </p:nvSpPr>
        <p:spPr>
          <a:xfrm>
            <a:off x="1894918" y="147629"/>
            <a:ext cx="50165" cy="49530"/>
          </a:xfrm>
          <a:custGeom>
            <a:avLst/>
            <a:gdLst/>
            <a:ahLst/>
            <a:cxnLst/>
            <a:rect l="l" t="t" r="r" b="b"/>
            <a:pathLst>
              <a:path w="50164" h="49530">
                <a:moveTo>
                  <a:pt x="24191" y="0"/>
                </a:moveTo>
                <a:lnTo>
                  <a:pt x="14741" y="2494"/>
                </a:lnTo>
                <a:lnTo>
                  <a:pt x="6955" y="8164"/>
                </a:lnTo>
                <a:lnTo>
                  <a:pt x="1738" y="16102"/>
                </a:lnTo>
                <a:lnTo>
                  <a:pt x="0" y="25401"/>
                </a:lnTo>
                <a:lnTo>
                  <a:pt x="2677" y="34674"/>
                </a:lnTo>
                <a:lnTo>
                  <a:pt x="8719" y="42436"/>
                </a:lnTo>
                <a:lnTo>
                  <a:pt x="16953" y="47627"/>
                </a:lnTo>
                <a:lnTo>
                  <a:pt x="26207" y="49190"/>
                </a:lnTo>
                <a:lnTo>
                  <a:pt x="35531" y="46852"/>
                </a:lnTo>
                <a:lnTo>
                  <a:pt x="43041" y="41075"/>
                </a:lnTo>
                <a:lnTo>
                  <a:pt x="47980" y="32804"/>
                </a:lnTo>
                <a:lnTo>
                  <a:pt x="49593" y="22982"/>
                </a:lnTo>
                <a:lnTo>
                  <a:pt x="47495" y="13551"/>
                </a:lnTo>
                <a:lnTo>
                  <a:pt x="42184" y="6199"/>
                </a:lnTo>
                <a:lnTo>
                  <a:pt x="34227" y="1493"/>
                </a:lnTo>
                <a:lnTo>
                  <a:pt x="24191" y="0"/>
                </a:lnTo>
                <a:close/>
              </a:path>
            </a:pathLst>
          </a:custGeom>
          <a:solidFill>
            <a:srgbClr val="000A38">
              <a:alpha val="35998"/>
            </a:srgbClr>
          </a:solidFill>
        </p:spPr>
        <p:txBody>
          <a:bodyPr wrap="square" lIns="0" tIns="0" rIns="0" bIns="0" rtlCol="0"/>
          <a:lstStyle/>
          <a:p>
            <a:endParaRPr/>
          </a:p>
        </p:txBody>
      </p:sp>
      <p:sp>
        <p:nvSpPr>
          <p:cNvPr id="257" name="object 257"/>
          <p:cNvSpPr/>
          <p:nvPr/>
        </p:nvSpPr>
        <p:spPr>
          <a:xfrm>
            <a:off x="2437216" y="183514"/>
            <a:ext cx="49530" cy="49530"/>
          </a:xfrm>
          <a:custGeom>
            <a:avLst/>
            <a:gdLst/>
            <a:ahLst/>
            <a:cxnLst/>
            <a:rect l="l" t="t" r="r" b="b"/>
            <a:pathLst>
              <a:path w="49530" h="49529">
                <a:moveTo>
                  <a:pt x="23385" y="0"/>
                </a:moveTo>
                <a:lnTo>
                  <a:pt x="13834" y="2557"/>
                </a:lnTo>
                <a:lnTo>
                  <a:pt x="6249" y="8366"/>
                </a:lnTo>
                <a:lnTo>
                  <a:pt x="1385" y="16442"/>
                </a:lnTo>
                <a:lnTo>
                  <a:pt x="0" y="25804"/>
                </a:lnTo>
                <a:lnTo>
                  <a:pt x="2910" y="35015"/>
                </a:lnTo>
                <a:lnTo>
                  <a:pt x="9071" y="42637"/>
                </a:lnTo>
                <a:lnTo>
                  <a:pt x="17349" y="47690"/>
                </a:lnTo>
                <a:lnTo>
                  <a:pt x="26610" y="49190"/>
                </a:lnTo>
                <a:lnTo>
                  <a:pt x="35865" y="46619"/>
                </a:lnTo>
                <a:lnTo>
                  <a:pt x="43192" y="40722"/>
                </a:lnTo>
                <a:lnTo>
                  <a:pt x="47873" y="32406"/>
                </a:lnTo>
                <a:lnTo>
                  <a:pt x="49189" y="22578"/>
                </a:lnTo>
                <a:lnTo>
                  <a:pt x="46802" y="12927"/>
                </a:lnTo>
                <a:lnTo>
                  <a:pt x="41277" y="5543"/>
                </a:lnTo>
                <a:lnTo>
                  <a:pt x="33257" y="1033"/>
                </a:lnTo>
                <a:lnTo>
                  <a:pt x="23385" y="0"/>
                </a:lnTo>
                <a:close/>
              </a:path>
            </a:pathLst>
          </a:custGeom>
          <a:solidFill>
            <a:srgbClr val="000A38">
              <a:alpha val="35998"/>
            </a:srgbClr>
          </a:solidFill>
        </p:spPr>
        <p:txBody>
          <a:bodyPr wrap="square" lIns="0" tIns="0" rIns="0" bIns="0" rtlCol="0"/>
          <a:lstStyle/>
          <a:p>
            <a:endParaRPr/>
          </a:p>
        </p:txBody>
      </p:sp>
      <p:sp>
        <p:nvSpPr>
          <p:cNvPr id="258" name="object 258"/>
          <p:cNvSpPr/>
          <p:nvPr/>
        </p:nvSpPr>
        <p:spPr>
          <a:xfrm>
            <a:off x="10170912" y="262137"/>
            <a:ext cx="50165" cy="50165"/>
          </a:xfrm>
          <a:custGeom>
            <a:avLst/>
            <a:gdLst/>
            <a:ahLst/>
            <a:cxnLst/>
            <a:rect l="l" t="t" r="r" b="b"/>
            <a:pathLst>
              <a:path w="50165" h="50164">
                <a:moveTo>
                  <a:pt x="22982" y="0"/>
                </a:moveTo>
                <a:lnTo>
                  <a:pt x="13324" y="2324"/>
                </a:lnTo>
                <a:lnTo>
                  <a:pt x="5896" y="7711"/>
                </a:lnTo>
                <a:lnTo>
                  <a:pt x="1266" y="15592"/>
                </a:lnTo>
                <a:lnTo>
                  <a:pt x="0" y="25401"/>
                </a:lnTo>
                <a:lnTo>
                  <a:pt x="2255" y="34624"/>
                </a:lnTo>
                <a:lnTo>
                  <a:pt x="7761" y="42335"/>
                </a:lnTo>
                <a:lnTo>
                  <a:pt x="15535" y="47627"/>
                </a:lnTo>
                <a:lnTo>
                  <a:pt x="24594" y="49593"/>
                </a:lnTo>
                <a:lnTo>
                  <a:pt x="33780" y="47570"/>
                </a:lnTo>
                <a:lnTo>
                  <a:pt x="41831" y="42184"/>
                </a:lnTo>
                <a:lnTo>
                  <a:pt x="47614" y="34454"/>
                </a:lnTo>
                <a:lnTo>
                  <a:pt x="49995" y="25401"/>
                </a:lnTo>
                <a:lnTo>
                  <a:pt x="48212" y="15195"/>
                </a:lnTo>
                <a:lnTo>
                  <a:pt x="42385" y="6955"/>
                </a:lnTo>
                <a:lnTo>
                  <a:pt x="33609" y="1587"/>
                </a:lnTo>
                <a:lnTo>
                  <a:pt x="22982" y="0"/>
                </a:lnTo>
                <a:close/>
              </a:path>
            </a:pathLst>
          </a:custGeom>
          <a:solidFill>
            <a:srgbClr val="000A38">
              <a:alpha val="35998"/>
            </a:srgbClr>
          </a:solidFill>
        </p:spPr>
        <p:txBody>
          <a:bodyPr wrap="square" lIns="0" tIns="0" rIns="0" bIns="0" rtlCol="0"/>
          <a:lstStyle/>
          <a:p>
            <a:endParaRPr/>
          </a:p>
        </p:txBody>
      </p:sp>
      <p:sp>
        <p:nvSpPr>
          <p:cNvPr id="259" name="object 259"/>
          <p:cNvSpPr/>
          <p:nvPr/>
        </p:nvSpPr>
        <p:spPr>
          <a:xfrm>
            <a:off x="8951648" y="264153"/>
            <a:ext cx="50165" cy="50165"/>
          </a:xfrm>
          <a:custGeom>
            <a:avLst/>
            <a:gdLst/>
            <a:ahLst/>
            <a:cxnLst/>
            <a:rect l="l" t="t" r="r" b="b"/>
            <a:pathLst>
              <a:path w="50165" h="50164">
                <a:moveTo>
                  <a:pt x="25804" y="0"/>
                </a:moveTo>
                <a:lnTo>
                  <a:pt x="16442" y="1505"/>
                </a:lnTo>
                <a:lnTo>
                  <a:pt x="8366" y="6602"/>
                </a:lnTo>
                <a:lnTo>
                  <a:pt x="2557" y="14344"/>
                </a:lnTo>
                <a:lnTo>
                  <a:pt x="0" y="23788"/>
                </a:lnTo>
                <a:lnTo>
                  <a:pt x="1498" y="34057"/>
                </a:lnTo>
                <a:lnTo>
                  <a:pt x="6248" y="42133"/>
                </a:lnTo>
                <a:lnTo>
                  <a:pt x="13720" y="47488"/>
                </a:lnTo>
                <a:lnTo>
                  <a:pt x="23384" y="49593"/>
                </a:lnTo>
                <a:lnTo>
                  <a:pt x="33376" y="48037"/>
                </a:lnTo>
                <a:lnTo>
                  <a:pt x="41629" y="43192"/>
                </a:lnTo>
                <a:lnTo>
                  <a:pt x="47311" y="35701"/>
                </a:lnTo>
                <a:lnTo>
                  <a:pt x="49592" y="26207"/>
                </a:lnTo>
                <a:lnTo>
                  <a:pt x="47803" y="16953"/>
                </a:lnTo>
                <a:lnTo>
                  <a:pt x="42536" y="8719"/>
                </a:lnTo>
                <a:lnTo>
                  <a:pt x="34850" y="2677"/>
                </a:lnTo>
                <a:lnTo>
                  <a:pt x="25804" y="0"/>
                </a:lnTo>
                <a:close/>
              </a:path>
            </a:pathLst>
          </a:custGeom>
          <a:solidFill>
            <a:srgbClr val="000A38">
              <a:alpha val="35998"/>
            </a:srgbClr>
          </a:solidFill>
        </p:spPr>
        <p:txBody>
          <a:bodyPr wrap="square" lIns="0" tIns="0" rIns="0" bIns="0" rtlCol="0"/>
          <a:lstStyle/>
          <a:p>
            <a:endParaRPr/>
          </a:p>
        </p:txBody>
      </p:sp>
      <p:sp>
        <p:nvSpPr>
          <p:cNvPr id="260" name="object 260"/>
          <p:cNvSpPr/>
          <p:nvPr/>
        </p:nvSpPr>
        <p:spPr>
          <a:xfrm>
            <a:off x="3114181" y="142791"/>
            <a:ext cx="50800" cy="50165"/>
          </a:xfrm>
          <a:custGeom>
            <a:avLst/>
            <a:gdLst/>
            <a:ahLst/>
            <a:cxnLst/>
            <a:rect l="l" t="t" r="r" b="b"/>
            <a:pathLst>
              <a:path w="50800" h="50164">
                <a:moveTo>
                  <a:pt x="26207" y="0"/>
                </a:moveTo>
                <a:lnTo>
                  <a:pt x="16839" y="1732"/>
                </a:lnTo>
                <a:lnTo>
                  <a:pt x="8719" y="6904"/>
                </a:lnTo>
                <a:lnTo>
                  <a:pt x="2790" y="14571"/>
                </a:lnTo>
                <a:lnTo>
                  <a:pt x="0" y="23788"/>
                </a:lnTo>
                <a:lnTo>
                  <a:pt x="1493" y="34120"/>
                </a:lnTo>
                <a:lnTo>
                  <a:pt x="7106" y="42637"/>
                </a:lnTo>
                <a:lnTo>
                  <a:pt x="15819" y="48282"/>
                </a:lnTo>
                <a:lnTo>
                  <a:pt x="26610" y="49996"/>
                </a:lnTo>
                <a:lnTo>
                  <a:pt x="36337" y="47904"/>
                </a:lnTo>
                <a:lnTo>
                  <a:pt x="43948" y="42638"/>
                </a:lnTo>
                <a:lnTo>
                  <a:pt x="48837" y="34801"/>
                </a:lnTo>
                <a:lnTo>
                  <a:pt x="50399" y="24998"/>
                </a:lnTo>
                <a:lnTo>
                  <a:pt x="48263" y="15535"/>
                </a:lnTo>
                <a:lnTo>
                  <a:pt x="42990" y="7660"/>
                </a:lnTo>
                <a:lnTo>
                  <a:pt x="35374" y="2204"/>
                </a:lnTo>
                <a:lnTo>
                  <a:pt x="26207" y="0"/>
                </a:lnTo>
                <a:close/>
              </a:path>
            </a:pathLst>
          </a:custGeom>
          <a:solidFill>
            <a:srgbClr val="000A38">
              <a:alpha val="35998"/>
            </a:srgbClr>
          </a:solidFill>
        </p:spPr>
        <p:txBody>
          <a:bodyPr wrap="square" lIns="0" tIns="0" rIns="0" bIns="0" rtlCol="0"/>
          <a:lstStyle/>
          <a:p>
            <a:endParaRPr/>
          </a:p>
        </p:txBody>
      </p:sp>
      <p:sp>
        <p:nvSpPr>
          <p:cNvPr id="261" name="object 261"/>
          <p:cNvSpPr/>
          <p:nvPr/>
        </p:nvSpPr>
        <p:spPr>
          <a:xfrm>
            <a:off x="5759951" y="185530"/>
            <a:ext cx="50800" cy="50165"/>
          </a:xfrm>
          <a:custGeom>
            <a:avLst/>
            <a:gdLst/>
            <a:ahLst/>
            <a:cxnLst/>
            <a:rect l="l" t="t" r="r" b="b"/>
            <a:pathLst>
              <a:path w="50800" h="50164">
                <a:moveTo>
                  <a:pt x="26610" y="0"/>
                </a:moveTo>
                <a:lnTo>
                  <a:pt x="17179" y="1436"/>
                </a:lnTo>
                <a:lnTo>
                  <a:pt x="8920" y="6350"/>
                </a:lnTo>
                <a:lnTo>
                  <a:pt x="2853" y="13834"/>
                </a:lnTo>
                <a:lnTo>
                  <a:pt x="0" y="22981"/>
                </a:lnTo>
                <a:lnTo>
                  <a:pt x="1196" y="33326"/>
                </a:lnTo>
                <a:lnTo>
                  <a:pt x="6551" y="41932"/>
                </a:lnTo>
                <a:lnTo>
                  <a:pt x="15082" y="47816"/>
                </a:lnTo>
                <a:lnTo>
                  <a:pt x="25804" y="49995"/>
                </a:lnTo>
                <a:lnTo>
                  <a:pt x="35544" y="48200"/>
                </a:lnTo>
                <a:lnTo>
                  <a:pt x="43242" y="43191"/>
                </a:lnTo>
                <a:lnTo>
                  <a:pt x="48370" y="35537"/>
                </a:lnTo>
                <a:lnTo>
                  <a:pt x="50399" y="25804"/>
                </a:lnTo>
                <a:lnTo>
                  <a:pt x="48326" y="16272"/>
                </a:lnTo>
                <a:lnTo>
                  <a:pt x="43192" y="8214"/>
                </a:lnTo>
                <a:lnTo>
                  <a:pt x="35714" y="2500"/>
                </a:lnTo>
                <a:lnTo>
                  <a:pt x="26610" y="0"/>
                </a:lnTo>
                <a:close/>
              </a:path>
            </a:pathLst>
          </a:custGeom>
          <a:solidFill>
            <a:srgbClr val="000A38">
              <a:alpha val="35998"/>
            </a:srgbClr>
          </a:solidFill>
        </p:spPr>
        <p:txBody>
          <a:bodyPr wrap="square" lIns="0" tIns="0" rIns="0" bIns="0" rtlCol="0"/>
          <a:lstStyle/>
          <a:p>
            <a:endParaRPr/>
          </a:p>
        </p:txBody>
      </p:sp>
      <p:sp>
        <p:nvSpPr>
          <p:cNvPr id="262" name="object 262"/>
          <p:cNvSpPr/>
          <p:nvPr/>
        </p:nvSpPr>
        <p:spPr>
          <a:xfrm>
            <a:off x="17900172" y="339550"/>
            <a:ext cx="50800" cy="50800"/>
          </a:xfrm>
          <a:custGeom>
            <a:avLst/>
            <a:gdLst/>
            <a:ahLst/>
            <a:cxnLst/>
            <a:rect l="l" t="t" r="r" b="b"/>
            <a:pathLst>
              <a:path w="50800" h="50800">
                <a:moveTo>
                  <a:pt x="26207" y="0"/>
                </a:moveTo>
                <a:lnTo>
                  <a:pt x="16329" y="1266"/>
                </a:lnTo>
                <a:lnTo>
                  <a:pt x="8265" y="5896"/>
                </a:lnTo>
                <a:lnTo>
                  <a:pt x="2620" y="13324"/>
                </a:lnTo>
                <a:lnTo>
                  <a:pt x="0" y="22981"/>
                </a:lnTo>
                <a:lnTo>
                  <a:pt x="1417" y="33849"/>
                </a:lnTo>
                <a:lnTo>
                  <a:pt x="6804" y="42789"/>
                </a:lnTo>
                <a:lnTo>
                  <a:pt x="15138" y="48780"/>
                </a:lnTo>
                <a:lnTo>
                  <a:pt x="25400" y="50802"/>
                </a:lnTo>
                <a:lnTo>
                  <a:pt x="34983" y="48477"/>
                </a:lnTo>
                <a:lnTo>
                  <a:pt x="43091" y="42789"/>
                </a:lnTo>
                <a:lnTo>
                  <a:pt x="48705" y="34756"/>
                </a:lnTo>
                <a:lnTo>
                  <a:pt x="50803" y="25401"/>
                </a:lnTo>
                <a:lnTo>
                  <a:pt x="49058" y="15932"/>
                </a:lnTo>
                <a:lnTo>
                  <a:pt x="43797" y="8013"/>
                </a:lnTo>
                <a:lnTo>
                  <a:pt x="35890" y="2438"/>
                </a:lnTo>
                <a:lnTo>
                  <a:pt x="26207" y="0"/>
                </a:lnTo>
                <a:close/>
              </a:path>
            </a:pathLst>
          </a:custGeom>
          <a:solidFill>
            <a:srgbClr val="000A38">
              <a:alpha val="35998"/>
            </a:srgbClr>
          </a:solidFill>
        </p:spPr>
        <p:txBody>
          <a:bodyPr wrap="square" lIns="0" tIns="0" rIns="0" bIns="0" rtlCol="0"/>
          <a:lstStyle/>
          <a:p>
            <a:endParaRPr/>
          </a:p>
        </p:txBody>
      </p:sp>
      <p:sp>
        <p:nvSpPr>
          <p:cNvPr id="263" name="object 263"/>
          <p:cNvSpPr/>
          <p:nvPr/>
        </p:nvSpPr>
        <p:spPr>
          <a:xfrm>
            <a:off x="16681313" y="342776"/>
            <a:ext cx="50800" cy="50800"/>
          </a:xfrm>
          <a:custGeom>
            <a:avLst/>
            <a:gdLst/>
            <a:ahLst/>
            <a:cxnLst/>
            <a:rect l="l" t="t" r="r" b="b"/>
            <a:pathLst>
              <a:path w="50800" h="50800">
                <a:moveTo>
                  <a:pt x="25804" y="0"/>
                </a:moveTo>
                <a:lnTo>
                  <a:pt x="15535" y="1782"/>
                </a:lnTo>
                <a:lnTo>
                  <a:pt x="7156" y="7610"/>
                </a:lnTo>
                <a:lnTo>
                  <a:pt x="1650" y="16386"/>
                </a:lnTo>
                <a:lnTo>
                  <a:pt x="0" y="27013"/>
                </a:lnTo>
                <a:lnTo>
                  <a:pt x="2324" y="36678"/>
                </a:lnTo>
                <a:lnTo>
                  <a:pt x="7711" y="44149"/>
                </a:lnTo>
                <a:lnTo>
                  <a:pt x="15591" y="48900"/>
                </a:lnTo>
                <a:lnTo>
                  <a:pt x="25400" y="50399"/>
                </a:lnTo>
                <a:lnTo>
                  <a:pt x="35089" y="47967"/>
                </a:lnTo>
                <a:lnTo>
                  <a:pt x="43040" y="42436"/>
                </a:lnTo>
                <a:lnTo>
                  <a:pt x="48421" y="34637"/>
                </a:lnTo>
                <a:lnTo>
                  <a:pt x="50399" y="25401"/>
                </a:lnTo>
                <a:lnTo>
                  <a:pt x="48370" y="16046"/>
                </a:lnTo>
                <a:lnTo>
                  <a:pt x="42940" y="8013"/>
                </a:lnTo>
                <a:lnTo>
                  <a:pt x="35090" y="2324"/>
                </a:lnTo>
                <a:lnTo>
                  <a:pt x="25804" y="0"/>
                </a:lnTo>
                <a:close/>
              </a:path>
            </a:pathLst>
          </a:custGeom>
          <a:solidFill>
            <a:srgbClr val="000A38">
              <a:alpha val="35998"/>
            </a:srgbClr>
          </a:solidFill>
        </p:spPr>
        <p:txBody>
          <a:bodyPr wrap="square" lIns="0" tIns="0" rIns="0" bIns="0" rtlCol="0"/>
          <a:lstStyle/>
          <a:p>
            <a:endParaRPr/>
          </a:p>
        </p:txBody>
      </p:sp>
      <p:sp>
        <p:nvSpPr>
          <p:cNvPr id="264" name="object 264"/>
          <p:cNvSpPr/>
          <p:nvPr/>
        </p:nvSpPr>
        <p:spPr>
          <a:xfrm>
            <a:off x="13358578" y="340760"/>
            <a:ext cx="50165" cy="49530"/>
          </a:xfrm>
          <a:custGeom>
            <a:avLst/>
            <a:gdLst/>
            <a:ahLst/>
            <a:cxnLst/>
            <a:rect l="l" t="t" r="r" b="b"/>
            <a:pathLst>
              <a:path w="50165" h="49529">
                <a:moveTo>
                  <a:pt x="23788" y="0"/>
                </a:moveTo>
                <a:lnTo>
                  <a:pt x="14061" y="2091"/>
                </a:lnTo>
                <a:lnTo>
                  <a:pt x="6450" y="7358"/>
                </a:lnTo>
                <a:lnTo>
                  <a:pt x="1562" y="15195"/>
                </a:lnTo>
                <a:lnTo>
                  <a:pt x="0" y="24997"/>
                </a:lnTo>
                <a:lnTo>
                  <a:pt x="2318" y="34504"/>
                </a:lnTo>
                <a:lnTo>
                  <a:pt x="7963" y="42385"/>
                </a:lnTo>
                <a:lnTo>
                  <a:pt x="15876" y="47620"/>
                </a:lnTo>
                <a:lnTo>
                  <a:pt x="24998" y="49189"/>
                </a:lnTo>
                <a:lnTo>
                  <a:pt x="34340" y="46518"/>
                </a:lnTo>
                <a:lnTo>
                  <a:pt x="42284" y="40521"/>
                </a:lnTo>
                <a:lnTo>
                  <a:pt x="47733" y="32407"/>
                </a:lnTo>
                <a:lnTo>
                  <a:pt x="49592" y="23385"/>
                </a:lnTo>
                <a:lnTo>
                  <a:pt x="47317" y="14231"/>
                </a:lnTo>
                <a:lnTo>
                  <a:pt x="41679" y="6703"/>
                </a:lnTo>
                <a:lnTo>
                  <a:pt x="33546" y="1669"/>
                </a:lnTo>
                <a:lnTo>
                  <a:pt x="23788" y="0"/>
                </a:lnTo>
                <a:close/>
              </a:path>
            </a:pathLst>
          </a:custGeom>
          <a:solidFill>
            <a:srgbClr val="000A38">
              <a:alpha val="35998"/>
            </a:srgbClr>
          </a:solidFill>
        </p:spPr>
        <p:txBody>
          <a:bodyPr wrap="square" lIns="0" tIns="0" rIns="0" bIns="0" rtlCol="0"/>
          <a:lstStyle/>
          <a:p>
            <a:endParaRPr/>
          </a:p>
        </p:txBody>
      </p:sp>
      <p:sp>
        <p:nvSpPr>
          <p:cNvPr id="265" name="object 265"/>
          <p:cNvSpPr/>
          <p:nvPr/>
        </p:nvSpPr>
        <p:spPr>
          <a:xfrm>
            <a:off x="15462451" y="350034"/>
            <a:ext cx="50165" cy="50165"/>
          </a:xfrm>
          <a:custGeom>
            <a:avLst/>
            <a:gdLst/>
            <a:ahLst/>
            <a:cxnLst/>
            <a:rect l="l" t="t" r="r" b="b"/>
            <a:pathLst>
              <a:path w="50165" h="50164">
                <a:moveTo>
                  <a:pt x="24191" y="0"/>
                </a:moveTo>
                <a:lnTo>
                  <a:pt x="14968" y="2041"/>
                </a:lnTo>
                <a:lnTo>
                  <a:pt x="7257" y="7559"/>
                </a:lnTo>
                <a:lnTo>
                  <a:pt x="1965" y="15649"/>
                </a:lnTo>
                <a:lnTo>
                  <a:pt x="0" y="25401"/>
                </a:lnTo>
                <a:lnTo>
                  <a:pt x="1802" y="35134"/>
                </a:lnTo>
                <a:lnTo>
                  <a:pt x="6854" y="42788"/>
                </a:lnTo>
                <a:lnTo>
                  <a:pt x="14629" y="47797"/>
                </a:lnTo>
                <a:lnTo>
                  <a:pt x="24595" y="49592"/>
                </a:lnTo>
                <a:lnTo>
                  <a:pt x="34171" y="47394"/>
                </a:lnTo>
                <a:lnTo>
                  <a:pt x="42235" y="41982"/>
                </a:lnTo>
                <a:lnTo>
                  <a:pt x="47728" y="34227"/>
                </a:lnTo>
                <a:lnTo>
                  <a:pt x="49593" y="24997"/>
                </a:lnTo>
                <a:lnTo>
                  <a:pt x="47211" y="15818"/>
                </a:lnTo>
                <a:lnTo>
                  <a:pt x="41428" y="7811"/>
                </a:lnTo>
                <a:lnTo>
                  <a:pt x="33377" y="2148"/>
                </a:lnTo>
                <a:lnTo>
                  <a:pt x="24191" y="0"/>
                </a:lnTo>
                <a:close/>
              </a:path>
            </a:pathLst>
          </a:custGeom>
          <a:solidFill>
            <a:srgbClr val="000A38">
              <a:alpha val="35998"/>
            </a:srgbClr>
          </a:solidFill>
        </p:spPr>
        <p:txBody>
          <a:bodyPr wrap="square" lIns="0" tIns="0" rIns="0" bIns="0" rtlCol="0"/>
          <a:lstStyle/>
          <a:p>
            <a:endParaRPr/>
          </a:p>
        </p:txBody>
      </p:sp>
      <p:sp>
        <p:nvSpPr>
          <p:cNvPr id="266" name="object 266"/>
          <p:cNvSpPr/>
          <p:nvPr/>
        </p:nvSpPr>
        <p:spPr>
          <a:xfrm>
            <a:off x="17561086" y="356888"/>
            <a:ext cx="50800" cy="50165"/>
          </a:xfrm>
          <a:custGeom>
            <a:avLst/>
            <a:gdLst/>
            <a:ahLst/>
            <a:cxnLst/>
            <a:rect l="l" t="t" r="r" b="b"/>
            <a:pathLst>
              <a:path w="50800" h="50165">
                <a:moveTo>
                  <a:pt x="25804" y="0"/>
                </a:moveTo>
                <a:lnTo>
                  <a:pt x="16441" y="2022"/>
                </a:lnTo>
                <a:lnTo>
                  <a:pt x="8365" y="7408"/>
                </a:lnTo>
                <a:lnTo>
                  <a:pt x="2557" y="15138"/>
                </a:lnTo>
                <a:lnTo>
                  <a:pt x="0" y="24191"/>
                </a:lnTo>
                <a:lnTo>
                  <a:pt x="1725" y="34460"/>
                </a:lnTo>
                <a:lnTo>
                  <a:pt x="7458" y="42839"/>
                </a:lnTo>
                <a:lnTo>
                  <a:pt x="16216" y="48345"/>
                </a:lnTo>
                <a:lnTo>
                  <a:pt x="27014" y="49996"/>
                </a:lnTo>
                <a:lnTo>
                  <a:pt x="36678" y="47671"/>
                </a:lnTo>
                <a:lnTo>
                  <a:pt x="44150" y="42285"/>
                </a:lnTo>
                <a:lnTo>
                  <a:pt x="48900" y="34403"/>
                </a:lnTo>
                <a:lnTo>
                  <a:pt x="50399" y="24594"/>
                </a:lnTo>
                <a:lnTo>
                  <a:pt x="48200" y="15138"/>
                </a:lnTo>
                <a:lnTo>
                  <a:pt x="42788" y="7307"/>
                </a:lnTo>
                <a:lnTo>
                  <a:pt x="35033" y="1971"/>
                </a:lnTo>
                <a:lnTo>
                  <a:pt x="25804" y="0"/>
                </a:lnTo>
                <a:close/>
              </a:path>
            </a:pathLst>
          </a:custGeom>
          <a:solidFill>
            <a:srgbClr val="000A38">
              <a:alpha val="35998"/>
            </a:srgbClr>
          </a:solidFill>
        </p:spPr>
        <p:txBody>
          <a:bodyPr wrap="square" lIns="0" tIns="0" rIns="0" bIns="0" rtlCol="0"/>
          <a:lstStyle/>
          <a:p>
            <a:endParaRPr/>
          </a:p>
        </p:txBody>
      </p:sp>
      <p:sp>
        <p:nvSpPr>
          <p:cNvPr id="267" name="object 267"/>
          <p:cNvSpPr/>
          <p:nvPr/>
        </p:nvSpPr>
        <p:spPr>
          <a:xfrm>
            <a:off x="14243189" y="354872"/>
            <a:ext cx="49530" cy="50165"/>
          </a:xfrm>
          <a:custGeom>
            <a:avLst/>
            <a:gdLst/>
            <a:ahLst/>
            <a:cxnLst/>
            <a:rect l="l" t="t" r="r" b="b"/>
            <a:pathLst>
              <a:path w="49530" h="50164">
                <a:moveTo>
                  <a:pt x="23385" y="0"/>
                </a:moveTo>
                <a:lnTo>
                  <a:pt x="13664" y="2097"/>
                </a:lnTo>
                <a:lnTo>
                  <a:pt x="6098" y="7408"/>
                </a:lnTo>
                <a:lnTo>
                  <a:pt x="1329" y="15365"/>
                </a:lnTo>
                <a:lnTo>
                  <a:pt x="0" y="25401"/>
                </a:lnTo>
                <a:lnTo>
                  <a:pt x="2324" y="34851"/>
                </a:lnTo>
                <a:lnTo>
                  <a:pt x="8013" y="42638"/>
                </a:lnTo>
                <a:lnTo>
                  <a:pt x="16046" y="47854"/>
                </a:lnTo>
                <a:lnTo>
                  <a:pt x="25401" y="49593"/>
                </a:lnTo>
                <a:lnTo>
                  <a:pt x="34447" y="46745"/>
                </a:lnTo>
                <a:lnTo>
                  <a:pt x="42133" y="40722"/>
                </a:lnTo>
                <a:lnTo>
                  <a:pt x="47400" y="32583"/>
                </a:lnTo>
                <a:lnTo>
                  <a:pt x="49189" y="23385"/>
                </a:lnTo>
                <a:lnTo>
                  <a:pt x="46915" y="14231"/>
                </a:lnTo>
                <a:lnTo>
                  <a:pt x="41277" y="6703"/>
                </a:lnTo>
                <a:lnTo>
                  <a:pt x="33144" y="1669"/>
                </a:lnTo>
                <a:lnTo>
                  <a:pt x="23385" y="0"/>
                </a:lnTo>
                <a:close/>
              </a:path>
            </a:pathLst>
          </a:custGeom>
          <a:solidFill>
            <a:srgbClr val="000A38">
              <a:alpha val="35998"/>
            </a:srgbClr>
          </a:solidFill>
        </p:spPr>
        <p:txBody>
          <a:bodyPr wrap="square" lIns="0" tIns="0" rIns="0" bIns="0" rtlCol="0"/>
          <a:lstStyle/>
          <a:p>
            <a:endParaRPr/>
          </a:p>
        </p:txBody>
      </p:sp>
      <p:sp>
        <p:nvSpPr>
          <p:cNvPr id="268" name="object 268"/>
          <p:cNvSpPr/>
          <p:nvPr/>
        </p:nvSpPr>
        <p:spPr>
          <a:xfrm>
            <a:off x="16341822" y="364549"/>
            <a:ext cx="50165" cy="50165"/>
          </a:xfrm>
          <a:custGeom>
            <a:avLst/>
            <a:gdLst/>
            <a:ahLst/>
            <a:cxnLst/>
            <a:rect l="l" t="t" r="r" b="b"/>
            <a:pathLst>
              <a:path w="50165" h="50165">
                <a:moveTo>
                  <a:pt x="26207" y="0"/>
                </a:moveTo>
                <a:lnTo>
                  <a:pt x="16953" y="1732"/>
                </a:lnTo>
                <a:lnTo>
                  <a:pt x="8719" y="6904"/>
                </a:lnTo>
                <a:lnTo>
                  <a:pt x="2677" y="14571"/>
                </a:lnTo>
                <a:lnTo>
                  <a:pt x="0" y="23788"/>
                </a:lnTo>
                <a:lnTo>
                  <a:pt x="1448" y="33150"/>
                </a:lnTo>
                <a:lnTo>
                  <a:pt x="6450" y="41226"/>
                </a:lnTo>
                <a:lnTo>
                  <a:pt x="14174" y="47035"/>
                </a:lnTo>
                <a:lnTo>
                  <a:pt x="23788" y="49593"/>
                </a:lnTo>
                <a:lnTo>
                  <a:pt x="34056" y="48093"/>
                </a:lnTo>
                <a:lnTo>
                  <a:pt x="42132" y="43343"/>
                </a:lnTo>
                <a:lnTo>
                  <a:pt x="47487" y="35871"/>
                </a:lnTo>
                <a:lnTo>
                  <a:pt x="49592" y="26207"/>
                </a:lnTo>
                <a:lnTo>
                  <a:pt x="48036" y="16216"/>
                </a:lnTo>
                <a:lnTo>
                  <a:pt x="43191" y="7963"/>
                </a:lnTo>
                <a:lnTo>
                  <a:pt x="35701" y="2280"/>
                </a:lnTo>
                <a:lnTo>
                  <a:pt x="26207" y="0"/>
                </a:lnTo>
                <a:close/>
              </a:path>
            </a:pathLst>
          </a:custGeom>
          <a:solidFill>
            <a:srgbClr val="000A38">
              <a:alpha val="35998"/>
            </a:srgbClr>
          </a:solidFill>
        </p:spPr>
        <p:txBody>
          <a:bodyPr wrap="square" lIns="0" tIns="0" rIns="0" bIns="0" rtlCol="0"/>
          <a:lstStyle/>
          <a:p>
            <a:endParaRPr/>
          </a:p>
        </p:txBody>
      </p:sp>
      <p:sp>
        <p:nvSpPr>
          <p:cNvPr id="269" name="object 269"/>
          <p:cNvSpPr/>
          <p:nvPr/>
        </p:nvSpPr>
        <p:spPr>
          <a:xfrm>
            <a:off x="15122557" y="368984"/>
            <a:ext cx="49530" cy="50165"/>
          </a:xfrm>
          <a:custGeom>
            <a:avLst/>
            <a:gdLst/>
            <a:ahLst/>
            <a:cxnLst/>
            <a:rect l="l" t="t" r="r" b="b"/>
            <a:pathLst>
              <a:path w="49530" h="50165">
                <a:moveTo>
                  <a:pt x="26207" y="0"/>
                </a:moveTo>
                <a:lnTo>
                  <a:pt x="16442" y="1612"/>
                </a:lnTo>
                <a:lnTo>
                  <a:pt x="8265" y="6551"/>
                </a:lnTo>
                <a:lnTo>
                  <a:pt x="2507" y="14061"/>
                </a:lnTo>
                <a:lnTo>
                  <a:pt x="0" y="23385"/>
                </a:lnTo>
                <a:lnTo>
                  <a:pt x="1789" y="32640"/>
                </a:lnTo>
                <a:lnTo>
                  <a:pt x="7055" y="40874"/>
                </a:lnTo>
                <a:lnTo>
                  <a:pt x="14741" y="46915"/>
                </a:lnTo>
                <a:lnTo>
                  <a:pt x="23788" y="49593"/>
                </a:lnTo>
                <a:lnTo>
                  <a:pt x="33143" y="48087"/>
                </a:lnTo>
                <a:lnTo>
                  <a:pt x="41176" y="42990"/>
                </a:lnTo>
                <a:lnTo>
                  <a:pt x="46864" y="35248"/>
                </a:lnTo>
                <a:lnTo>
                  <a:pt x="49189" y="25804"/>
                </a:lnTo>
                <a:lnTo>
                  <a:pt x="48150" y="15535"/>
                </a:lnTo>
                <a:lnTo>
                  <a:pt x="43595" y="7459"/>
                </a:lnTo>
                <a:lnTo>
                  <a:pt x="36092" y="2104"/>
                </a:lnTo>
                <a:lnTo>
                  <a:pt x="26207" y="0"/>
                </a:lnTo>
                <a:close/>
              </a:path>
            </a:pathLst>
          </a:custGeom>
          <a:solidFill>
            <a:srgbClr val="000A38">
              <a:alpha val="35998"/>
            </a:srgbClr>
          </a:solidFill>
        </p:spPr>
        <p:txBody>
          <a:bodyPr wrap="square" lIns="0" tIns="0" rIns="0" bIns="0" rtlCol="0"/>
          <a:lstStyle/>
          <a:p>
            <a:endParaRPr/>
          </a:p>
        </p:txBody>
      </p:sp>
      <p:sp>
        <p:nvSpPr>
          <p:cNvPr id="270" name="object 270"/>
          <p:cNvSpPr/>
          <p:nvPr/>
        </p:nvSpPr>
        <p:spPr>
          <a:xfrm>
            <a:off x="17224015" y="378660"/>
            <a:ext cx="49530" cy="49530"/>
          </a:xfrm>
          <a:custGeom>
            <a:avLst/>
            <a:gdLst/>
            <a:ahLst/>
            <a:cxnLst/>
            <a:rect l="l" t="t" r="r" b="b"/>
            <a:pathLst>
              <a:path w="49530" h="49529">
                <a:moveTo>
                  <a:pt x="25804" y="0"/>
                </a:moveTo>
                <a:lnTo>
                  <a:pt x="16272" y="1386"/>
                </a:lnTo>
                <a:lnTo>
                  <a:pt x="8214" y="6249"/>
                </a:lnTo>
                <a:lnTo>
                  <a:pt x="2500" y="13834"/>
                </a:lnTo>
                <a:lnTo>
                  <a:pt x="0" y="23385"/>
                </a:lnTo>
                <a:lnTo>
                  <a:pt x="1209" y="33484"/>
                </a:lnTo>
                <a:lnTo>
                  <a:pt x="5745" y="41579"/>
                </a:lnTo>
                <a:lnTo>
                  <a:pt x="13154" y="47029"/>
                </a:lnTo>
                <a:lnTo>
                  <a:pt x="22982" y="49190"/>
                </a:lnTo>
                <a:lnTo>
                  <a:pt x="32577" y="47873"/>
                </a:lnTo>
                <a:lnTo>
                  <a:pt x="40773" y="43192"/>
                </a:lnTo>
                <a:lnTo>
                  <a:pt x="46625" y="35865"/>
                </a:lnTo>
                <a:lnTo>
                  <a:pt x="49188" y="26610"/>
                </a:lnTo>
                <a:lnTo>
                  <a:pt x="47689" y="17349"/>
                </a:lnTo>
                <a:lnTo>
                  <a:pt x="42636" y="9071"/>
                </a:lnTo>
                <a:lnTo>
                  <a:pt x="35014" y="2910"/>
                </a:lnTo>
                <a:lnTo>
                  <a:pt x="25804" y="0"/>
                </a:lnTo>
                <a:close/>
              </a:path>
            </a:pathLst>
          </a:custGeom>
          <a:solidFill>
            <a:srgbClr val="000A38">
              <a:alpha val="35998"/>
            </a:srgbClr>
          </a:solidFill>
        </p:spPr>
        <p:txBody>
          <a:bodyPr wrap="square" lIns="0" tIns="0" rIns="0" bIns="0" rtlCol="0"/>
          <a:lstStyle/>
          <a:p>
            <a:endParaRPr/>
          </a:p>
        </p:txBody>
      </p:sp>
      <p:sp>
        <p:nvSpPr>
          <p:cNvPr id="271" name="object 271"/>
          <p:cNvSpPr/>
          <p:nvPr/>
        </p:nvSpPr>
        <p:spPr>
          <a:xfrm>
            <a:off x="16004750" y="385515"/>
            <a:ext cx="49530" cy="50165"/>
          </a:xfrm>
          <a:custGeom>
            <a:avLst/>
            <a:gdLst/>
            <a:ahLst/>
            <a:cxnLst/>
            <a:rect l="l" t="t" r="r" b="b"/>
            <a:pathLst>
              <a:path w="49530" h="50165">
                <a:moveTo>
                  <a:pt x="22982" y="0"/>
                </a:moveTo>
                <a:lnTo>
                  <a:pt x="13664" y="2507"/>
                </a:lnTo>
                <a:lnTo>
                  <a:pt x="6199" y="8265"/>
                </a:lnTo>
                <a:lnTo>
                  <a:pt x="1379" y="16442"/>
                </a:lnTo>
                <a:lnTo>
                  <a:pt x="0" y="26207"/>
                </a:lnTo>
                <a:lnTo>
                  <a:pt x="2097" y="36098"/>
                </a:lnTo>
                <a:lnTo>
                  <a:pt x="7408" y="43645"/>
                </a:lnTo>
                <a:lnTo>
                  <a:pt x="15365" y="48320"/>
                </a:lnTo>
                <a:lnTo>
                  <a:pt x="25401" y="49593"/>
                </a:lnTo>
                <a:lnTo>
                  <a:pt x="34845" y="47035"/>
                </a:lnTo>
                <a:lnTo>
                  <a:pt x="42588" y="41227"/>
                </a:lnTo>
                <a:lnTo>
                  <a:pt x="47684" y="33150"/>
                </a:lnTo>
                <a:lnTo>
                  <a:pt x="49189" y="23788"/>
                </a:lnTo>
                <a:lnTo>
                  <a:pt x="46512" y="14741"/>
                </a:lnTo>
                <a:lnTo>
                  <a:pt x="40470" y="7056"/>
                </a:lnTo>
                <a:lnTo>
                  <a:pt x="32236" y="1789"/>
                </a:lnTo>
                <a:lnTo>
                  <a:pt x="22982" y="0"/>
                </a:lnTo>
                <a:close/>
              </a:path>
            </a:pathLst>
          </a:custGeom>
          <a:solidFill>
            <a:srgbClr val="000A38">
              <a:alpha val="35998"/>
            </a:srgbClr>
          </a:solidFill>
        </p:spPr>
        <p:txBody>
          <a:bodyPr wrap="square" lIns="0" tIns="0" rIns="0" bIns="0" rtlCol="0"/>
          <a:lstStyle/>
          <a:p>
            <a:endParaRPr/>
          </a:p>
        </p:txBody>
      </p:sp>
      <p:sp>
        <p:nvSpPr>
          <p:cNvPr id="272" name="object 272"/>
          <p:cNvSpPr/>
          <p:nvPr/>
        </p:nvSpPr>
        <p:spPr>
          <a:xfrm>
            <a:off x="18107820" y="392369"/>
            <a:ext cx="50165" cy="50165"/>
          </a:xfrm>
          <a:custGeom>
            <a:avLst/>
            <a:gdLst/>
            <a:ahLst/>
            <a:cxnLst/>
            <a:rect l="l" t="t" r="r" b="b"/>
            <a:pathLst>
              <a:path w="50165" h="50165">
                <a:moveTo>
                  <a:pt x="24191" y="0"/>
                </a:moveTo>
                <a:lnTo>
                  <a:pt x="14968" y="2041"/>
                </a:lnTo>
                <a:lnTo>
                  <a:pt x="7257" y="7559"/>
                </a:lnTo>
                <a:lnTo>
                  <a:pt x="1965" y="15649"/>
                </a:lnTo>
                <a:lnTo>
                  <a:pt x="0" y="25401"/>
                </a:lnTo>
                <a:lnTo>
                  <a:pt x="1858" y="35191"/>
                </a:lnTo>
                <a:lnTo>
                  <a:pt x="7005" y="42940"/>
                </a:lnTo>
                <a:lnTo>
                  <a:pt x="14798" y="47967"/>
                </a:lnTo>
                <a:lnTo>
                  <a:pt x="24595" y="49593"/>
                </a:lnTo>
                <a:lnTo>
                  <a:pt x="34339" y="47564"/>
                </a:lnTo>
                <a:lnTo>
                  <a:pt x="42384" y="42133"/>
                </a:lnTo>
                <a:lnTo>
                  <a:pt x="47783" y="34283"/>
                </a:lnTo>
                <a:lnTo>
                  <a:pt x="49592" y="24997"/>
                </a:lnTo>
                <a:lnTo>
                  <a:pt x="47210" y="15818"/>
                </a:lnTo>
                <a:lnTo>
                  <a:pt x="41427" y="7811"/>
                </a:lnTo>
                <a:lnTo>
                  <a:pt x="33376" y="2148"/>
                </a:lnTo>
                <a:lnTo>
                  <a:pt x="24191" y="0"/>
                </a:lnTo>
                <a:close/>
              </a:path>
            </a:pathLst>
          </a:custGeom>
          <a:solidFill>
            <a:srgbClr val="000A38">
              <a:alpha val="35998"/>
            </a:srgbClr>
          </a:solidFill>
        </p:spPr>
        <p:txBody>
          <a:bodyPr wrap="square" lIns="0" tIns="0" rIns="0" bIns="0" rtlCol="0"/>
          <a:lstStyle/>
          <a:p>
            <a:endParaRPr/>
          </a:p>
        </p:txBody>
      </p:sp>
      <p:sp>
        <p:nvSpPr>
          <p:cNvPr id="273" name="object 273"/>
          <p:cNvSpPr/>
          <p:nvPr/>
        </p:nvSpPr>
        <p:spPr>
          <a:xfrm>
            <a:off x="5082582" y="229075"/>
            <a:ext cx="50165" cy="49530"/>
          </a:xfrm>
          <a:custGeom>
            <a:avLst/>
            <a:gdLst/>
            <a:ahLst/>
            <a:cxnLst/>
            <a:rect l="l" t="t" r="r" b="b"/>
            <a:pathLst>
              <a:path w="50164" h="49529">
                <a:moveTo>
                  <a:pt x="24191" y="0"/>
                </a:moveTo>
                <a:lnTo>
                  <a:pt x="15082" y="2444"/>
                </a:lnTo>
                <a:lnTo>
                  <a:pt x="7257" y="8366"/>
                </a:lnTo>
                <a:lnTo>
                  <a:pt x="1852" y="16556"/>
                </a:lnTo>
                <a:lnTo>
                  <a:pt x="0" y="25804"/>
                </a:lnTo>
                <a:lnTo>
                  <a:pt x="2330" y="34958"/>
                </a:lnTo>
                <a:lnTo>
                  <a:pt x="8063" y="42486"/>
                </a:lnTo>
                <a:lnTo>
                  <a:pt x="16216" y="47520"/>
                </a:lnTo>
                <a:lnTo>
                  <a:pt x="25804" y="49190"/>
                </a:lnTo>
                <a:lnTo>
                  <a:pt x="35702" y="47098"/>
                </a:lnTo>
                <a:lnTo>
                  <a:pt x="43293" y="41831"/>
                </a:lnTo>
                <a:lnTo>
                  <a:pt x="48087" y="33994"/>
                </a:lnTo>
                <a:lnTo>
                  <a:pt x="49593" y="24191"/>
                </a:lnTo>
                <a:lnTo>
                  <a:pt x="47268" y="14741"/>
                </a:lnTo>
                <a:lnTo>
                  <a:pt x="41579" y="6955"/>
                </a:lnTo>
                <a:lnTo>
                  <a:pt x="33547" y="1738"/>
                </a:lnTo>
                <a:lnTo>
                  <a:pt x="24191" y="0"/>
                </a:lnTo>
                <a:close/>
              </a:path>
            </a:pathLst>
          </a:custGeom>
          <a:solidFill>
            <a:srgbClr val="000A38">
              <a:alpha val="35998"/>
            </a:srgbClr>
          </a:solidFill>
        </p:spPr>
        <p:txBody>
          <a:bodyPr wrap="square" lIns="0" tIns="0" rIns="0" bIns="0" rtlCol="0"/>
          <a:lstStyle/>
          <a:p>
            <a:endParaRPr/>
          </a:p>
        </p:txBody>
      </p:sp>
      <p:sp>
        <p:nvSpPr>
          <p:cNvPr id="274" name="object 274"/>
          <p:cNvSpPr/>
          <p:nvPr/>
        </p:nvSpPr>
        <p:spPr>
          <a:xfrm>
            <a:off x="16888958" y="399626"/>
            <a:ext cx="49530" cy="50165"/>
          </a:xfrm>
          <a:custGeom>
            <a:avLst/>
            <a:gdLst/>
            <a:ahLst/>
            <a:cxnLst/>
            <a:rect l="l" t="t" r="r" b="b"/>
            <a:pathLst>
              <a:path w="49530" h="50165">
                <a:moveTo>
                  <a:pt x="23384" y="0"/>
                </a:moveTo>
                <a:lnTo>
                  <a:pt x="14230" y="2274"/>
                </a:lnTo>
                <a:lnTo>
                  <a:pt x="6702" y="7912"/>
                </a:lnTo>
                <a:lnTo>
                  <a:pt x="1669" y="16045"/>
                </a:lnTo>
                <a:lnTo>
                  <a:pt x="0" y="25804"/>
                </a:lnTo>
                <a:lnTo>
                  <a:pt x="1864" y="35758"/>
                </a:lnTo>
                <a:lnTo>
                  <a:pt x="7055" y="43444"/>
                </a:lnTo>
                <a:lnTo>
                  <a:pt x="14968" y="48257"/>
                </a:lnTo>
                <a:lnTo>
                  <a:pt x="24996" y="49593"/>
                </a:lnTo>
                <a:lnTo>
                  <a:pt x="34446" y="47268"/>
                </a:lnTo>
                <a:lnTo>
                  <a:pt x="42233" y="41579"/>
                </a:lnTo>
                <a:lnTo>
                  <a:pt x="47449" y="33547"/>
                </a:lnTo>
                <a:lnTo>
                  <a:pt x="49188" y="24191"/>
                </a:lnTo>
                <a:lnTo>
                  <a:pt x="46744" y="15082"/>
                </a:lnTo>
                <a:lnTo>
                  <a:pt x="40822" y="7257"/>
                </a:lnTo>
                <a:lnTo>
                  <a:pt x="32632" y="1852"/>
                </a:lnTo>
                <a:lnTo>
                  <a:pt x="23384" y="0"/>
                </a:lnTo>
                <a:close/>
              </a:path>
            </a:pathLst>
          </a:custGeom>
          <a:solidFill>
            <a:srgbClr val="000A38">
              <a:alpha val="35998"/>
            </a:srgbClr>
          </a:solidFill>
        </p:spPr>
        <p:txBody>
          <a:bodyPr wrap="square" lIns="0" tIns="0" rIns="0" bIns="0" rtlCol="0"/>
          <a:lstStyle/>
          <a:p>
            <a:endParaRPr/>
          </a:p>
        </p:txBody>
      </p:sp>
      <p:sp>
        <p:nvSpPr>
          <p:cNvPr id="275" name="object 275"/>
          <p:cNvSpPr/>
          <p:nvPr/>
        </p:nvSpPr>
        <p:spPr>
          <a:xfrm>
            <a:off x="10378557" y="314955"/>
            <a:ext cx="48895" cy="48895"/>
          </a:xfrm>
          <a:custGeom>
            <a:avLst/>
            <a:gdLst/>
            <a:ahLst/>
            <a:cxnLst/>
            <a:rect l="l" t="t" r="r" b="b"/>
            <a:pathLst>
              <a:path w="48895" h="48895">
                <a:moveTo>
                  <a:pt x="21772" y="0"/>
                </a:moveTo>
                <a:lnTo>
                  <a:pt x="12983" y="2639"/>
                </a:lnTo>
                <a:lnTo>
                  <a:pt x="6198" y="7509"/>
                </a:lnTo>
                <a:lnTo>
                  <a:pt x="1757" y="14571"/>
                </a:lnTo>
                <a:lnTo>
                  <a:pt x="0" y="23788"/>
                </a:lnTo>
                <a:lnTo>
                  <a:pt x="1455" y="33641"/>
                </a:lnTo>
                <a:lnTo>
                  <a:pt x="6501" y="41529"/>
                </a:lnTo>
                <a:lnTo>
                  <a:pt x="14345" y="46695"/>
                </a:lnTo>
                <a:lnTo>
                  <a:pt x="24191" y="48383"/>
                </a:lnTo>
                <a:lnTo>
                  <a:pt x="33698" y="46058"/>
                </a:lnTo>
                <a:lnTo>
                  <a:pt x="41579" y="40370"/>
                </a:lnTo>
                <a:lnTo>
                  <a:pt x="46814" y="32337"/>
                </a:lnTo>
                <a:lnTo>
                  <a:pt x="48383" y="22981"/>
                </a:lnTo>
                <a:lnTo>
                  <a:pt x="45586" y="13834"/>
                </a:lnTo>
                <a:lnTo>
                  <a:pt x="39311" y="6047"/>
                </a:lnTo>
                <a:lnTo>
                  <a:pt x="30919" y="982"/>
                </a:lnTo>
                <a:lnTo>
                  <a:pt x="21772" y="0"/>
                </a:lnTo>
                <a:close/>
              </a:path>
            </a:pathLst>
          </a:custGeom>
          <a:solidFill>
            <a:srgbClr val="000A38">
              <a:alpha val="35998"/>
            </a:srgbClr>
          </a:solidFill>
        </p:spPr>
        <p:txBody>
          <a:bodyPr wrap="square" lIns="0" tIns="0" rIns="0" bIns="0" rtlCol="0"/>
          <a:lstStyle/>
          <a:p>
            <a:endParaRPr/>
          </a:p>
        </p:txBody>
      </p:sp>
      <p:sp>
        <p:nvSpPr>
          <p:cNvPr id="276" name="object 276"/>
          <p:cNvSpPr/>
          <p:nvPr/>
        </p:nvSpPr>
        <p:spPr>
          <a:xfrm>
            <a:off x="8274682" y="307295"/>
            <a:ext cx="48895" cy="48895"/>
          </a:xfrm>
          <a:custGeom>
            <a:avLst/>
            <a:gdLst/>
            <a:ahLst/>
            <a:cxnLst/>
            <a:rect l="l" t="t" r="r" b="b"/>
            <a:pathLst>
              <a:path w="48895" h="48895">
                <a:moveTo>
                  <a:pt x="24595" y="0"/>
                </a:moveTo>
                <a:lnTo>
                  <a:pt x="15252" y="1864"/>
                </a:lnTo>
                <a:lnTo>
                  <a:pt x="7308" y="7358"/>
                </a:lnTo>
                <a:lnTo>
                  <a:pt x="1858" y="15422"/>
                </a:lnTo>
                <a:lnTo>
                  <a:pt x="0" y="24997"/>
                </a:lnTo>
                <a:lnTo>
                  <a:pt x="1587" y="34208"/>
                </a:lnTo>
                <a:lnTo>
                  <a:pt x="5745" y="41226"/>
                </a:lnTo>
                <a:lnTo>
                  <a:pt x="12473" y="45976"/>
                </a:lnTo>
                <a:lnTo>
                  <a:pt x="21772" y="48383"/>
                </a:lnTo>
                <a:lnTo>
                  <a:pt x="31663" y="47640"/>
                </a:lnTo>
                <a:lnTo>
                  <a:pt x="40118" y="43041"/>
                </a:lnTo>
                <a:lnTo>
                  <a:pt x="46153" y="35569"/>
                </a:lnTo>
                <a:lnTo>
                  <a:pt x="48787" y="26207"/>
                </a:lnTo>
                <a:lnTo>
                  <a:pt x="47104" y="16896"/>
                </a:lnTo>
                <a:lnTo>
                  <a:pt x="41680" y="8567"/>
                </a:lnTo>
                <a:lnTo>
                  <a:pt x="33761" y="2507"/>
                </a:lnTo>
                <a:lnTo>
                  <a:pt x="24595" y="0"/>
                </a:lnTo>
                <a:close/>
              </a:path>
            </a:pathLst>
          </a:custGeom>
          <a:solidFill>
            <a:srgbClr val="000A38">
              <a:alpha val="35998"/>
            </a:srgbClr>
          </a:solidFill>
        </p:spPr>
        <p:txBody>
          <a:bodyPr wrap="square" lIns="0" tIns="0" rIns="0" bIns="0" rtlCol="0"/>
          <a:lstStyle/>
          <a:p>
            <a:endParaRPr/>
          </a:p>
        </p:txBody>
      </p:sp>
      <p:sp>
        <p:nvSpPr>
          <p:cNvPr id="277" name="object 277"/>
          <p:cNvSpPr/>
          <p:nvPr/>
        </p:nvSpPr>
        <p:spPr>
          <a:xfrm>
            <a:off x="2983949" y="219801"/>
            <a:ext cx="48895" cy="48895"/>
          </a:xfrm>
          <a:custGeom>
            <a:avLst/>
            <a:gdLst/>
            <a:ahLst/>
            <a:cxnLst/>
            <a:rect l="l" t="t" r="r" b="b"/>
            <a:pathLst>
              <a:path w="48894" h="48895">
                <a:moveTo>
                  <a:pt x="22175" y="0"/>
                </a:moveTo>
                <a:lnTo>
                  <a:pt x="13040" y="2116"/>
                </a:lnTo>
                <a:lnTo>
                  <a:pt x="6249" y="6652"/>
                </a:lnTo>
                <a:lnTo>
                  <a:pt x="1877" y="13607"/>
                </a:lnTo>
                <a:lnTo>
                  <a:pt x="0" y="22981"/>
                </a:lnTo>
                <a:lnTo>
                  <a:pt x="1562" y="32627"/>
                </a:lnTo>
                <a:lnTo>
                  <a:pt x="6753" y="40873"/>
                </a:lnTo>
                <a:lnTo>
                  <a:pt x="14515" y="46625"/>
                </a:lnTo>
                <a:lnTo>
                  <a:pt x="23788" y="48786"/>
                </a:lnTo>
                <a:lnTo>
                  <a:pt x="32961" y="46342"/>
                </a:lnTo>
                <a:lnTo>
                  <a:pt x="40924" y="40420"/>
                </a:lnTo>
                <a:lnTo>
                  <a:pt x="46468" y="32230"/>
                </a:lnTo>
                <a:lnTo>
                  <a:pt x="48383" y="22981"/>
                </a:lnTo>
                <a:lnTo>
                  <a:pt x="46046" y="13607"/>
                </a:lnTo>
                <a:lnTo>
                  <a:pt x="40269" y="6047"/>
                </a:lnTo>
                <a:lnTo>
                  <a:pt x="31997" y="1209"/>
                </a:lnTo>
                <a:lnTo>
                  <a:pt x="22175" y="0"/>
                </a:lnTo>
                <a:close/>
              </a:path>
            </a:pathLst>
          </a:custGeom>
          <a:solidFill>
            <a:srgbClr val="000A38">
              <a:alpha val="35998"/>
            </a:srgbClr>
          </a:solidFill>
        </p:spPr>
        <p:txBody>
          <a:bodyPr wrap="square" lIns="0" tIns="0" rIns="0" bIns="0" rtlCol="0"/>
          <a:lstStyle/>
          <a:p>
            <a:endParaRPr/>
          </a:p>
        </p:txBody>
      </p:sp>
      <p:sp>
        <p:nvSpPr>
          <p:cNvPr id="278" name="object 278"/>
          <p:cNvSpPr/>
          <p:nvPr/>
        </p:nvSpPr>
        <p:spPr>
          <a:xfrm>
            <a:off x="338582" y="172224"/>
            <a:ext cx="48895" cy="48895"/>
          </a:xfrm>
          <a:custGeom>
            <a:avLst/>
            <a:gdLst/>
            <a:ahLst/>
            <a:cxnLst/>
            <a:rect l="l" t="t" r="r" b="b"/>
            <a:pathLst>
              <a:path w="48895" h="48895">
                <a:moveTo>
                  <a:pt x="22578" y="0"/>
                </a:moveTo>
                <a:lnTo>
                  <a:pt x="13267" y="2627"/>
                </a:lnTo>
                <a:lnTo>
                  <a:pt x="5846" y="8618"/>
                </a:lnTo>
                <a:lnTo>
                  <a:pt x="1146" y="16953"/>
                </a:lnTo>
                <a:lnTo>
                  <a:pt x="0" y="26610"/>
                </a:lnTo>
                <a:lnTo>
                  <a:pt x="2236" y="35739"/>
                </a:lnTo>
                <a:lnTo>
                  <a:pt x="7005" y="42486"/>
                </a:lnTo>
                <a:lnTo>
                  <a:pt x="14118" y="46739"/>
                </a:lnTo>
                <a:lnTo>
                  <a:pt x="23385" y="48383"/>
                </a:lnTo>
                <a:lnTo>
                  <a:pt x="32967" y="46531"/>
                </a:lnTo>
                <a:lnTo>
                  <a:pt x="41075" y="41125"/>
                </a:lnTo>
                <a:lnTo>
                  <a:pt x="46688" y="33301"/>
                </a:lnTo>
                <a:lnTo>
                  <a:pt x="48786" y="24191"/>
                </a:lnTo>
                <a:lnTo>
                  <a:pt x="46279" y="15082"/>
                </a:lnTo>
                <a:lnTo>
                  <a:pt x="40218" y="7257"/>
                </a:lnTo>
                <a:lnTo>
                  <a:pt x="31890" y="1852"/>
                </a:lnTo>
                <a:lnTo>
                  <a:pt x="22578" y="0"/>
                </a:lnTo>
                <a:close/>
              </a:path>
            </a:pathLst>
          </a:custGeom>
          <a:solidFill>
            <a:srgbClr val="000A38">
              <a:alpha val="35998"/>
            </a:srgbClr>
          </a:solidFill>
        </p:spPr>
        <p:txBody>
          <a:bodyPr wrap="square" lIns="0" tIns="0" rIns="0" bIns="0" rtlCol="0"/>
          <a:lstStyle/>
          <a:p>
            <a:endParaRPr/>
          </a:p>
        </p:txBody>
      </p:sp>
      <p:sp>
        <p:nvSpPr>
          <p:cNvPr id="279" name="object 279"/>
          <p:cNvSpPr/>
          <p:nvPr/>
        </p:nvSpPr>
        <p:spPr>
          <a:xfrm>
            <a:off x="1218758" y="190771"/>
            <a:ext cx="48260" cy="48895"/>
          </a:xfrm>
          <a:custGeom>
            <a:avLst/>
            <a:gdLst/>
            <a:ahLst/>
            <a:cxnLst/>
            <a:rect l="l" t="t" r="r" b="b"/>
            <a:pathLst>
              <a:path w="48259" h="48895">
                <a:moveTo>
                  <a:pt x="24594" y="0"/>
                </a:moveTo>
                <a:lnTo>
                  <a:pt x="15138" y="1461"/>
                </a:lnTo>
                <a:lnTo>
                  <a:pt x="7912" y="5644"/>
                </a:lnTo>
                <a:lnTo>
                  <a:pt x="2879" y="12246"/>
                </a:lnTo>
                <a:lnTo>
                  <a:pt x="0" y="20965"/>
                </a:lnTo>
                <a:lnTo>
                  <a:pt x="629" y="30182"/>
                </a:lnTo>
                <a:lnTo>
                  <a:pt x="5342" y="38757"/>
                </a:lnTo>
                <a:lnTo>
                  <a:pt x="12927" y="45290"/>
                </a:lnTo>
                <a:lnTo>
                  <a:pt x="22175" y="48383"/>
                </a:lnTo>
                <a:lnTo>
                  <a:pt x="31537" y="47400"/>
                </a:lnTo>
                <a:lnTo>
                  <a:pt x="39613" y="42638"/>
                </a:lnTo>
                <a:lnTo>
                  <a:pt x="45422" y="35002"/>
                </a:lnTo>
                <a:lnTo>
                  <a:pt x="47980" y="25401"/>
                </a:lnTo>
                <a:lnTo>
                  <a:pt x="46650" y="15479"/>
                </a:lnTo>
                <a:lnTo>
                  <a:pt x="41881" y="7408"/>
                </a:lnTo>
                <a:lnTo>
                  <a:pt x="34315" y="1984"/>
                </a:lnTo>
                <a:lnTo>
                  <a:pt x="24594" y="0"/>
                </a:lnTo>
                <a:close/>
              </a:path>
            </a:pathLst>
          </a:custGeom>
          <a:solidFill>
            <a:srgbClr val="000A38">
              <a:alpha val="35998"/>
            </a:srgbClr>
          </a:solidFill>
        </p:spPr>
        <p:txBody>
          <a:bodyPr wrap="square" lIns="0" tIns="0" rIns="0" bIns="0" rtlCol="0"/>
          <a:lstStyle/>
          <a:p>
            <a:endParaRPr/>
          </a:p>
        </p:txBody>
      </p:sp>
      <p:sp>
        <p:nvSpPr>
          <p:cNvPr id="280" name="object 280"/>
          <p:cNvSpPr/>
          <p:nvPr/>
        </p:nvSpPr>
        <p:spPr>
          <a:xfrm>
            <a:off x="3863722" y="233913"/>
            <a:ext cx="48895" cy="48895"/>
          </a:xfrm>
          <a:custGeom>
            <a:avLst/>
            <a:gdLst/>
            <a:ahLst/>
            <a:cxnLst/>
            <a:rect l="l" t="t" r="r" b="b"/>
            <a:pathLst>
              <a:path w="48895" h="48895">
                <a:moveTo>
                  <a:pt x="22578" y="0"/>
                </a:moveTo>
                <a:lnTo>
                  <a:pt x="13437" y="2286"/>
                </a:lnTo>
                <a:lnTo>
                  <a:pt x="6602" y="7106"/>
                </a:lnTo>
                <a:lnTo>
                  <a:pt x="2110" y="14118"/>
                </a:lnTo>
                <a:lnTo>
                  <a:pt x="0" y="22981"/>
                </a:lnTo>
                <a:lnTo>
                  <a:pt x="1574" y="32223"/>
                </a:lnTo>
                <a:lnTo>
                  <a:pt x="7156" y="40369"/>
                </a:lnTo>
                <a:lnTo>
                  <a:pt x="15308" y="46172"/>
                </a:lnTo>
                <a:lnTo>
                  <a:pt x="24594" y="48383"/>
                </a:lnTo>
                <a:lnTo>
                  <a:pt x="33811" y="46285"/>
                </a:lnTo>
                <a:lnTo>
                  <a:pt x="41478" y="40672"/>
                </a:lnTo>
                <a:lnTo>
                  <a:pt x="46650" y="32564"/>
                </a:lnTo>
                <a:lnTo>
                  <a:pt x="48383" y="22981"/>
                </a:lnTo>
                <a:lnTo>
                  <a:pt x="46165" y="13267"/>
                </a:lnTo>
                <a:lnTo>
                  <a:pt x="40621" y="5745"/>
                </a:lnTo>
                <a:lnTo>
                  <a:pt x="32507" y="1096"/>
                </a:lnTo>
                <a:lnTo>
                  <a:pt x="22578" y="0"/>
                </a:lnTo>
                <a:close/>
              </a:path>
            </a:pathLst>
          </a:custGeom>
          <a:solidFill>
            <a:srgbClr val="000A38">
              <a:alpha val="35998"/>
            </a:srgbClr>
          </a:solidFill>
        </p:spPr>
        <p:txBody>
          <a:bodyPr wrap="square" lIns="0" tIns="0" rIns="0" bIns="0" rtlCol="0"/>
          <a:lstStyle/>
          <a:p>
            <a:endParaRPr/>
          </a:p>
        </p:txBody>
      </p:sp>
      <p:sp>
        <p:nvSpPr>
          <p:cNvPr id="281" name="object 281"/>
          <p:cNvSpPr/>
          <p:nvPr/>
        </p:nvSpPr>
        <p:spPr>
          <a:xfrm>
            <a:off x="2102563" y="205286"/>
            <a:ext cx="48895" cy="48895"/>
          </a:xfrm>
          <a:custGeom>
            <a:avLst/>
            <a:gdLst/>
            <a:ahLst/>
            <a:cxnLst/>
            <a:rect l="l" t="t" r="r" b="b"/>
            <a:pathLst>
              <a:path w="48894" h="48895">
                <a:moveTo>
                  <a:pt x="24594" y="0"/>
                </a:moveTo>
                <a:lnTo>
                  <a:pt x="15195" y="1461"/>
                </a:lnTo>
                <a:lnTo>
                  <a:pt x="8063" y="5644"/>
                </a:lnTo>
                <a:lnTo>
                  <a:pt x="3049" y="12247"/>
                </a:lnTo>
                <a:lnTo>
                  <a:pt x="0" y="20966"/>
                </a:lnTo>
                <a:lnTo>
                  <a:pt x="630" y="30352"/>
                </a:lnTo>
                <a:lnTo>
                  <a:pt x="5342" y="38908"/>
                </a:lnTo>
                <a:lnTo>
                  <a:pt x="12927" y="45346"/>
                </a:lnTo>
                <a:lnTo>
                  <a:pt x="22175" y="48383"/>
                </a:lnTo>
                <a:lnTo>
                  <a:pt x="31770" y="47167"/>
                </a:lnTo>
                <a:lnTo>
                  <a:pt x="39966" y="42284"/>
                </a:lnTo>
                <a:lnTo>
                  <a:pt x="45819" y="34605"/>
                </a:lnTo>
                <a:lnTo>
                  <a:pt x="48383" y="24997"/>
                </a:lnTo>
                <a:lnTo>
                  <a:pt x="47047" y="15081"/>
                </a:lnTo>
                <a:lnTo>
                  <a:pt x="42234" y="7055"/>
                </a:lnTo>
                <a:lnTo>
                  <a:pt x="34548" y="1751"/>
                </a:lnTo>
                <a:lnTo>
                  <a:pt x="24594" y="0"/>
                </a:lnTo>
                <a:close/>
              </a:path>
            </a:pathLst>
          </a:custGeom>
          <a:solidFill>
            <a:srgbClr val="000A38">
              <a:alpha val="35998"/>
            </a:srgbClr>
          </a:solidFill>
        </p:spPr>
        <p:txBody>
          <a:bodyPr wrap="square" lIns="0" tIns="0" rIns="0" bIns="0" rtlCol="0"/>
          <a:lstStyle/>
          <a:p>
            <a:endParaRPr/>
          </a:p>
        </p:txBody>
      </p:sp>
      <p:sp>
        <p:nvSpPr>
          <p:cNvPr id="282" name="object 282"/>
          <p:cNvSpPr/>
          <p:nvPr/>
        </p:nvSpPr>
        <p:spPr>
          <a:xfrm>
            <a:off x="5966790" y="243186"/>
            <a:ext cx="49530" cy="48895"/>
          </a:xfrm>
          <a:custGeom>
            <a:avLst/>
            <a:gdLst/>
            <a:ahLst/>
            <a:cxnLst/>
            <a:rect l="l" t="t" r="r" b="b"/>
            <a:pathLst>
              <a:path w="49529" h="48895">
                <a:moveTo>
                  <a:pt x="23788" y="0"/>
                </a:moveTo>
                <a:lnTo>
                  <a:pt x="14741" y="2671"/>
                </a:lnTo>
                <a:lnTo>
                  <a:pt x="7056" y="8668"/>
                </a:lnTo>
                <a:lnTo>
                  <a:pt x="1789" y="16783"/>
                </a:lnTo>
                <a:lnTo>
                  <a:pt x="0" y="25804"/>
                </a:lnTo>
                <a:lnTo>
                  <a:pt x="2330" y="34895"/>
                </a:lnTo>
                <a:lnTo>
                  <a:pt x="8063" y="42285"/>
                </a:lnTo>
                <a:lnTo>
                  <a:pt x="16216" y="47180"/>
                </a:lnTo>
                <a:lnTo>
                  <a:pt x="25804" y="48786"/>
                </a:lnTo>
                <a:lnTo>
                  <a:pt x="35695" y="46865"/>
                </a:lnTo>
                <a:lnTo>
                  <a:pt x="43242" y="41579"/>
                </a:lnTo>
                <a:lnTo>
                  <a:pt x="47917" y="33648"/>
                </a:lnTo>
                <a:lnTo>
                  <a:pt x="49190" y="23788"/>
                </a:lnTo>
                <a:lnTo>
                  <a:pt x="46695" y="14344"/>
                </a:lnTo>
                <a:lnTo>
                  <a:pt x="41025" y="6602"/>
                </a:lnTo>
                <a:lnTo>
                  <a:pt x="33087" y="1505"/>
                </a:lnTo>
                <a:lnTo>
                  <a:pt x="23788" y="0"/>
                </a:lnTo>
                <a:close/>
              </a:path>
            </a:pathLst>
          </a:custGeom>
          <a:solidFill>
            <a:srgbClr val="000A38">
              <a:alpha val="35998"/>
            </a:srgbClr>
          </a:solidFill>
        </p:spPr>
        <p:txBody>
          <a:bodyPr wrap="square" lIns="0" tIns="0" rIns="0" bIns="0" rtlCol="0"/>
          <a:lstStyle/>
          <a:p>
            <a:endParaRPr/>
          </a:p>
        </p:txBody>
      </p:sp>
      <p:sp>
        <p:nvSpPr>
          <p:cNvPr id="283" name="object 283"/>
          <p:cNvSpPr/>
          <p:nvPr/>
        </p:nvSpPr>
        <p:spPr>
          <a:xfrm>
            <a:off x="7728756" y="271814"/>
            <a:ext cx="48895" cy="48895"/>
          </a:xfrm>
          <a:custGeom>
            <a:avLst/>
            <a:gdLst/>
            <a:ahLst/>
            <a:cxnLst/>
            <a:rect l="l" t="t" r="r" b="b"/>
            <a:pathLst>
              <a:path w="48895" h="48895">
                <a:moveTo>
                  <a:pt x="24997" y="0"/>
                </a:moveTo>
                <a:lnTo>
                  <a:pt x="15648" y="1978"/>
                </a:lnTo>
                <a:lnTo>
                  <a:pt x="7357" y="7660"/>
                </a:lnTo>
                <a:lnTo>
                  <a:pt x="1637" y="15762"/>
                </a:lnTo>
                <a:lnTo>
                  <a:pt x="0" y="24997"/>
                </a:lnTo>
                <a:lnTo>
                  <a:pt x="1990" y="33868"/>
                </a:lnTo>
                <a:lnTo>
                  <a:pt x="6249" y="40924"/>
                </a:lnTo>
                <a:lnTo>
                  <a:pt x="12927" y="45863"/>
                </a:lnTo>
                <a:lnTo>
                  <a:pt x="22175" y="48383"/>
                </a:lnTo>
                <a:lnTo>
                  <a:pt x="32110" y="47810"/>
                </a:lnTo>
                <a:lnTo>
                  <a:pt x="40269" y="43494"/>
                </a:lnTo>
                <a:lnTo>
                  <a:pt x="45932" y="36079"/>
                </a:lnTo>
                <a:lnTo>
                  <a:pt x="48383" y="26207"/>
                </a:lnTo>
                <a:lnTo>
                  <a:pt x="46883" y="16386"/>
                </a:lnTo>
                <a:lnTo>
                  <a:pt x="41831" y="8114"/>
                </a:lnTo>
                <a:lnTo>
                  <a:pt x="34208" y="2337"/>
                </a:lnTo>
                <a:lnTo>
                  <a:pt x="24997" y="0"/>
                </a:lnTo>
                <a:close/>
              </a:path>
            </a:pathLst>
          </a:custGeom>
          <a:solidFill>
            <a:srgbClr val="000A38">
              <a:alpha val="35998"/>
            </a:srgbClr>
          </a:solidFill>
        </p:spPr>
        <p:txBody>
          <a:bodyPr wrap="square" lIns="0" tIns="0" rIns="0" bIns="0" rtlCol="0"/>
          <a:lstStyle/>
          <a:p>
            <a:endParaRPr/>
          </a:p>
        </p:txBody>
      </p:sp>
      <p:sp>
        <p:nvSpPr>
          <p:cNvPr id="284" name="object 284"/>
          <p:cNvSpPr/>
          <p:nvPr/>
        </p:nvSpPr>
        <p:spPr>
          <a:xfrm>
            <a:off x="4747930" y="248025"/>
            <a:ext cx="48895" cy="48895"/>
          </a:xfrm>
          <a:custGeom>
            <a:avLst/>
            <a:gdLst/>
            <a:ahLst/>
            <a:cxnLst/>
            <a:rect l="l" t="t" r="r" b="b"/>
            <a:pathLst>
              <a:path w="48895" h="48895">
                <a:moveTo>
                  <a:pt x="25401" y="0"/>
                </a:moveTo>
                <a:lnTo>
                  <a:pt x="15819" y="1795"/>
                </a:lnTo>
                <a:lnTo>
                  <a:pt x="7711" y="7106"/>
                </a:lnTo>
                <a:lnTo>
                  <a:pt x="2097" y="14912"/>
                </a:lnTo>
                <a:lnTo>
                  <a:pt x="0" y="24191"/>
                </a:lnTo>
                <a:lnTo>
                  <a:pt x="2444" y="33414"/>
                </a:lnTo>
                <a:lnTo>
                  <a:pt x="8366" y="41428"/>
                </a:lnTo>
                <a:lnTo>
                  <a:pt x="16556" y="46871"/>
                </a:lnTo>
                <a:lnTo>
                  <a:pt x="25804" y="48383"/>
                </a:lnTo>
                <a:lnTo>
                  <a:pt x="34832" y="46096"/>
                </a:lnTo>
                <a:lnTo>
                  <a:pt x="41781" y="41579"/>
                </a:lnTo>
                <a:lnTo>
                  <a:pt x="46386" y="34719"/>
                </a:lnTo>
                <a:lnTo>
                  <a:pt x="48383" y="25401"/>
                </a:lnTo>
                <a:lnTo>
                  <a:pt x="47287" y="15535"/>
                </a:lnTo>
                <a:lnTo>
                  <a:pt x="42638" y="7559"/>
                </a:lnTo>
                <a:lnTo>
                  <a:pt x="35116" y="2154"/>
                </a:lnTo>
                <a:lnTo>
                  <a:pt x="25401" y="0"/>
                </a:lnTo>
                <a:close/>
              </a:path>
            </a:pathLst>
          </a:custGeom>
          <a:solidFill>
            <a:srgbClr val="000A38">
              <a:alpha val="35998"/>
            </a:srgbClr>
          </a:solidFill>
        </p:spPr>
        <p:txBody>
          <a:bodyPr wrap="square" lIns="0" tIns="0" rIns="0" bIns="0" rtlCol="0"/>
          <a:lstStyle/>
          <a:p>
            <a:endParaRPr/>
          </a:p>
        </p:txBody>
      </p:sp>
      <p:sp>
        <p:nvSpPr>
          <p:cNvPr id="285" name="object 285"/>
          <p:cNvSpPr/>
          <p:nvPr/>
        </p:nvSpPr>
        <p:spPr>
          <a:xfrm>
            <a:off x="6509492" y="276652"/>
            <a:ext cx="48895" cy="48895"/>
          </a:xfrm>
          <a:custGeom>
            <a:avLst/>
            <a:gdLst/>
            <a:ahLst/>
            <a:cxnLst/>
            <a:rect l="l" t="t" r="r" b="b"/>
            <a:pathLst>
              <a:path w="48895" h="48895">
                <a:moveTo>
                  <a:pt x="22982" y="0"/>
                </a:moveTo>
                <a:lnTo>
                  <a:pt x="13834" y="2223"/>
                </a:lnTo>
                <a:lnTo>
                  <a:pt x="6955" y="6904"/>
                </a:lnTo>
                <a:lnTo>
                  <a:pt x="2343" y="13777"/>
                </a:lnTo>
                <a:lnTo>
                  <a:pt x="0" y="22578"/>
                </a:lnTo>
                <a:lnTo>
                  <a:pt x="1341" y="31827"/>
                </a:lnTo>
                <a:lnTo>
                  <a:pt x="6804" y="40017"/>
                </a:lnTo>
                <a:lnTo>
                  <a:pt x="14912" y="45939"/>
                </a:lnTo>
                <a:lnTo>
                  <a:pt x="24191" y="48383"/>
                </a:lnTo>
                <a:lnTo>
                  <a:pt x="33244" y="46518"/>
                </a:lnTo>
                <a:lnTo>
                  <a:pt x="40974" y="41025"/>
                </a:lnTo>
                <a:lnTo>
                  <a:pt x="46361" y="32961"/>
                </a:lnTo>
                <a:lnTo>
                  <a:pt x="48383" y="23385"/>
                </a:lnTo>
                <a:lnTo>
                  <a:pt x="46229" y="13608"/>
                </a:lnTo>
                <a:lnTo>
                  <a:pt x="40823" y="5947"/>
                </a:lnTo>
                <a:lnTo>
                  <a:pt x="32847" y="1159"/>
                </a:lnTo>
                <a:lnTo>
                  <a:pt x="22982" y="0"/>
                </a:lnTo>
                <a:close/>
              </a:path>
            </a:pathLst>
          </a:custGeom>
          <a:solidFill>
            <a:srgbClr val="000A38">
              <a:alpha val="35998"/>
            </a:srgbClr>
          </a:solidFill>
        </p:spPr>
        <p:txBody>
          <a:bodyPr wrap="square" lIns="0" tIns="0" rIns="0" bIns="0" rtlCol="0"/>
          <a:lstStyle/>
          <a:p>
            <a:endParaRPr/>
          </a:p>
        </p:txBody>
      </p:sp>
      <p:sp>
        <p:nvSpPr>
          <p:cNvPr id="286" name="object 286"/>
          <p:cNvSpPr/>
          <p:nvPr/>
        </p:nvSpPr>
        <p:spPr>
          <a:xfrm>
            <a:off x="6848579" y="257702"/>
            <a:ext cx="48895" cy="49530"/>
          </a:xfrm>
          <a:custGeom>
            <a:avLst/>
            <a:gdLst/>
            <a:ahLst/>
            <a:cxnLst/>
            <a:rect l="l" t="t" r="r" b="b"/>
            <a:pathLst>
              <a:path w="48895" h="49529">
                <a:moveTo>
                  <a:pt x="25401" y="0"/>
                </a:moveTo>
                <a:lnTo>
                  <a:pt x="16103" y="1505"/>
                </a:lnTo>
                <a:lnTo>
                  <a:pt x="8165" y="6602"/>
                </a:lnTo>
                <a:lnTo>
                  <a:pt x="2495" y="14344"/>
                </a:lnTo>
                <a:lnTo>
                  <a:pt x="0" y="23788"/>
                </a:lnTo>
                <a:lnTo>
                  <a:pt x="1266" y="33597"/>
                </a:lnTo>
                <a:lnTo>
                  <a:pt x="5896" y="41478"/>
                </a:lnTo>
                <a:lnTo>
                  <a:pt x="13324" y="46865"/>
                </a:lnTo>
                <a:lnTo>
                  <a:pt x="22982" y="49190"/>
                </a:lnTo>
                <a:lnTo>
                  <a:pt x="32570" y="47583"/>
                </a:lnTo>
                <a:lnTo>
                  <a:pt x="40722" y="42688"/>
                </a:lnTo>
                <a:lnTo>
                  <a:pt x="46455" y="35298"/>
                </a:lnTo>
                <a:lnTo>
                  <a:pt x="48786" y="26208"/>
                </a:lnTo>
                <a:lnTo>
                  <a:pt x="47230" y="16726"/>
                </a:lnTo>
                <a:lnTo>
                  <a:pt x="42083" y="8416"/>
                </a:lnTo>
                <a:lnTo>
                  <a:pt x="34442" y="2450"/>
                </a:lnTo>
                <a:lnTo>
                  <a:pt x="25401" y="0"/>
                </a:lnTo>
                <a:close/>
              </a:path>
            </a:pathLst>
          </a:custGeom>
          <a:solidFill>
            <a:srgbClr val="000A38">
              <a:alpha val="35998"/>
            </a:srgbClr>
          </a:solidFill>
        </p:spPr>
        <p:txBody>
          <a:bodyPr wrap="square" lIns="0" tIns="0" rIns="0" bIns="0" rtlCol="0"/>
          <a:lstStyle/>
          <a:p>
            <a:endParaRPr/>
          </a:p>
        </p:txBody>
      </p:sp>
      <p:sp>
        <p:nvSpPr>
          <p:cNvPr id="287" name="object 287"/>
          <p:cNvSpPr/>
          <p:nvPr/>
        </p:nvSpPr>
        <p:spPr>
          <a:xfrm>
            <a:off x="8612964" y="286732"/>
            <a:ext cx="48895" cy="48260"/>
          </a:xfrm>
          <a:custGeom>
            <a:avLst/>
            <a:gdLst/>
            <a:ahLst/>
            <a:cxnLst/>
            <a:rect l="l" t="t" r="r" b="b"/>
            <a:pathLst>
              <a:path w="48895" h="48260">
                <a:moveTo>
                  <a:pt x="27417" y="0"/>
                </a:moveTo>
                <a:lnTo>
                  <a:pt x="18030" y="623"/>
                </a:lnTo>
                <a:lnTo>
                  <a:pt x="9475" y="5292"/>
                </a:lnTo>
                <a:lnTo>
                  <a:pt x="3036" y="12757"/>
                </a:lnTo>
                <a:lnTo>
                  <a:pt x="0" y="21772"/>
                </a:lnTo>
                <a:lnTo>
                  <a:pt x="1039" y="31367"/>
                </a:lnTo>
                <a:lnTo>
                  <a:pt x="5896" y="39563"/>
                </a:lnTo>
                <a:lnTo>
                  <a:pt x="13551" y="45416"/>
                </a:lnTo>
                <a:lnTo>
                  <a:pt x="22982" y="47980"/>
                </a:lnTo>
                <a:lnTo>
                  <a:pt x="32904" y="46650"/>
                </a:lnTo>
                <a:lnTo>
                  <a:pt x="40974" y="41881"/>
                </a:lnTo>
                <a:lnTo>
                  <a:pt x="46399" y="34315"/>
                </a:lnTo>
                <a:lnTo>
                  <a:pt x="48383" y="24594"/>
                </a:lnTo>
                <a:lnTo>
                  <a:pt x="46921" y="15138"/>
                </a:lnTo>
                <a:lnTo>
                  <a:pt x="42738" y="7912"/>
                </a:lnTo>
                <a:lnTo>
                  <a:pt x="36136" y="2878"/>
                </a:lnTo>
                <a:lnTo>
                  <a:pt x="27417" y="0"/>
                </a:lnTo>
                <a:close/>
              </a:path>
            </a:pathLst>
          </a:custGeom>
          <a:solidFill>
            <a:srgbClr val="000A38">
              <a:alpha val="35998"/>
            </a:srgbClr>
          </a:solidFill>
        </p:spPr>
        <p:txBody>
          <a:bodyPr wrap="square" lIns="0" tIns="0" rIns="0" bIns="0" rtlCol="0"/>
          <a:lstStyle/>
          <a:p>
            <a:endParaRPr/>
          </a:p>
        </p:txBody>
      </p:sp>
      <p:sp>
        <p:nvSpPr>
          <p:cNvPr id="288" name="object 288"/>
          <p:cNvSpPr/>
          <p:nvPr/>
        </p:nvSpPr>
        <p:spPr>
          <a:xfrm>
            <a:off x="12140119" y="348018"/>
            <a:ext cx="48895" cy="48895"/>
          </a:xfrm>
          <a:custGeom>
            <a:avLst/>
            <a:gdLst/>
            <a:ahLst/>
            <a:cxnLst/>
            <a:rect l="l" t="t" r="r" b="b"/>
            <a:pathLst>
              <a:path w="48895" h="48895">
                <a:moveTo>
                  <a:pt x="21369" y="0"/>
                </a:moveTo>
                <a:lnTo>
                  <a:pt x="12304" y="2406"/>
                </a:lnTo>
                <a:lnTo>
                  <a:pt x="5695" y="7156"/>
                </a:lnTo>
                <a:lnTo>
                  <a:pt x="1581" y="14174"/>
                </a:lnTo>
                <a:lnTo>
                  <a:pt x="0" y="23385"/>
                </a:lnTo>
                <a:lnTo>
                  <a:pt x="1858" y="32961"/>
                </a:lnTo>
                <a:lnTo>
                  <a:pt x="7307" y="41025"/>
                </a:lnTo>
                <a:lnTo>
                  <a:pt x="15252" y="46518"/>
                </a:lnTo>
                <a:lnTo>
                  <a:pt x="24595" y="48383"/>
                </a:lnTo>
                <a:lnTo>
                  <a:pt x="33528" y="45875"/>
                </a:lnTo>
                <a:lnTo>
                  <a:pt x="41327" y="39815"/>
                </a:lnTo>
                <a:lnTo>
                  <a:pt x="46707" y="31486"/>
                </a:lnTo>
                <a:lnTo>
                  <a:pt x="48383" y="22175"/>
                </a:lnTo>
                <a:lnTo>
                  <a:pt x="45750" y="12870"/>
                </a:lnTo>
                <a:lnTo>
                  <a:pt x="39714" y="5493"/>
                </a:lnTo>
                <a:lnTo>
                  <a:pt x="31260" y="913"/>
                </a:lnTo>
                <a:lnTo>
                  <a:pt x="21369" y="0"/>
                </a:lnTo>
                <a:close/>
              </a:path>
            </a:pathLst>
          </a:custGeom>
          <a:solidFill>
            <a:srgbClr val="000A38">
              <a:alpha val="35998"/>
            </a:srgbClr>
          </a:solidFill>
        </p:spPr>
        <p:txBody>
          <a:bodyPr wrap="square" lIns="0" tIns="0" rIns="0" bIns="0" rtlCol="0"/>
          <a:lstStyle/>
          <a:p>
            <a:endParaRPr/>
          </a:p>
        </p:txBody>
      </p:sp>
      <p:sp>
        <p:nvSpPr>
          <p:cNvPr id="289" name="object 289"/>
          <p:cNvSpPr/>
          <p:nvPr/>
        </p:nvSpPr>
        <p:spPr>
          <a:xfrm>
            <a:off x="13024327" y="362130"/>
            <a:ext cx="48895" cy="48895"/>
          </a:xfrm>
          <a:custGeom>
            <a:avLst/>
            <a:gdLst/>
            <a:ahLst/>
            <a:cxnLst/>
            <a:rect l="l" t="t" r="r" b="b"/>
            <a:pathLst>
              <a:path w="48894" h="48895">
                <a:moveTo>
                  <a:pt x="23385" y="0"/>
                </a:moveTo>
                <a:lnTo>
                  <a:pt x="13607" y="1927"/>
                </a:lnTo>
                <a:lnTo>
                  <a:pt x="5946" y="7257"/>
                </a:lnTo>
                <a:lnTo>
                  <a:pt x="1159" y="15308"/>
                </a:lnTo>
                <a:lnTo>
                  <a:pt x="0" y="25401"/>
                </a:lnTo>
                <a:lnTo>
                  <a:pt x="1996" y="34549"/>
                </a:lnTo>
                <a:lnTo>
                  <a:pt x="6602" y="41428"/>
                </a:lnTo>
                <a:lnTo>
                  <a:pt x="13551" y="46040"/>
                </a:lnTo>
                <a:lnTo>
                  <a:pt x="22579" y="48383"/>
                </a:lnTo>
                <a:lnTo>
                  <a:pt x="31890" y="47104"/>
                </a:lnTo>
                <a:lnTo>
                  <a:pt x="40219" y="41781"/>
                </a:lnTo>
                <a:lnTo>
                  <a:pt x="46279" y="33811"/>
                </a:lnTo>
                <a:lnTo>
                  <a:pt x="48787" y="24594"/>
                </a:lnTo>
                <a:lnTo>
                  <a:pt x="46689" y="15308"/>
                </a:lnTo>
                <a:lnTo>
                  <a:pt x="41075" y="7458"/>
                </a:lnTo>
                <a:lnTo>
                  <a:pt x="32967" y="2028"/>
                </a:lnTo>
                <a:lnTo>
                  <a:pt x="23385" y="0"/>
                </a:lnTo>
                <a:close/>
              </a:path>
            </a:pathLst>
          </a:custGeom>
          <a:solidFill>
            <a:srgbClr val="000A38">
              <a:alpha val="35998"/>
            </a:srgbClr>
          </a:solidFill>
        </p:spPr>
        <p:txBody>
          <a:bodyPr wrap="square" lIns="0" tIns="0" rIns="0" bIns="0" rtlCol="0"/>
          <a:lstStyle/>
          <a:p>
            <a:endParaRPr/>
          </a:p>
        </p:txBody>
      </p:sp>
      <p:sp>
        <p:nvSpPr>
          <p:cNvPr id="290" name="object 290"/>
          <p:cNvSpPr/>
          <p:nvPr/>
        </p:nvSpPr>
        <p:spPr>
          <a:xfrm>
            <a:off x="13903697" y="376241"/>
            <a:ext cx="48895" cy="48895"/>
          </a:xfrm>
          <a:custGeom>
            <a:avLst/>
            <a:gdLst/>
            <a:ahLst/>
            <a:cxnLst/>
            <a:rect l="l" t="t" r="r" b="b"/>
            <a:pathLst>
              <a:path w="48894" h="48895">
                <a:moveTo>
                  <a:pt x="24594" y="0"/>
                </a:moveTo>
                <a:lnTo>
                  <a:pt x="15025" y="2091"/>
                </a:lnTo>
                <a:lnTo>
                  <a:pt x="7005" y="7660"/>
                </a:lnTo>
                <a:lnTo>
                  <a:pt x="1631" y="15648"/>
                </a:lnTo>
                <a:lnTo>
                  <a:pt x="0" y="24997"/>
                </a:lnTo>
                <a:lnTo>
                  <a:pt x="2740" y="34151"/>
                </a:lnTo>
                <a:lnTo>
                  <a:pt x="8920" y="41982"/>
                </a:lnTo>
                <a:lnTo>
                  <a:pt x="17293" y="47167"/>
                </a:lnTo>
                <a:lnTo>
                  <a:pt x="26610" y="48383"/>
                </a:lnTo>
                <a:lnTo>
                  <a:pt x="35405" y="45806"/>
                </a:lnTo>
                <a:lnTo>
                  <a:pt x="42234" y="41075"/>
                </a:lnTo>
                <a:lnTo>
                  <a:pt x="46796" y="34151"/>
                </a:lnTo>
                <a:lnTo>
                  <a:pt x="48786" y="24997"/>
                </a:lnTo>
                <a:lnTo>
                  <a:pt x="47331" y="15138"/>
                </a:lnTo>
                <a:lnTo>
                  <a:pt x="42285" y="7207"/>
                </a:lnTo>
                <a:lnTo>
                  <a:pt x="34441" y="1921"/>
                </a:lnTo>
                <a:lnTo>
                  <a:pt x="24594" y="0"/>
                </a:lnTo>
                <a:close/>
              </a:path>
            </a:pathLst>
          </a:custGeom>
          <a:solidFill>
            <a:srgbClr val="000A38">
              <a:alpha val="35998"/>
            </a:srgbClr>
          </a:solidFill>
        </p:spPr>
        <p:txBody>
          <a:bodyPr wrap="square" lIns="0" tIns="0" rIns="0" bIns="0" rtlCol="0"/>
          <a:lstStyle/>
          <a:p>
            <a:endParaRPr/>
          </a:p>
        </p:txBody>
      </p:sp>
      <p:sp>
        <p:nvSpPr>
          <p:cNvPr id="291" name="object 291"/>
          <p:cNvSpPr/>
          <p:nvPr/>
        </p:nvSpPr>
        <p:spPr>
          <a:xfrm>
            <a:off x="5629316" y="262137"/>
            <a:ext cx="48895" cy="48895"/>
          </a:xfrm>
          <a:custGeom>
            <a:avLst/>
            <a:gdLst/>
            <a:ahLst/>
            <a:cxnLst/>
            <a:rect l="l" t="t" r="r" b="b"/>
            <a:pathLst>
              <a:path w="48895" h="48895">
                <a:moveTo>
                  <a:pt x="22981" y="0"/>
                </a:moveTo>
                <a:lnTo>
                  <a:pt x="13267" y="2217"/>
                </a:lnTo>
                <a:lnTo>
                  <a:pt x="5745" y="7761"/>
                </a:lnTo>
                <a:lnTo>
                  <a:pt x="1096" y="15875"/>
                </a:lnTo>
                <a:lnTo>
                  <a:pt x="0" y="25804"/>
                </a:lnTo>
                <a:lnTo>
                  <a:pt x="2286" y="34945"/>
                </a:lnTo>
                <a:lnTo>
                  <a:pt x="7106" y="41781"/>
                </a:lnTo>
                <a:lnTo>
                  <a:pt x="14118" y="46273"/>
                </a:lnTo>
                <a:lnTo>
                  <a:pt x="22981" y="48383"/>
                </a:lnTo>
                <a:lnTo>
                  <a:pt x="32223" y="46808"/>
                </a:lnTo>
                <a:lnTo>
                  <a:pt x="40369" y="41226"/>
                </a:lnTo>
                <a:lnTo>
                  <a:pt x="46172" y="33074"/>
                </a:lnTo>
                <a:lnTo>
                  <a:pt x="48383" y="23788"/>
                </a:lnTo>
                <a:lnTo>
                  <a:pt x="46512" y="14741"/>
                </a:lnTo>
                <a:lnTo>
                  <a:pt x="40974" y="7056"/>
                </a:lnTo>
                <a:lnTo>
                  <a:pt x="32791" y="1789"/>
                </a:lnTo>
                <a:lnTo>
                  <a:pt x="22981" y="0"/>
                </a:lnTo>
                <a:close/>
              </a:path>
            </a:pathLst>
          </a:custGeom>
          <a:solidFill>
            <a:srgbClr val="000A38">
              <a:alpha val="35998"/>
            </a:srgbClr>
          </a:solidFill>
        </p:spPr>
        <p:txBody>
          <a:bodyPr wrap="square" lIns="0" tIns="0" rIns="0" bIns="0" rtlCol="0"/>
          <a:lstStyle/>
          <a:p>
            <a:endParaRPr/>
          </a:p>
        </p:txBody>
      </p:sp>
      <p:sp>
        <p:nvSpPr>
          <p:cNvPr id="292" name="object 292"/>
          <p:cNvSpPr/>
          <p:nvPr/>
        </p:nvSpPr>
        <p:spPr>
          <a:xfrm>
            <a:off x="15669694" y="404868"/>
            <a:ext cx="48895" cy="48895"/>
          </a:xfrm>
          <a:custGeom>
            <a:avLst/>
            <a:gdLst/>
            <a:ahLst/>
            <a:cxnLst/>
            <a:rect l="l" t="t" r="r" b="b"/>
            <a:pathLst>
              <a:path w="48894" h="48895">
                <a:moveTo>
                  <a:pt x="23385" y="0"/>
                </a:moveTo>
                <a:lnTo>
                  <a:pt x="14175" y="1644"/>
                </a:lnTo>
                <a:lnTo>
                  <a:pt x="7157" y="5896"/>
                </a:lnTo>
                <a:lnTo>
                  <a:pt x="2406" y="12644"/>
                </a:lnTo>
                <a:lnTo>
                  <a:pt x="0" y="21772"/>
                </a:lnTo>
                <a:lnTo>
                  <a:pt x="1203" y="31600"/>
                </a:lnTo>
                <a:lnTo>
                  <a:pt x="5997" y="39916"/>
                </a:lnTo>
                <a:lnTo>
                  <a:pt x="13437" y="45813"/>
                </a:lnTo>
                <a:lnTo>
                  <a:pt x="22578" y="48383"/>
                </a:lnTo>
                <a:lnTo>
                  <a:pt x="31890" y="46701"/>
                </a:lnTo>
                <a:lnTo>
                  <a:pt x="40218" y="41277"/>
                </a:lnTo>
                <a:lnTo>
                  <a:pt x="46279" y="33358"/>
                </a:lnTo>
                <a:lnTo>
                  <a:pt x="48786" y="24191"/>
                </a:lnTo>
                <a:lnTo>
                  <a:pt x="46859" y="14912"/>
                </a:lnTo>
                <a:lnTo>
                  <a:pt x="41226" y="7106"/>
                </a:lnTo>
                <a:lnTo>
                  <a:pt x="33024" y="1795"/>
                </a:lnTo>
                <a:lnTo>
                  <a:pt x="23385" y="0"/>
                </a:lnTo>
                <a:close/>
              </a:path>
            </a:pathLst>
          </a:custGeom>
          <a:solidFill>
            <a:srgbClr val="000A38">
              <a:alpha val="35998"/>
            </a:srgbClr>
          </a:solidFill>
        </p:spPr>
        <p:txBody>
          <a:bodyPr wrap="square" lIns="0" tIns="0" rIns="0" bIns="0" rtlCol="0"/>
          <a:lstStyle/>
          <a:p>
            <a:endParaRPr/>
          </a:p>
        </p:txBody>
      </p:sp>
      <p:sp>
        <p:nvSpPr>
          <p:cNvPr id="293" name="object 293"/>
          <p:cNvSpPr/>
          <p:nvPr/>
        </p:nvSpPr>
        <p:spPr>
          <a:xfrm>
            <a:off x="17768330" y="414544"/>
            <a:ext cx="49530" cy="48895"/>
          </a:xfrm>
          <a:custGeom>
            <a:avLst/>
            <a:gdLst/>
            <a:ahLst/>
            <a:cxnLst/>
            <a:rect l="l" t="t" r="r" b="b"/>
            <a:pathLst>
              <a:path w="49530" h="48895">
                <a:moveTo>
                  <a:pt x="25804" y="0"/>
                </a:moveTo>
                <a:lnTo>
                  <a:pt x="16612" y="1852"/>
                </a:lnTo>
                <a:lnTo>
                  <a:pt x="8516" y="7257"/>
                </a:lnTo>
                <a:lnTo>
                  <a:pt x="2613" y="15082"/>
                </a:lnTo>
                <a:lnTo>
                  <a:pt x="0" y="24191"/>
                </a:lnTo>
                <a:lnTo>
                  <a:pt x="1794" y="33081"/>
                </a:lnTo>
                <a:lnTo>
                  <a:pt x="7104" y="40874"/>
                </a:lnTo>
                <a:lnTo>
                  <a:pt x="14909" y="46475"/>
                </a:lnTo>
                <a:lnTo>
                  <a:pt x="24189" y="48787"/>
                </a:lnTo>
                <a:lnTo>
                  <a:pt x="33992" y="47287"/>
                </a:lnTo>
                <a:lnTo>
                  <a:pt x="41829" y="42537"/>
                </a:lnTo>
                <a:lnTo>
                  <a:pt x="47096" y="35065"/>
                </a:lnTo>
                <a:lnTo>
                  <a:pt x="49188" y="25401"/>
                </a:lnTo>
                <a:lnTo>
                  <a:pt x="47519" y="15819"/>
                </a:lnTo>
                <a:lnTo>
                  <a:pt x="42485" y="7711"/>
                </a:lnTo>
                <a:lnTo>
                  <a:pt x="34957" y="2097"/>
                </a:lnTo>
                <a:lnTo>
                  <a:pt x="25804" y="0"/>
                </a:lnTo>
                <a:close/>
              </a:path>
            </a:pathLst>
          </a:custGeom>
          <a:solidFill>
            <a:srgbClr val="000A38">
              <a:alpha val="35998"/>
            </a:srgbClr>
          </a:solidFill>
        </p:spPr>
        <p:txBody>
          <a:bodyPr wrap="square" lIns="0" tIns="0" rIns="0" bIns="0" rtlCol="0"/>
          <a:lstStyle/>
          <a:p>
            <a:endParaRPr/>
          </a:p>
        </p:txBody>
      </p:sp>
      <p:sp>
        <p:nvSpPr>
          <p:cNvPr id="294" name="object 294"/>
          <p:cNvSpPr/>
          <p:nvPr/>
        </p:nvSpPr>
        <p:spPr>
          <a:xfrm>
            <a:off x="16549467" y="418980"/>
            <a:ext cx="48895" cy="48895"/>
          </a:xfrm>
          <a:custGeom>
            <a:avLst/>
            <a:gdLst/>
            <a:ahLst/>
            <a:cxnLst/>
            <a:rect l="l" t="t" r="r" b="b"/>
            <a:pathLst>
              <a:path w="48894" h="48895">
                <a:moveTo>
                  <a:pt x="23788" y="0"/>
                </a:moveTo>
                <a:lnTo>
                  <a:pt x="14117" y="2387"/>
                </a:lnTo>
                <a:lnTo>
                  <a:pt x="6299" y="8215"/>
                </a:lnTo>
                <a:lnTo>
                  <a:pt x="1278" y="16386"/>
                </a:lnTo>
                <a:lnTo>
                  <a:pt x="0" y="25804"/>
                </a:lnTo>
                <a:lnTo>
                  <a:pt x="3030" y="35059"/>
                </a:lnTo>
                <a:lnTo>
                  <a:pt x="9424" y="42688"/>
                </a:lnTo>
                <a:lnTo>
                  <a:pt x="17860" y="47520"/>
                </a:lnTo>
                <a:lnTo>
                  <a:pt x="27014" y="48383"/>
                </a:lnTo>
                <a:lnTo>
                  <a:pt x="35740" y="45567"/>
                </a:lnTo>
                <a:lnTo>
                  <a:pt x="42387" y="40672"/>
                </a:lnTo>
                <a:lnTo>
                  <a:pt x="46689" y="33584"/>
                </a:lnTo>
                <a:lnTo>
                  <a:pt x="48383" y="24191"/>
                </a:lnTo>
                <a:lnTo>
                  <a:pt x="46695" y="14401"/>
                </a:lnTo>
                <a:lnTo>
                  <a:pt x="41529" y="6652"/>
                </a:lnTo>
                <a:lnTo>
                  <a:pt x="33641" y="1625"/>
                </a:lnTo>
                <a:lnTo>
                  <a:pt x="23788" y="0"/>
                </a:lnTo>
                <a:close/>
              </a:path>
            </a:pathLst>
          </a:custGeom>
          <a:solidFill>
            <a:srgbClr val="000A38">
              <a:alpha val="35998"/>
            </a:srgbClr>
          </a:solidFill>
        </p:spPr>
        <p:txBody>
          <a:bodyPr wrap="square" lIns="0" tIns="0" rIns="0" bIns="0" rtlCol="0"/>
          <a:lstStyle/>
          <a:p>
            <a:endParaRPr/>
          </a:p>
        </p:txBody>
      </p:sp>
      <p:sp>
        <p:nvSpPr>
          <p:cNvPr id="295" name="object 295"/>
          <p:cNvSpPr/>
          <p:nvPr/>
        </p:nvSpPr>
        <p:spPr>
          <a:xfrm>
            <a:off x="17430853" y="433495"/>
            <a:ext cx="48895" cy="48895"/>
          </a:xfrm>
          <a:custGeom>
            <a:avLst/>
            <a:gdLst/>
            <a:ahLst/>
            <a:cxnLst/>
            <a:rect l="l" t="t" r="r" b="b"/>
            <a:pathLst>
              <a:path w="48894" h="48895">
                <a:moveTo>
                  <a:pt x="22579" y="0"/>
                </a:moveTo>
                <a:lnTo>
                  <a:pt x="13381" y="1883"/>
                </a:lnTo>
                <a:lnTo>
                  <a:pt x="6451" y="6299"/>
                </a:lnTo>
                <a:lnTo>
                  <a:pt x="1940" y="13210"/>
                </a:lnTo>
                <a:lnTo>
                  <a:pt x="0" y="22578"/>
                </a:lnTo>
                <a:lnTo>
                  <a:pt x="1499" y="32224"/>
                </a:lnTo>
                <a:lnTo>
                  <a:pt x="6551" y="40470"/>
                </a:lnTo>
                <a:lnTo>
                  <a:pt x="14174" y="46222"/>
                </a:lnTo>
                <a:lnTo>
                  <a:pt x="23384" y="48383"/>
                </a:lnTo>
                <a:lnTo>
                  <a:pt x="32620" y="46405"/>
                </a:lnTo>
                <a:lnTo>
                  <a:pt x="40721" y="40722"/>
                </a:lnTo>
                <a:lnTo>
                  <a:pt x="46404" y="32621"/>
                </a:lnTo>
                <a:lnTo>
                  <a:pt x="48383" y="23385"/>
                </a:lnTo>
                <a:lnTo>
                  <a:pt x="46222" y="14118"/>
                </a:lnTo>
                <a:lnTo>
                  <a:pt x="40470" y="6401"/>
                </a:lnTo>
                <a:lnTo>
                  <a:pt x="32224" y="1329"/>
                </a:lnTo>
                <a:lnTo>
                  <a:pt x="22579" y="0"/>
                </a:lnTo>
                <a:close/>
              </a:path>
            </a:pathLst>
          </a:custGeom>
          <a:solidFill>
            <a:srgbClr val="000A38">
              <a:alpha val="35998"/>
            </a:srgbClr>
          </a:solidFill>
        </p:spPr>
        <p:txBody>
          <a:bodyPr wrap="square" lIns="0" tIns="0" rIns="0" bIns="0" rtlCol="0"/>
          <a:lstStyle/>
          <a:p>
            <a:endParaRPr/>
          </a:p>
        </p:txBody>
      </p:sp>
      <p:sp>
        <p:nvSpPr>
          <p:cNvPr id="296" name="object 296"/>
          <p:cNvSpPr/>
          <p:nvPr/>
        </p:nvSpPr>
        <p:spPr>
          <a:xfrm>
            <a:off x="11258331" y="333502"/>
            <a:ext cx="48895" cy="48895"/>
          </a:xfrm>
          <a:custGeom>
            <a:avLst/>
            <a:gdLst/>
            <a:ahLst/>
            <a:cxnLst/>
            <a:rect l="l" t="t" r="r" b="b"/>
            <a:pathLst>
              <a:path w="48895" h="48895">
                <a:moveTo>
                  <a:pt x="22981" y="0"/>
                </a:moveTo>
                <a:lnTo>
                  <a:pt x="13834" y="2223"/>
                </a:lnTo>
                <a:lnTo>
                  <a:pt x="6954" y="6904"/>
                </a:lnTo>
                <a:lnTo>
                  <a:pt x="2343" y="13777"/>
                </a:lnTo>
                <a:lnTo>
                  <a:pt x="0" y="22578"/>
                </a:lnTo>
                <a:lnTo>
                  <a:pt x="1341" y="31883"/>
                </a:lnTo>
                <a:lnTo>
                  <a:pt x="6803" y="40168"/>
                </a:lnTo>
                <a:lnTo>
                  <a:pt x="14911" y="46109"/>
                </a:lnTo>
                <a:lnTo>
                  <a:pt x="24191" y="48383"/>
                </a:lnTo>
                <a:lnTo>
                  <a:pt x="33471" y="46518"/>
                </a:lnTo>
                <a:lnTo>
                  <a:pt x="41276" y="41025"/>
                </a:lnTo>
                <a:lnTo>
                  <a:pt x="46587" y="32961"/>
                </a:lnTo>
                <a:lnTo>
                  <a:pt x="48383" y="23385"/>
                </a:lnTo>
                <a:lnTo>
                  <a:pt x="46228" y="13608"/>
                </a:lnTo>
                <a:lnTo>
                  <a:pt x="40823" y="5947"/>
                </a:lnTo>
                <a:lnTo>
                  <a:pt x="32847" y="1159"/>
                </a:lnTo>
                <a:lnTo>
                  <a:pt x="22981" y="0"/>
                </a:lnTo>
                <a:close/>
              </a:path>
            </a:pathLst>
          </a:custGeom>
          <a:solidFill>
            <a:srgbClr val="000A38">
              <a:alpha val="35998"/>
            </a:srgbClr>
          </a:solidFill>
        </p:spPr>
        <p:txBody>
          <a:bodyPr wrap="square" lIns="0" tIns="0" rIns="0" bIns="0" rtlCol="0"/>
          <a:lstStyle/>
          <a:p>
            <a:endParaRPr/>
          </a:p>
        </p:txBody>
      </p:sp>
      <p:sp>
        <p:nvSpPr>
          <p:cNvPr id="297" name="object 297"/>
          <p:cNvSpPr/>
          <p:nvPr/>
        </p:nvSpPr>
        <p:spPr>
          <a:xfrm>
            <a:off x="7393700" y="293586"/>
            <a:ext cx="48895" cy="48895"/>
          </a:xfrm>
          <a:custGeom>
            <a:avLst/>
            <a:gdLst/>
            <a:ahLst/>
            <a:cxnLst/>
            <a:rect l="l" t="t" r="r" b="b"/>
            <a:pathLst>
              <a:path w="48895" h="48895">
                <a:moveTo>
                  <a:pt x="25804" y="0"/>
                </a:moveTo>
                <a:lnTo>
                  <a:pt x="16499" y="1278"/>
                </a:lnTo>
                <a:lnTo>
                  <a:pt x="8215" y="6602"/>
                </a:lnTo>
                <a:lnTo>
                  <a:pt x="2274" y="14571"/>
                </a:lnTo>
                <a:lnTo>
                  <a:pt x="0" y="23788"/>
                </a:lnTo>
                <a:lnTo>
                  <a:pt x="1694" y="33131"/>
                </a:lnTo>
                <a:lnTo>
                  <a:pt x="7206" y="41075"/>
                </a:lnTo>
                <a:lnTo>
                  <a:pt x="15365" y="46524"/>
                </a:lnTo>
                <a:lnTo>
                  <a:pt x="24997" y="48383"/>
                </a:lnTo>
                <a:lnTo>
                  <a:pt x="34775" y="46455"/>
                </a:lnTo>
                <a:lnTo>
                  <a:pt x="42435" y="41126"/>
                </a:lnTo>
                <a:lnTo>
                  <a:pt x="47224" y="33074"/>
                </a:lnTo>
                <a:lnTo>
                  <a:pt x="48383" y="22981"/>
                </a:lnTo>
                <a:lnTo>
                  <a:pt x="46159" y="13834"/>
                </a:lnTo>
                <a:lnTo>
                  <a:pt x="41478" y="6954"/>
                </a:lnTo>
                <a:lnTo>
                  <a:pt x="34605" y="2343"/>
                </a:lnTo>
                <a:lnTo>
                  <a:pt x="25804" y="0"/>
                </a:lnTo>
                <a:close/>
              </a:path>
            </a:pathLst>
          </a:custGeom>
          <a:solidFill>
            <a:srgbClr val="000A38">
              <a:alpha val="35998"/>
            </a:srgbClr>
          </a:solidFill>
        </p:spPr>
        <p:txBody>
          <a:bodyPr wrap="square" lIns="0" tIns="0" rIns="0" bIns="0" rtlCol="0"/>
          <a:lstStyle/>
          <a:p>
            <a:endParaRPr/>
          </a:p>
        </p:txBody>
      </p:sp>
      <p:sp>
        <p:nvSpPr>
          <p:cNvPr id="298" name="object 298"/>
          <p:cNvSpPr/>
          <p:nvPr/>
        </p:nvSpPr>
        <p:spPr>
          <a:xfrm>
            <a:off x="9494349" y="300440"/>
            <a:ext cx="48895" cy="48895"/>
          </a:xfrm>
          <a:custGeom>
            <a:avLst/>
            <a:gdLst/>
            <a:ahLst/>
            <a:cxnLst/>
            <a:rect l="l" t="t" r="r" b="b"/>
            <a:pathLst>
              <a:path w="48895" h="48895">
                <a:moveTo>
                  <a:pt x="24595" y="0"/>
                </a:moveTo>
                <a:lnTo>
                  <a:pt x="15422" y="1864"/>
                </a:lnTo>
                <a:lnTo>
                  <a:pt x="7459" y="7358"/>
                </a:lnTo>
                <a:lnTo>
                  <a:pt x="1915" y="15422"/>
                </a:lnTo>
                <a:lnTo>
                  <a:pt x="0" y="24997"/>
                </a:lnTo>
                <a:lnTo>
                  <a:pt x="1587" y="34208"/>
                </a:lnTo>
                <a:lnTo>
                  <a:pt x="5745" y="41226"/>
                </a:lnTo>
                <a:lnTo>
                  <a:pt x="12473" y="45976"/>
                </a:lnTo>
                <a:lnTo>
                  <a:pt x="21772" y="48383"/>
                </a:lnTo>
                <a:lnTo>
                  <a:pt x="31662" y="47406"/>
                </a:lnTo>
                <a:lnTo>
                  <a:pt x="40117" y="42688"/>
                </a:lnTo>
                <a:lnTo>
                  <a:pt x="46152" y="35172"/>
                </a:lnTo>
                <a:lnTo>
                  <a:pt x="48785" y="25804"/>
                </a:lnTo>
                <a:lnTo>
                  <a:pt x="46934" y="16726"/>
                </a:lnTo>
                <a:lnTo>
                  <a:pt x="41529" y="8517"/>
                </a:lnTo>
                <a:lnTo>
                  <a:pt x="33705" y="2501"/>
                </a:lnTo>
                <a:lnTo>
                  <a:pt x="24595" y="0"/>
                </a:lnTo>
                <a:close/>
              </a:path>
            </a:pathLst>
          </a:custGeom>
          <a:solidFill>
            <a:srgbClr val="000A38">
              <a:alpha val="35998"/>
            </a:srgbClr>
          </a:solidFill>
        </p:spPr>
        <p:txBody>
          <a:bodyPr wrap="square" lIns="0" tIns="0" rIns="0" bIns="0" rtlCol="0"/>
          <a:lstStyle/>
          <a:p>
            <a:endParaRPr/>
          </a:p>
        </p:txBody>
      </p:sp>
      <p:sp>
        <p:nvSpPr>
          <p:cNvPr id="299" name="object 299"/>
          <p:cNvSpPr/>
          <p:nvPr/>
        </p:nvSpPr>
        <p:spPr>
          <a:xfrm>
            <a:off x="14785889" y="390353"/>
            <a:ext cx="48895" cy="48895"/>
          </a:xfrm>
          <a:custGeom>
            <a:avLst/>
            <a:gdLst/>
            <a:ahLst/>
            <a:cxnLst/>
            <a:rect l="l" t="t" r="r" b="b"/>
            <a:pathLst>
              <a:path w="48894" h="48895">
                <a:moveTo>
                  <a:pt x="23385" y="0"/>
                </a:moveTo>
                <a:lnTo>
                  <a:pt x="14175" y="1587"/>
                </a:lnTo>
                <a:lnTo>
                  <a:pt x="7157" y="5745"/>
                </a:lnTo>
                <a:lnTo>
                  <a:pt x="2406" y="12473"/>
                </a:lnTo>
                <a:lnTo>
                  <a:pt x="0" y="21772"/>
                </a:lnTo>
                <a:lnTo>
                  <a:pt x="976" y="31663"/>
                </a:lnTo>
                <a:lnTo>
                  <a:pt x="5695" y="40118"/>
                </a:lnTo>
                <a:lnTo>
                  <a:pt x="13211" y="46153"/>
                </a:lnTo>
                <a:lnTo>
                  <a:pt x="22579" y="48786"/>
                </a:lnTo>
                <a:lnTo>
                  <a:pt x="31657" y="47104"/>
                </a:lnTo>
                <a:lnTo>
                  <a:pt x="39866" y="41680"/>
                </a:lnTo>
                <a:lnTo>
                  <a:pt x="45882" y="33761"/>
                </a:lnTo>
                <a:lnTo>
                  <a:pt x="48383" y="24594"/>
                </a:lnTo>
                <a:lnTo>
                  <a:pt x="46518" y="15422"/>
                </a:lnTo>
                <a:lnTo>
                  <a:pt x="41025" y="7459"/>
                </a:lnTo>
                <a:lnTo>
                  <a:pt x="32961" y="1915"/>
                </a:lnTo>
                <a:lnTo>
                  <a:pt x="23385" y="0"/>
                </a:lnTo>
                <a:close/>
              </a:path>
            </a:pathLst>
          </a:custGeom>
          <a:solidFill>
            <a:srgbClr val="000A38">
              <a:alpha val="35998"/>
            </a:srgbClr>
          </a:solidFill>
        </p:spPr>
        <p:txBody>
          <a:bodyPr wrap="square" lIns="0" tIns="0" rIns="0" bIns="0" rtlCol="0"/>
          <a:lstStyle/>
          <a:p>
            <a:endParaRPr/>
          </a:p>
        </p:txBody>
      </p:sp>
      <p:sp>
        <p:nvSpPr>
          <p:cNvPr id="300" name="object 300"/>
          <p:cNvSpPr/>
          <p:nvPr/>
        </p:nvSpPr>
        <p:spPr>
          <a:xfrm>
            <a:off x="10582171" y="372613"/>
            <a:ext cx="46990" cy="47625"/>
          </a:xfrm>
          <a:custGeom>
            <a:avLst/>
            <a:gdLst/>
            <a:ahLst/>
            <a:cxnLst/>
            <a:rect l="l" t="t" r="r" b="b"/>
            <a:pathLst>
              <a:path w="46990" h="47625">
                <a:moveTo>
                  <a:pt x="23788" y="0"/>
                </a:moveTo>
                <a:lnTo>
                  <a:pt x="13947" y="2507"/>
                </a:lnTo>
                <a:lnTo>
                  <a:pt x="5846" y="8567"/>
                </a:lnTo>
                <a:lnTo>
                  <a:pt x="768" y="16896"/>
                </a:lnTo>
                <a:lnTo>
                  <a:pt x="0" y="26207"/>
                </a:lnTo>
                <a:lnTo>
                  <a:pt x="2816" y="34983"/>
                </a:lnTo>
                <a:lnTo>
                  <a:pt x="7711" y="41680"/>
                </a:lnTo>
                <a:lnTo>
                  <a:pt x="14798" y="45882"/>
                </a:lnTo>
                <a:lnTo>
                  <a:pt x="24191" y="47173"/>
                </a:lnTo>
                <a:lnTo>
                  <a:pt x="33899" y="45126"/>
                </a:lnTo>
                <a:lnTo>
                  <a:pt x="41378" y="39563"/>
                </a:lnTo>
                <a:lnTo>
                  <a:pt x="45907" y="31354"/>
                </a:lnTo>
                <a:lnTo>
                  <a:pt x="46771" y="21369"/>
                </a:lnTo>
                <a:lnTo>
                  <a:pt x="44200" y="12473"/>
                </a:lnTo>
                <a:lnTo>
                  <a:pt x="39210" y="6148"/>
                </a:lnTo>
                <a:lnTo>
                  <a:pt x="32255" y="2091"/>
                </a:lnTo>
                <a:lnTo>
                  <a:pt x="23788" y="0"/>
                </a:lnTo>
                <a:close/>
              </a:path>
            </a:pathLst>
          </a:custGeom>
          <a:solidFill>
            <a:srgbClr val="000A38">
              <a:alpha val="35998"/>
            </a:srgbClr>
          </a:solidFill>
        </p:spPr>
        <p:txBody>
          <a:bodyPr wrap="square" lIns="0" tIns="0" rIns="0" bIns="0" rtlCol="0"/>
          <a:lstStyle/>
          <a:p>
            <a:endParaRPr/>
          </a:p>
        </p:txBody>
      </p:sp>
      <p:sp>
        <p:nvSpPr>
          <p:cNvPr id="301" name="object 301"/>
          <p:cNvSpPr/>
          <p:nvPr/>
        </p:nvSpPr>
        <p:spPr>
          <a:xfrm>
            <a:off x="1972331" y="279877"/>
            <a:ext cx="46990" cy="47625"/>
          </a:xfrm>
          <a:custGeom>
            <a:avLst/>
            <a:gdLst/>
            <a:ahLst/>
            <a:cxnLst/>
            <a:rect l="l" t="t" r="r" b="b"/>
            <a:pathLst>
              <a:path w="46989" h="47625">
                <a:moveTo>
                  <a:pt x="23385" y="0"/>
                </a:moveTo>
                <a:lnTo>
                  <a:pt x="14118" y="2097"/>
                </a:lnTo>
                <a:lnTo>
                  <a:pt x="6400" y="7711"/>
                </a:lnTo>
                <a:lnTo>
                  <a:pt x="1329" y="15819"/>
                </a:lnTo>
                <a:lnTo>
                  <a:pt x="0" y="25401"/>
                </a:lnTo>
                <a:lnTo>
                  <a:pt x="2173" y="34530"/>
                </a:lnTo>
                <a:lnTo>
                  <a:pt x="6803" y="41277"/>
                </a:lnTo>
                <a:lnTo>
                  <a:pt x="13777" y="45529"/>
                </a:lnTo>
                <a:lnTo>
                  <a:pt x="22982" y="47174"/>
                </a:lnTo>
                <a:lnTo>
                  <a:pt x="32369" y="45876"/>
                </a:lnTo>
                <a:lnTo>
                  <a:pt x="39412" y="41630"/>
                </a:lnTo>
                <a:lnTo>
                  <a:pt x="44187" y="34813"/>
                </a:lnTo>
                <a:lnTo>
                  <a:pt x="46770" y="25804"/>
                </a:lnTo>
                <a:lnTo>
                  <a:pt x="45554" y="16556"/>
                </a:lnTo>
                <a:lnTo>
                  <a:pt x="40370" y="8366"/>
                </a:lnTo>
                <a:lnTo>
                  <a:pt x="32539" y="2444"/>
                </a:lnTo>
                <a:lnTo>
                  <a:pt x="23385" y="0"/>
                </a:lnTo>
                <a:close/>
              </a:path>
            </a:pathLst>
          </a:custGeom>
          <a:solidFill>
            <a:srgbClr val="000A38">
              <a:alpha val="35998"/>
            </a:srgbClr>
          </a:solidFill>
        </p:spPr>
        <p:txBody>
          <a:bodyPr wrap="square" lIns="0" tIns="0" rIns="0" bIns="0" rtlCol="0"/>
          <a:lstStyle/>
          <a:p>
            <a:endParaRPr/>
          </a:p>
        </p:txBody>
      </p:sp>
      <p:sp>
        <p:nvSpPr>
          <p:cNvPr id="302" name="object 302"/>
          <p:cNvSpPr/>
          <p:nvPr/>
        </p:nvSpPr>
        <p:spPr>
          <a:xfrm>
            <a:off x="5290228" y="283909"/>
            <a:ext cx="48260" cy="48260"/>
          </a:xfrm>
          <a:custGeom>
            <a:avLst/>
            <a:gdLst/>
            <a:ahLst/>
            <a:cxnLst/>
            <a:rect l="l" t="t" r="r" b="b"/>
            <a:pathLst>
              <a:path w="48260" h="48260">
                <a:moveTo>
                  <a:pt x="24997" y="0"/>
                </a:moveTo>
                <a:lnTo>
                  <a:pt x="15421" y="1795"/>
                </a:lnTo>
                <a:lnTo>
                  <a:pt x="7358" y="7106"/>
                </a:lnTo>
                <a:lnTo>
                  <a:pt x="1864" y="14912"/>
                </a:lnTo>
                <a:lnTo>
                  <a:pt x="0" y="24191"/>
                </a:lnTo>
                <a:lnTo>
                  <a:pt x="2268" y="33408"/>
                </a:lnTo>
                <a:lnTo>
                  <a:pt x="8164" y="41378"/>
                </a:lnTo>
                <a:lnTo>
                  <a:pt x="16329" y="46701"/>
                </a:lnTo>
                <a:lnTo>
                  <a:pt x="25401" y="47980"/>
                </a:lnTo>
                <a:lnTo>
                  <a:pt x="34202" y="45699"/>
                </a:lnTo>
                <a:lnTo>
                  <a:pt x="41075" y="41226"/>
                </a:lnTo>
                <a:lnTo>
                  <a:pt x="45756" y="34486"/>
                </a:lnTo>
                <a:lnTo>
                  <a:pt x="47980" y="25401"/>
                </a:lnTo>
                <a:lnTo>
                  <a:pt x="46827" y="15535"/>
                </a:lnTo>
                <a:lnTo>
                  <a:pt x="42083" y="7559"/>
                </a:lnTo>
                <a:lnTo>
                  <a:pt x="34542" y="2154"/>
                </a:lnTo>
                <a:lnTo>
                  <a:pt x="24997" y="0"/>
                </a:lnTo>
                <a:close/>
              </a:path>
            </a:pathLst>
          </a:custGeom>
          <a:solidFill>
            <a:srgbClr val="000A38">
              <a:alpha val="35998"/>
            </a:srgbClr>
          </a:solidFill>
        </p:spPr>
        <p:txBody>
          <a:bodyPr wrap="square" lIns="0" tIns="0" rIns="0" bIns="0" rtlCol="0"/>
          <a:lstStyle/>
          <a:p>
            <a:endParaRPr/>
          </a:p>
        </p:txBody>
      </p:sp>
      <p:sp>
        <p:nvSpPr>
          <p:cNvPr id="303" name="object 303"/>
          <p:cNvSpPr/>
          <p:nvPr/>
        </p:nvSpPr>
        <p:spPr>
          <a:xfrm>
            <a:off x="12684434" y="379064"/>
            <a:ext cx="48895" cy="48895"/>
          </a:xfrm>
          <a:custGeom>
            <a:avLst/>
            <a:gdLst/>
            <a:ahLst/>
            <a:cxnLst/>
            <a:rect l="l" t="t" r="r" b="b"/>
            <a:pathLst>
              <a:path w="48895" h="48895">
                <a:moveTo>
                  <a:pt x="24191" y="0"/>
                </a:moveTo>
                <a:lnTo>
                  <a:pt x="15082" y="2444"/>
                </a:lnTo>
                <a:lnTo>
                  <a:pt x="7257" y="8366"/>
                </a:lnTo>
                <a:lnTo>
                  <a:pt x="1852" y="16556"/>
                </a:lnTo>
                <a:lnTo>
                  <a:pt x="0" y="25804"/>
                </a:lnTo>
                <a:lnTo>
                  <a:pt x="2627" y="34945"/>
                </a:lnTo>
                <a:lnTo>
                  <a:pt x="8618" y="42385"/>
                </a:lnTo>
                <a:lnTo>
                  <a:pt x="16953" y="47180"/>
                </a:lnTo>
                <a:lnTo>
                  <a:pt x="26611" y="48383"/>
                </a:lnTo>
                <a:lnTo>
                  <a:pt x="35683" y="45976"/>
                </a:lnTo>
                <a:lnTo>
                  <a:pt x="42335" y="41226"/>
                </a:lnTo>
                <a:lnTo>
                  <a:pt x="46569" y="34208"/>
                </a:lnTo>
                <a:lnTo>
                  <a:pt x="48383" y="24997"/>
                </a:lnTo>
                <a:lnTo>
                  <a:pt x="46758" y="15592"/>
                </a:lnTo>
                <a:lnTo>
                  <a:pt x="41428" y="7509"/>
                </a:lnTo>
                <a:lnTo>
                  <a:pt x="33528" y="1921"/>
                </a:lnTo>
                <a:lnTo>
                  <a:pt x="24191" y="0"/>
                </a:lnTo>
                <a:close/>
              </a:path>
            </a:pathLst>
          </a:custGeom>
          <a:solidFill>
            <a:srgbClr val="000A38">
              <a:alpha val="35998"/>
            </a:srgbClr>
          </a:solidFill>
        </p:spPr>
        <p:txBody>
          <a:bodyPr wrap="square" lIns="0" tIns="0" rIns="0" bIns="0" rtlCol="0"/>
          <a:lstStyle/>
          <a:p>
            <a:endParaRPr/>
          </a:p>
        </p:txBody>
      </p:sp>
      <p:sp>
        <p:nvSpPr>
          <p:cNvPr id="304" name="object 304"/>
          <p:cNvSpPr/>
          <p:nvPr/>
        </p:nvSpPr>
        <p:spPr>
          <a:xfrm>
            <a:off x="9362504" y="377048"/>
            <a:ext cx="47625" cy="46990"/>
          </a:xfrm>
          <a:custGeom>
            <a:avLst/>
            <a:gdLst/>
            <a:ahLst/>
            <a:cxnLst/>
            <a:rect l="l" t="t" r="r" b="b"/>
            <a:pathLst>
              <a:path w="47625" h="46990">
                <a:moveTo>
                  <a:pt x="22579" y="0"/>
                </a:moveTo>
                <a:lnTo>
                  <a:pt x="13268" y="2053"/>
                </a:lnTo>
                <a:lnTo>
                  <a:pt x="6451" y="6753"/>
                </a:lnTo>
                <a:lnTo>
                  <a:pt x="2054" y="13721"/>
                </a:lnTo>
                <a:lnTo>
                  <a:pt x="0" y="22578"/>
                </a:lnTo>
                <a:lnTo>
                  <a:pt x="1574" y="31858"/>
                </a:lnTo>
                <a:lnTo>
                  <a:pt x="7156" y="39966"/>
                </a:lnTo>
                <a:lnTo>
                  <a:pt x="15309" y="45428"/>
                </a:lnTo>
                <a:lnTo>
                  <a:pt x="24595" y="46770"/>
                </a:lnTo>
                <a:lnTo>
                  <a:pt x="33566" y="44445"/>
                </a:lnTo>
                <a:lnTo>
                  <a:pt x="40420" y="39966"/>
                </a:lnTo>
                <a:lnTo>
                  <a:pt x="45007" y="33446"/>
                </a:lnTo>
                <a:lnTo>
                  <a:pt x="47174" y="24997"/>
                </a:lnTo>
                <a:lnTo>
                  <a:pt x="45429" y="14685"/>
                </a:lnTo>
                <a:lnTo>
                  <a:pt x="40169" y="6602"/>
                </a:lnTo>
                <a:lnTo>
                  <a:pt x="32262" y="1467"/>
                </a:lnTo>
                <a:lnTo>
                  <a:pt x="22579" y="0"/>
                </a:lnTo>
                <a:close/>
              </a:path>
            </a:pathLst>
          </a:custGeom>
          <a:solidFill>
            <a:srgbClr val="000A38">
              <a:alpha val="35998"/>
            </a:srgbClr>
          </a:solidFill>
        </p:spPr>
        <p:txBody>
          <a:bodyPr wrap="square" lIns="0" tIns="0" rIns="0" bIns="0" rtlCol="0"/>
          <a:lstStyle/>
          <a:p>
            <a:endParaRPr/>
          </a:p>
        </p:txBody>
      </p:sp>
      <p:sp>
        <p:nvSpPr>
          <p:cNvPr id="305" name="object 305"/>
          <p:cNvSpPr/>
          <p:nvPr/>
        </p:nvSpPr>
        <p:spPr>
          <a:xfrm>
            <a:off x="4070965" y="291570"/>
            <a:ext cx="47625" cy="47625"/>
          </a:xfrm>
          <a:custGeom>
            <a:avLst/>
            <a:gdLst/>
            <a:ahLst/>
            <a:cxnLst/>
            <a:rect l="l" t="t" r="r" b="b"/>
            <a:pathLst>
              <a:path w="47625" h="47625">
                <a:moveTo>
                  <a:pt x="26610" y="0"/>
                </a:moveTo>
                <a:lnTo>
                  <a:pt x="16896" y="976"/>
                </a:lnTo>
                <a:lnTo>
                  <a:pt x="8466" y="5695"/>
                </a:lnTo>
                <a:lnTo>
                  <a:pt x="2456" y="13210"/>
                </a:lnTo>
                <a:lnTo>
                  <a:pt x="0" y="22578"/>
                </a:lnTo>
                <a:lnTo>
                  <a:pt x="1978" y="31751"/>
                </a:lnTo>
                <a:lnTo>
                  <a:pt x="7660" y="39714"/>
                </a:lnTo>
                <a:lnTo>
                  <a:pt x="15762" y="45258"/>
                </a:lnTo>
                <a:lnTo>
                  <a:pt x="24997" y="47173"/>
                </a:lnTo>
                <a:lnTo>
                  <a:pt x="33628" y="44861"/>
                </a:lnTo>
                <a:lnTo>
                  <a:pt x="40823" y="39563"/>
                </a:lnTo>
                <a:lnTo>
                  <a:pt x="45749" y="31921"/>
                </a:lnTo>
                <a:lnTo>
                  <a:pt x="47576" y="22578"/>
                </a:lnTo>
                <a:lnTo>
                  <a:pt x="45888" y="14004"/>
                </a:lnTo>
                <a:lnTo>
                  <a:pt x="41932" y="7207"/>
                </a:lnTo>
                <a:lnTo>
                  <a:pt x="35556" y="2450"/>
                </a:lnTo>
                <a:lnTo>
                  <a:pt x="26610" y="0"/>
                </a:lnTo>
                <a:close/>
              </a:path>
            </a:pathLst>
          </a:custGeom>
          <a:solidFill>
            <a:srgbClr val="000A38">
              <a:alpha val="35998"/>
            </a:srgbClr>
          </a:solidFill>
        </p:spPr>
        <p:txBody>
          <a:bodyPr wrap="square" lIns="0" tIns="0" rIns="0" bIns="0" rtlCol="0"/>
          <a:lstStyle/>
          <a:p>
            <a:endParaRPr/>
          </a:p>
        </p:txBody>
      </p:sp>
      <p:sp>
        <p:nvSpPr>
          <p:cNvPr id="306" name="object 306"/>
          <p:cNvSpPr/>
          <p:nvPr/>
        </p:nvSpPr>
        <p:spPr>
          <a:xfrm>
            <a:off x="11466380" y="386724"/>
            <a:ext cx="46990" cy="47625"/>
          </a:xfrm>
          <a:custGeom>
            <a:avLst/>
            <a:gdLst/>
            <a:ahLst/>
            <a:cxnLst/>
            <a:rect l="l" t="t" r="r" b="b"/>
            <a:pathLst>
              <a:path w="46990" h="47625">
                <a:moveTo>
                  <a:pt x="24997" y="0"/>
                </a:moveTo>
                <a:lnTo>
                  <a:pt x="15478" y="1682"/>
                </a:lnTo>
                <a:lnTo>
                  <a:pt x="7206" y="7106"/>
                </a:lnTo>
                <a:lnTo>
                  <a:pt x="1581" y="15025"/>
                </a:lnTo>
                <a:lnTo>
                  <a:pt x="0" y="24191"/>
                </a:lnTo>
                <a:lnTo>
                  <a:pt x="1820" y="33232"/>
                </a:lnTo>
                <a:lnTo>
                  <a:pt x="6097" y="40269"/>
                </a:lnTo>
                <a:lnTo>
                  <a:pt x="12869" y="45113"/>
                </a:lnTo>
                <a:lnTo>
                  <a:pt x="22174" y="47576"/>
                </a:lnTo>
                <a:lnTo>
                  <a:pt x="31460" y="46121"/>
                </a:lnTo>
                <a:lnTo>
                  <a:pt x="38705" y="42284"/>
                </a:lnTo>
                <a:lnTo>
                  <a:pt x="43834" y="35953"/>
                </a:lnTo>
                <a:lnTo>
                  <a:pt x="46769" y="27013"/>
                </a:lnTo>
                <a:lnTo>
                  <a:pt x="46089" y="17293"/>
                </a:lnTo>
                <a:lnTo>
                  <a:pt x="41629" y="8819"/>
                </a:lnTo>
                <a:lnTo>
                  <a:pt x="34296" y="2689"/>
                </a:lnTo>
                <a:lnTo>
                  <a:pt x="24997" y="0"/>
                </a:lnTo>
                <a:close/>
              </a:path>
            </a:pathLst>
          </a:custGeom>
          <a:solidFill>
            <a:srgbClr val="000A38">
              <a:alpha val="35998"/>
            </a:srgbClr>
          </a:solidFill>
        </p:spPr>
        <p:txBody>
          <a:bodyPr wrap="square" lIns="0" tIns="0" rIns="0" bIns="0" rtlCol="0"/>
          <a:lstStyle/>
          <a:p>
            <a:endParaRPr/>
          </a:p>
        </p:txBody>
      </p:sp>
      <p:sp>
        <p:nvSpPr>
          <p:cNvPr id="307" name="object 307"/>
          <p:cNvSpPr/>
          <p:nvPr/>
        </p:nvSpPr>
        <p:spPr>
          <a:xfrm>
            <a:off x="2852507" y="294796"/>
            <a:ext cx="46990" cy="46990"/>
          </a:xfrm>
          <a:custGeom>
            <a:avLst/>
            <a:gdLst/>
            <a:ahLst/>
            <a:cxnLst/>
            <a:rect l="l" t="t" r="r" b="b"/>
            <a:pathLst>
              <a:path w="46989" h="46989">
                <a:moveTo>
                  <a:pt x="23788" y="0"/>
                </a:moveTo>
                <a:lnTo>
                  <a:pt x="14515" y="1751"/>
                </a:lnTo>
                <a:lnTo>
                  <a:pt x="6753" y="7358"/>
                </a:lnTo>
                <a:lnTo>
                  <a:pt x="1562" y="15535"/>
                </a:lnTo>
                <a:lnTo>
                  <a:pt x="0" y="24997"/>
                </a:lnTo>
                <a:lnTo>
                  <a:pt x="2627" y="34290"/>
                </a:lnTo>
                <a:lnTo>
                  <a:pt x="8618" y="41579"/>
                </a:lnTo>
                <a:lnTo>
                  <a:pt x="16953" y="45920"/>
                </a:lnTo>
                <a:lnTo>
                  <a:pt x="26610" y="46367"/>
                </a:lnTo>
                <a:lnTo>
                  <a:pt x="35317" y="43438"/>
                </a:lnTo>
                <a:lnTo>
                  <a:pt x="41529" y="38354"/>
                </a:lnTo>
                <a:lnTo>
                  <a:pt x="45321" y="31228"/>
                </a:lnTo>
                <a:lnTo>
                  <a:pt x="46770" y="22175"/>
                </a:lnTo>
                <a:lnTo>
                  <a:pt x="44313" y="13097"/>
                </a:lnTo>
                <a:lnTo>
                  <a:pt x="39513" y="6400"/>
                </a:lnTo>
                <a:lnTo>
                  <a:pt x="32595" y="2047"/>
                </a:lnTo>
                <a:lnTo>
                  <a:pt x="23788" y="0"/>
                </a:lnTo>
                <a:close/>
              </a:path>
            </a:pathLst>
          </a:custGeom>
          <a:solidFill>
            <a:srgbClr val="000A38">
              <a:alpha val="35998"/>
            </a:srgbClr>
          </a:solidFill>
        </p:spPr>
        <p:txBody>
          <a:bodyPr wrap="square" lIns="0" tIns="0" rIns="0" bIns="0" rtlCol="0"/>
          <a:lstStyle/>
          <a:p>
            <a:endParaRPr/>
          </a:p>
        </p:txBody>
      </p:sp>
      <p:sp>
        <p:nvSpPr>
          <p:cNvPr id="308" name="object 308"/>
          <p:cNvSpPr/>
          <p:nvPr/>
        </p:nvSpPr>
        <p:spPr>
          <a:xfrm>
            <a:off x="6174839" y="298424"/>
            <a:ext cx="47625" cy="47625"/>
          </a:xfrm>
          <a:custGeom>
            <a:avLst/>
            <a:gdLst/>
            <a:ahLst/>
            <a:cxnLst/>
            <a:rect l="l" t="t" r="r" b="b"/>
            <a:pathLst>
              <a:path w="47625" h="47625">
                <a:moveTo>
                  <a:pt x="25401" y="0"/>
                </a:moveTo>
                <a:lnTo>
                  <a:pt x="14912" y="2091"/>
                </a:lnTo>
                <a:lnTo>
                  <a:pt x="6501" y="7660"/>
                </a:lnTo>
                <a:lnTo>
                  <a:pt x="1190" y="15648"/>
                </a:lnTo>
                <a:lnTo>
                  <a:pt x="0" y="24997"/>
                </a:lnTo>
                <a:lnTo>
                  <a:pt x="2469" y="33962"/>
                </a:lnTo>
                <a:lnTo>
                  <a:pt x="7358" y="40773"/>
                </a:lnTo>
                <a:lnTo>
                  <a:pt x="14515" y="45239"/>
                </a:lnTo>
                <a:lnTo>
                  <a:pt x="23788" y="47173"/>
                </a:lnTo>
                <a:lnTo>
                  <a:pt x="33055" y="45415"/>
                </a:lnTo>
                <a:lnTo>
                  <a:pt x="40773" y="39764"/>
                </a:lnTo>
                <a:lnTo>
                  <a:pt x="45844" y="31467"/>
                </a:lnTo>
                <a:lnTo>
                  <a:pt x="47174" y="21772"/>
                </a:lnTo>
                <a:lnTo>
                  <a:pt x="44962" y="12530"/>
                </a:lnTo>
                <a:lnTo>
                  <a:pt x="40370" y="5896"/>
                </a:lnTo>
                <a:lnTo>
                  <a:pt x="33736" y="1757"/>
                </a:lnTo>
                <a:lnTo>
                  <a:pt x="25401" y="0"/>
                </a:lnTo>
                <a:close/>
              </a:path>
            </a:pathLst>
          </a:custGeom>
          <a:solidFill>
            <a:srgbClr val="000A38">
              <a:alpha val="35998"/>
            </a:srgbClr>
          </a:solidFill>
        </p:spPr>
        <p:txBody>
          <a:bodyPr wrap="square" lIns="0" tIns="0" rIns="0" bIns="0" rtlCol="0"/>
          <a:lstStyle/>
          <a:p>
            <a:endParaRPr/>
          </a:p>
        </p:txBody>
      </p:sp>
      <p:sp>
        <p:nvSpPr>
          <p:cNvPr id="309" name="object 309"/>
          <p:cNvSpPr/>
          <p:nvPr/>
        </p:nvSpPr>
        <p:spPr>
          <a:xfrm>
            <a:off x="4955576" y="305279"/>
            <a:ext cx="47625" cy="47625"/>
          </a:xfrm>
          <a:custGeom>
            <a:avLst/>
            <a:gdLst/>
            <a:ahLst/>
            <a:cxnLst/>
            <a:rect l="l" t="t" r="r" b="b"/>
            <a:pathLst>
              <a:path w="47625" h="47625">
                <a:moveTo>
                  <a:pt x="24191" y="0"/>
                </a:moveTo>
                <a:lnTo>
                  <a:pt x="14571" y="1858"/>
                </a:lnTo>
                <a:lnTo>
                  <a:pt x="6501" y="7308"/>
                </a:lnTo>
                <a:lnTo>
                  <a:pt x="1228" y="15252"/>
                </a:lnTo>
                <a:lnTo>
                  <a:pt x="0" y="24594"/>
                </a:lnTo>
                <a:lnTo>
                  <a:pt x="2463" y="33566"/>
                </a:lnTo>
                <a:lnTo>
                  <a:pt x="7307" y="40420"/>
                </a:lnTo>
                <a:lnTo>
                  <a:pt x="14345" y="45006"/>
                </a:lnTo>
                <a:lnTo>
                  <a:pt x="23385" y="47173"/>
                </a:lnTo>
                <a:lnTo>
                  <a:pt x="32658" y="45844"/>
                </a:lnTo>
                <a:lnTo>
                  <a:pt x="40420" y="40168"/>
                </a:lnTo>
                <a:lnTo>
                  <a:pt x="45611" y="31241"/>
                </a:lnTo>
                <a:lnTo>
                  <a:pt x="47173" y="20159"/>
                </a:lnTo>
                <a:lnTo>
                  <a:pt x="44886" y="12360"/>
                </a:lnTo>
                <a:lnTo>
                  <a:pt x="40369" y="6148"/>
                </a:lnTo>
                <a:lnTo>
                  <a:pt x="33509" y="1902"/>
                </a:lnTo>
                <a:lnTo>
                  <a:pt x="24191" y="0"/>
                </a:lnTo>
                <a:close/>
              </a:path>
            </a:pathLst>
          </a:custGeom>
          <a:solidFill>
            <a:srgbClr val="000A38">
              <a:alpha val="35998"/>
            </a:srgbClr>
          </a:solidFill>
        </p:spPr>
        <p:txBody>
          <a:bodyPr wrap="square" lIns="0" tIns="0" rIns="0" bIns="0" rtlCol="0"/>
          <a:lstStyle/>
          <a:p>
            <a:endParaRPr/>
          </a:p>
        </p:txBody>
      </p:sp>
      <p:sp>
        <p:nvSpPr>
          <p:cNvPr id="310" name="object 310"/>
          <p:cNvSpPr/>
          <p:nvPr/>
        </p:nvSpPr>
        <p:spPr>
          <a:xfrm>
            <a:off x="10246307" y="394385"/>
            <a:ext cx="47625" cy="46990"/>
          </a:xfrm>
          <a:custGeom>
            <a:avLst/>
            <a:gdLst/>
            <a:ahLst/>
            <a:cxnLst/>
            <a:rect l="l" t="t" r="r" b="b"/>
            <a:pathLst>
              <a:path w="47625" h="46990">
                <a:moveTo>
                  <a:pt x="22579" y="0"/>
                </a:moveTo>
                <a:lnTo>
                  <a:pt x="13608" y="2457"/>
                </a:lnTo>
                <a:lnTo>
                  <a:pt x="6753" y="7257"/>
                </a:lnTo>
                <a:lnTo>
                  <a:pt x="2167" y="14174"/>
                </a:lnTo>
                <a:lnTo>
                  <a:pt x="0" y="22981"/>
                </a:lnTo>
                <a:lnTo>
                  <a:pt x="1789" y="32255"/>
                </a:lnTo>
                <a:lnTo>
                  <a:pt x="7662" y="40016"/>
                </a:lnTo>
                <a:lnTo>
                  <a:pt x="16557" y="45208"/>
                </a:lnTo>
                <a:lnTo>
                  <a:pt x="27418" y="46770"/>
                </a:lnTo>
                <a:lnTo>
                  <a:pt x="35211" y="44489"/>
                </a:lnTo>
                <a:lnTo>
                  <a:pt x="41379" y="40017"/>
                </a:lnTo>
                <a:lnTo>
                  <a:pt x="45505" y="33276"/>
                </a:lnTo>
                <a:lnTo>
                  <a:pt x="47174" y="24191"/>
                </a:lnTo>
                <a:lnTo>
                  <a:pt x="45486" y="14628"/>
                </a:lnTo>
                <a:lnTo>
                  <a:pt x="40018" y="6652"/>
                </a:lnTo>
                <a:lnTo>
                  <a:pt x="31979" y="1398"/>
                </a:lnTo>
                <a:lnTo>
                  <a:pt x="22579" y="0"/>
                </a:lnTo>
                <a:close/>
              </a:path>
            </a:pathLst>
          </a:custGeom>
          <a:solidFill>
            <a:srgbClr val="000A38">
              <a:alpha val="35998"/>
            </a:srgbClr>
          </a:solidFill>
        </p:spPr>
        <p:txBody>
          <a:bodyPr wrap="square" lIns="0" tIns="0" rIns="0" bIns="0" rtlCol="0"/>
          <a:lstStyle/>
          <a:p>
            <a:endParaRPr/>
          </a:p>
        </p:txBody>
      </p:sp>
      <p:sp>
        <p:nvSpPr>
          <p:cNvPr id="311" name="object 311"/>
          <p:cNvSpPr/>
          <p:nvPr/>
        </p:nvSpPr>
        <p:spPr>
          <a:xfrm>
            <a:off x="3736715" y="309311"/>
            <a:ext cx="46990" cy="46990"/>
          </a:xfrm>
          <a:custGeom>
            <a:avLst/>
            <a:gdLst/>
            <a:ahLst/>
            <a:cxnLst/>
            <a:rect l="l" t="t" r="r" b="b"/>
            <a:pathLst>
              <a:path w="46989" h="46989">
                <a:moveTo>
                  <a:pt x="23385" y="0"/>
                </a:moveTo>
                <a:lnTo>
                  <a:pt x="14345" y="1870"/>
                </a:lnTo>
                <a:lnTo>
                  <a:pt x="7307" y="6199"/>
                </a:lnTo>
                <a:lnTo>
                  <a:pt x="2463" y="12870"/>
                </a:lnTo>
                <a:lnTo>
                  <a:pt x="0" y="21772"/>
                </a:lnTo>
                <a:lnTo>
                  <a:pt x="1102" y="31172"/>
                </a:lnTo>
                <a:lnTo>
                  <a:pt x="6098" y="39210"/>
                </a:lnTo>
                <a:lnTo>
                  <a:pt x="13891" y="44679"/>
                </a:lnTo>
                <a:lnTo>
                  <a:pt x="23385" y="46367"/>
                </a:lnTo>
                <a:lnTo>
                  <a:pt x="32533" y="44704"/>
                </a:lnTo>
                <a:lnTo>
                  <a:pt x="39412" y="40621"/>
                </a:lnTo>
                <a:lnTo>
                  <a:pt x="44023" y="34573"/>
                </a:lnTo>
                <a:lnTo>
                  <a:pt x="46367" y="27013"/>
                </a:lnTo>
                <a:lnTo>
                  <a:pt x="45101" y="16215"/>
                </a:lnTo>
                <a:lnTo>
                  <a:pt x="40168" y="7458"/>
                </a:lnTo>
                <a:lnTo>
                  <a:pt x="32589" y="1726"/>
                </a:lnTo>
                <a:lnTo>
                  <a:pt x="23385" y="0"/>
                </a:lnTo>
                <a:close/>
              </a:path>
            </a:pathLst>
          </a:custGeom>
          <a:solidFill>
            <a:srgbClr val="000A38">
              <a:alpha val="35998"/>
            </a:srgbClr>
          </a:solidFill>
        </p:spPr>
        <p:txBody>
          <a:bodyPr wrap="square" lIns="0" tIns="0" rIns="0" bIns="0" rtlCol="0"/>
          <a:lstStyle/>
          <a:p>
            <a:endParaRPr/>
          </a:p>
        </p:txBody>
      </p:sp>
      <p:sp>
        <p:nvSpPr>
          <p:cNvPr id="312" name="object 312"/>
          <p:cNvSpPr/>
          <p:nvPr/>
        </p:nvSpPr>
        <p:spPr>
          <a:xfrm>
            <a:off x="13566223" y="398014"/>
            <a:ext cx="48260" cy="48260"/>
          </a:xfrm>
          <a:custGeom>
            <a:avLst/>
            <a:gdLst/>
            <a:ahLst/>
            <a:cxnLst/>
            <a:rect l="l" t="t" r="r" b="b"/>
            <a:pathLst>
              <a:path w="48259" h="48259">
                <a:moveTo>
                  <a:pt x="22579" y="0"/>
                </a:moveTo>
                <a:lnTo>
                  <a:pt x="12871" y="2217"/>
                </a:lnTo>
                <a:lnTo>
                  <a:pt x="5393" y="7761"/>
                </a:lnTo>
                <a:lnTo>
                  <a:pt x="863" y="15875"/>
                </a:lnTo>
                <a:lnTo>
                  <a:pt x="0" y="25804"/>
                </a:lnTo>
                <a:lnTo>
                  <a:pt x="2286" y="34882"/>
                </a:lnTo>
                <a:lnTo>
                  <a:pt x="7106" y="41579"/>
                </a:lnTo>
                <a:lnTo>
                  <a:pt x="14118" y="45932"/>
                </a:lnTo>
                <a:lnTo>
                  <a:pt x="22982" y="47980"/>
                </a:lnTo>
                <a:lnTo>
                  <a:pt x="32217" y="46405"/>
                </a:lnTo>
                <a:lnTo>
                  <a:pt x="40319" y="40823"/>
                </a:lnTo>
                <a:lnTo>
                  <a:pt x="46001" y="32671"/>
                </a:lnTo>
                <a:lnTo>
                  <a:pt x="47979" y="23385"/>
                </a:lnTo>
                <a:lnTo>
                  <a:pt x="46052" y="14175"/>
                </a:lnTo>
                <a:lnTo>
                  <a:pt x="40420" y="6552"/>
                </a:lnTo>
                <a:lnTo>
                  <a:pt x="32217" y="1499"/>
                </a:lnTo>
                <a:lnTo>
                  <a:pt x="22579" y="0"/>
                </a:lnTo>
                <a:close/>
              </a:path>
            </a:pathLst>
          </a:custGeom>
          <a:solidFill>
            <a:srgbClr val="000A38">
              <a:alpha val="35998"/>
            </a:srgbClr>
          </a:solidFill>
        </p:spPr>
        <p:txBody>
          <a:bodyPr wrap="square" lIns="0" tIns="0" rIns="0" bIns="0" rtlCol="0"/>
          <a:lstStyle/>
          <a:p>
            <a:endParaRPr/>
          </a:p>
        </p:txBody>
      </p:sp>
      <p:sp>
        <p:nvSpPr>
          <p:cNvPr id="313" name="object 313"/>
          <p:cNvSpPr/>
          <p:nvPr/>
        </p:nvSpPr>
        <p:spPr>
          <a:xfrm>
            <a:off x="12347362" y="401240"/>
            <a:ext cx="47625" cy="47625"/>
          </a:xfrm>
          <a:custGeom>
            <a:avLst/>
            <a:gdLst/>
            <a:ahLst/>
            <a:cxnLst/>
            <a:rect l="l" t="t" r="r" b="b"/>
            <a:pathLst>
              <a:path w="47625" h="47625">
                <a:moveTo>
                  <a:pt x="22175" y="0"/>
                </a:moveTo>
                <a:lnTo>
                  <a:pt x="12813" y="2627"/>
                </a:lnTo>
                <a:lnTo>
                  <a:pt x="5342" y="8618"/>
                </a:lnTo>
                <a:lnTo>
                  <a:pt x="743" y="16953"/>
                </a:lnTo>
                <a:lnTo>
                  <a:pt x="0" y="26610"/>
                </a:lnTo>
                <a:lnTo>
                  <a:pt x="2702" y="35783"/>
                </a:lnTo>
                <a:lnTo>
                  <a:pt x="7711" y="42234"/>
                </a:lnTo>
                <a:lnTo>
                  <a:pt x="14911" y="46115"/>
                </a:lnTo>
                <a:lnTo>
                  <a:pt x="24191" y="47576"/>
                </a:lnTo>
                <a:lnTo>
                  <a:pt x="33565" y="45176"/>
                </a:lnTo>
                <a:lnTo>
                  <a:pt x="40520" y="40470"/>
                </a:lnTo>
                <a:lnTo>
                  <a:pt x="45056" y="33572"/>
                </a:lnTo>
                <a:lnTo>
                  <a:pt x="47173" y="24594"/>
                </a:lnTo>
                <a:lnTo>
                  <a:pt x="45592" y="15422"/>
                </a:lnTo>
                <a:lnTo>
                  <a:pt x="39966" y="7459"/>
                </a:lnTo>
                <a:lnTo>
                  <a:pt x="31694" y="1915"/>
                </a:lnTo>
                <a:lnTo>
                  <a:pt x="22175" y="0"/>
                </a:lnTo>
                <a:close/>
              </a:path>
            </a:pathLst>
          </a:custGeom>
          <a:solidFill>
            <a:srgbClr val="000A38">
              <a:alpha val="35998"/>
            </a:srgbClr>
          </a:solidFill>
        </p:spPr>
        <p:txBody>
          <a:bodyPr wrap="square" lIns="0" tIns="0" rIns="0" bIns="0" rtlCol="0"/>
          <a:lstStyle/>
          <a:p>
            <a:endParaRPr/>
          </a:p>
        </p:txBody>
      </p:sp>
      <p:sp>
        <p:nvSpPr>
          <p:cNvPr id="314" name="object 314"/>
          <p:cNvSpPr/>
          <p:nvPr/>
        </p:nvSpPr>
        <p:spPr>
          <a:xfrm>
            <a:off x="7056225" y="312940"/>
            <a:ext cx="46990" cy="47625"/>
          </a:xfrm>
          <a:custGeom>
            <a:avLst/>
            <a:gdLst/>
            <a:ahLst/>
            <a:cxnLst/>
            <a:rect l="l" t="t" r="r" b="b"/>
            <a:pathLst>
              <a:path w="46990" h="47625">
                <a:moveTo>
                  <a:pt x="21772" y="0"/>
                </a:moveTo>
                <a:lnTo>
                  <a:pt x="12133" y="2343"/>
                </a:lnTo>
                <a:lnTo>
                  <a:pt x="4838" y="8164"/>
                </a:lnTo>
                <a:lnTo>
                  <a:pt x="566" y="16556"/>
                </a:lnTo>
                <a:lnTo>
                  <a:pt x="0" y="26610"/>
                </a:lnTo>
                <a:lnTo>
                  <a:pt x="2860" y="35436"/>
                </a:lnTo>
                <a:lnTo>
                  <a:pt x="8063" y="41579"/>
                </a:lnTo>
                <a:lnTo>
                  <a:pt x="15082" y="45378"/>
                </a:lnTo>
                <a:lnTo>
                  <a:pt x="23385" y="47173"/>
                </a:lnTo>
                <a:lnTo>
                  <a:pt x="33332" y="44370"/>
                </a:lnTo>
                <a:lnTo>
                  <a:pt x="41277" y="38051"/>
                </a:lnTo>
                <a:lnTo>
                  <a:pt x="46121" y="29540"/>
                </a:lnTo>
                <a:lnTo>
                  <a:pt x="46770" y="20159"/>
                </a:lnTo>
                <a:lnTo>
                  <a:pt x="43658" y="11453"/>
                </a:lnTo>
                <a:lnTo>
                  <a:pt x="38505" y="4939"/>
                </a:lnTo>
                <a:lnTo>
                  <a:pt x="31235" y="995"/>
                </a:lnTo>
                <a:lnTo>
                  <a:pt x="21772" y="0"/>
                </a:lnTo>
                <a:close/>
              </a:path>
            </a:pathLst>
          </a:custGeom>
          <a:solidFill>
            <a:srgbClr val="000A38">
              <a:alpha val="35998"/>
            </a:srgbClr>
          </a:solidFill>
        </p:spPr>
        <p:txBody>
          <a:bodyPr wrap="square" lIns="0" tIns="0" rIns="0" bIns="0" rtlCol="0"/>
          <a:lstStyle/>
          <a:p>
            <a:endParaRPr/>
          </a:p>
        </p:txBody>
      </p:sp>
      <p:sp>
        <p:nvSpPr>
          <p:cNvPr id="315" name="object 315"/>
          <p:cNvSpPr/>
          <p:nvPr/>
        </p:nvSpPr>
        <p:spPr>
          <a:xfrm>
            <a:off x="9155262" y="322213"/>
            <a:ext cx="48260" cy="48895"/>
          </a:xfrm>
          <a:custGeom>
            <a:avLst/>
            <a:gdLst/>
            <a:ahLst/>
            <a:cxnLst/>
            <a:rect l="l" t="t" r="r" b="b"/>
            <a:pathLst>
              <a:path w="48259" h="48895">
                <a:moveTo>
                  <a:pt x="23788" y="0"/>
                </a:moveTo>
                <a:lnTo>
                  <a:pt x="14741" y="2104"/>
                </a:lnTo>
                <a:lnTo>
                  <a:pt x="7660" y="6551"/>
                </a:lnTo>
                <a:lnTo>
                  <a:pt x="2696" y="13267"/>
                </a:lnTo>
                <a:lnTo>
                  <a:pt x="0" y="22175"/>
                </a:lnTo>
                <a:lnTo>
                  <a:pt x="805" y="31600"/>
                </a:lnTo>
                <a:lnTo>
                  <a:pt x="5543" y="39815"/>
                </a:lnTo>
                <a:lnTo>
                  <a:pt x="13153" y="45762"/>
                </a:lnTo>
                <a:lnTo>
                  <a:pt x="22578" y="48383"/>
                </a:lnTo>
                <a:lnTo>
                  <a:pt x="32444" y="47054"/>
                </a:lnTo>
                <a:lnTo>
                  <a:pt x="40419" y="42285"/>
                </a:lnTo>
                <a:lnTo>
                  <a:pt x="45825" y="34718"/>
                </a:lnTo>
                <a:lnTo>
                  <a:pt x="47979" y="24997"/>
                </a:lnTo>
                <a:lnTo>
                  <a:pt x="45957" y="15308"/>
                </a:lnTo>
                <a:lnTo>
                  <a:pt x="40571" y="7055"/>
                </a:lnTo>
                <a:lnTo>
                  <a:pt x="32841" y="1524"/>
                </a:lnTo>
                <a:lnTo>
                  <a:pt x="23788" y="0"/>
                </a:lnTo>
                <a:close/>
              </a:path>
            </a:pathLst>
          </a:custGeom>
          <a:solidFill>
            <a:srgbClr val="000A38">
              <a:alpha val="35998"/>
            </a:srgbClr>
          </a:solidFill>
        </p:spPr>
        <p:txBody>
          <a:bodyPr wrap="square" lIns="0" tIns="0" rIns="0" bIns="0" rtlCol="0"/>
          <a:lstStyle/>
          <a:p>
            <a:endParaRPr/>
          </a:p>
        </p:txBody>
      </p:sp>
      <p:sp>
        <p:nvSpPr>
          <p:cNvPr id="316" name="object 316"/>
          <p:cNvSpPr/>
          <p:nvPr/>
        </p:nvSpPr>
        <p:spPr>
          <a:xfrm>
            <a:off x="11128099" y="408497"/>
            <a:ext cx="46990" cy="47625"/>
          </a:xfrm>
          <a:custGeom>
            <a:avLst/>
            <a:gdLst/>
            <a:ahLst/>
            <a:cxnLst/>
            <a:rect l="l" t="t" r="r" b="b"/>
            <a:pathLst>
              <a:path w="46990" h="47625">
                <a:moveTo>
                  <a:pt x="23385" y="0"/>
                </a:moveTo>
                <a:lnTo>
                  <a:pt x="14118" y="2097"/>
                </a:lnTo>
                <a:lnTo>
                  <a:pt x="6400" y="7711"/>
                </a:lnTo>
                <a:lnTo>
                  <a:pt x="1329" y="15819"/>
                </a:lnTo>
                <a:lnTo>
                  <a:pt x="0" y="25401"/>
                </a:lnTo>
                <a:lnTo>
                  <a:pt x="2173" y="34530"/>
                </a:lnTo>
                <a:lnTo>
                  <a:pt x="6804" y="41277"/>
                </a:lnTo>
                <a:lnTo>
                  <a:pt x="13778" y="45529"/>
                </a:lnTo>
                <a:lnTo>
                  <a:pt x="22982" y="47174"/>
                </a:lnTo>
                <a:lnTo>
                  <a:pt x="32368" y="45876"/>
                </a:lnTo>
                <a:lnTo>
                  <a:pt x="39412" y="41630"/>
                </a:lnTo>
                <a:lnTo>
                  <a:pt x="44187" y="34813"/>
                </a:lnTo>
                <a:lnTo>
                  <a:pt x="46770" y="25804"/>
                </a:lnTo>
                <a:lnTo>
                  <a:pt x="45611" y="16499"/>
                </a:lnTo>
                <a:lnTo>
                  <a:pt x="40521" y="8215"/>
                </a:lnTo>
                <a:lnTo>
                  <a:pt x="32709" y="2274"/>
                </a:lnTo>
                <a:lnTo>
                  <a:pt x="23385" y="0"/>
                </a:lnTo>
                <a:close/>
              </a:path>
            </a:pathLst>
          </a:custGeom>
          <a:solidFill>
            <a:srgbClr val="000A38">
              <a:alpha val="35998"/>
            </a:srgbClr>
          </a:solidFill>
        </p:spPr>
        <p:txBody>
          <a:bodyPr wrap="square" lIns="0" tIns="0" rIns="0" bIns="0" rtlCol="0"/>
          <a:lstStyle/>
          <a:p>
            <a:endParaRPr/>
          </a:p>
        </p:txBody>
      </p:sp>
      <p:sp>
        <p:nvSpPr>
          <p:cNvPr id="317" name="object 317"/>
          <p:cNvSpPr/>
          <p:nvPr/>
        </p:nvSpPr>
        <p:spPr>
          <a:xfrm>
            <a:off x="5836961" y="319794"/>
            <a:ext cx="47625" cy="47625"/>
          </a:xfrm>
          <a:custGeom>
            <a:avLst/>
            <a:gdLst/>
            <a:ahLst/>
            <a:cxnLst/>
            <a:rect l="l" t="t" r="r" b="b"/>
            <a:pathLst>
              <a:path w="47625" h="47625">
                <a:moveTo>
                  <a:pt x="20159" y="0"/>
                </a:moveTo>
                <a:lnTo>
                  <a:pt x="12190" y="2280"/>
                </a:lnTo>
                <a:lnTo>
                  <a:pt x="5997" y="6753"/>
                </a:lnTo>
                <a:lnTo>
                  <a:pt x="1845" y="13494"/>
                </a:lnTo>
                <a:lnTo>
                  <a:pt x="0" y="22578"/>
                </a:lnTo>
                <a:lnTo>
                  <a:pt x="1688" y="32205"/>
                </a:lnTo>
                <a:lnTo>
                  <a:pt x="7156" y="40319"/>
                </a:lnTo>
                <a:lnTo>
                  <a:pt x="15195" y="45712"/>
                </a:lnTo>
                <a:lnTo>
                  <a:pt x="24594" y="47173"/>
                </a:lnTo>
                <a:lnTo>
                  <a:pt x="33572" y="44773"/>
                </a:lnTo>
                <a:lnTo>
                  <a:pt x="40470" y="40067"/>
                </a:lnTo>
                <a:lnTo>
                  <a:pt x="45176" y="33168"/>
                </a:lnTo>
                <a:lnTo>
                  <a:pt x="47576" y="24191"/>
                </a:lnTo>
                <a:lnTo>
                  <a:pt x="45787" y="14855"/>
                </a:lnTo>
                <a:lnTo>
                  <a:pt x="39916" y="6954"/>
                </a:lnTo>
                <a:lnTo>
                  <a:pt x="31020" y="1625"/>
                </a:lnTo>
                <a:lnTo>
                  <a:pt x="20159" y="0"/>
                </a:lnTo>
                <a:close/>
              </a:path>
            </a:pathLst>
          </a:custGeom>
          <a:solidFill>
            <a:srgbClr val="000A38">
              <a:alpha val="35998"/>
            </a:srgbClr>
          </a:solidFill>
        </p:spPr>
        <p:txBody>
          <a:bodyPr wrap="square" lIns="0" tIns="0" rIns="0" bIns="0" rtlCol="0"/>
          <a:lstStyle/>
          <a:p>
            <a:endParaRPr/>
          </a:p>
        </p:txBody>
      </p:sp>
      <p:sp>
        <p:nvSpPr>
          <p:cNvPr id="318" name="object 318"/>
          <p:cNvSpPr/>
          <p:nvPr/>
        </p:nvSpPr>
        <p:spPr>
          <a:xfrm>
            <a:off x="14450834" y="412529"/>
            <a:ext cx="48260" cy="48895"/>
          </a:xfrm>
          <a:custGeom>
            <a:avLst/>
            <a:gdLst/>
            <a:ahLst/>
            <a:cxnLst/>
            <a:rect l="l" t="t" r="r" b="b"/>
            <a:pathLst>
              <a:path w="48259" h="48895">
                <a:moveTo>
                  <a:pt x="21369" y="0"/>
                </a:moveTo>
                <a:lnTo>
                  <a:pt x="12304" y="2406"/>
                </a:lnTo>
                <a:lnTo>
                  <a:pt x="5695" y="7156"/>
                </a:lnTo>
                <a:lnTo>
                  <a:pt x="1581" y="14174"/>
                </a:lnTo>
                <a:lnTo>
                  <a:pt x="0" y="23385"/>
                </a:lnTo>
                <a:lnTo>
                  <a:pt x="1851" y="32961"/>
                </a:lnTo>
                <a:lnTo>
                  <a:pt x="7257" y="41025"/>
                </a:lnTo>
                <a:lnTo>
                  <a:pt x="15081" y="46518"/>
                </a:lnTo>
                <a:lnTo>
                  <a:pt x="24191" y="48383"/>
                </a:lnTo>
                <a:lnTo>
                  <a:pt x="33068" y="45649"/>
                </a:lnTo>
                <a:lnTo>
                  <a:pt x="40773" y="39513"/>
                </a:lnTo>
                <a:lnTo>
                  <a:pt x="46134" y="31260"/>
                </a:lnTo>
                <a:lnTo>
                  <a:pt x="47980" y="22175"/>
                </a:lnTo>
                <a:lnTo>
                  <a:pt x="45353" y="12870"/>
                </a:lnTo>
                <a:lnTo>
                  <a:pt x="39362" y="5493"/>
                </a:lnTo>
                <a:lnTo>
                  <a:pt x="31027" y="913"/>
                </a:lnTo>
                <a:lnTo>
                  <a:pt x="21369" y="0"/>
                </a:lnTo>
                <a:close/>
              </a:path>
            </a:pathLst>
          </a:custGeom>
          <a:solidFill>
            <a:srgbClr val="000A38">
              <a:alpha val="35998"/>
            </a:srgbClr>
          </a:solidFill>
        </p:spPr>
        <p:txBody>
          <a:bodyPr wrap="square" lIns="0" tIns="0" rIns="0" bIns="0" rtlCol="0"/>
          <a:lstStyle/>
          <a:p>
            <a:endParaRPr/>
          </a:p>
        </p:txBody>
      </p:sp>
      <p:sp>
        <p:nvSpPr>
          <p:cNvPr id="319" name="object 319"/>
          <p:cNvSpPr/>
          <p:nvPr/>
        </p:nvSpPr>
        <p:spPr>
          <a:xfrm>
            <a:off x="13231570" y="415351"/>
            <a:ext cx="47625" cy="47625"/>
          </a:xfrm>
          <a:custGeom>
            <a:avLst/>
            <a:gdLst/>
            <a:ahLst/>
            <a:cxnLst/>
            <a:rect l="l" t="t" r="r" b="b"/>
            <a:pathLst>
              <a:path w="47625" h="47625">
                <a:moveTo>
                  <a:pt x="21369" y="0"/>
                </a:moveTo>
                <a:lnTo>
                  <a:pt x="12077" y="2923"/>
                </a:lnTo>
                <a:lnTo>
                  <a:pt x="4788" y="9172"/>
                </a:lnTo>
                <a:lnTo>
                  <a:pt x="447" y="17690"/>
                </a:lnTo>
                <a:lnTo>
                  <a:pt x="0" y="27417"/>
                </a:lnTo>
                <a:lnTo>
                  <a:pt x="2998" y="36401"/>
                </a:lnTo>
                <a:lnTo>
                  <a:pt x="8265" y="42738"/>
                </a:lnTo>
                <a:lnTo>
                  <a:pt x="15649" y="46355"/>
                </a:lnTo>
                <a:lnTo>
                  <a:pt x="24998" y="47174"/>
                </a:lnTo>
                <a:lnTo>
                  <a:pt x="34246" y="45051"/>
                </a:lnTo>
                <a:lnTo>
                  <a:pt x="40924" y="40168"/>
                </a:lnTo>
                <a:lnTo>
                  <a:pt x="45182" y="32942"/>
                </a:lnTo>
                <a:lnTo>
                  <a:pt x="47173" y="23788"/>
                </a:lnTo>
                <a:lnTo>
                  <a:pt x="45296" y="14685"/>
                </a:lnTo>
                <a:lnTo>
                  <a:pt x="39412" y="6904"/>
                </a:lnTo>
                <a:lnTo>
                  <a:pt x="30957" y="1619"/>
                </a:lnTo>
                <a:lnTo>
                  <a:pt x="21369" y="0"/>
                </a:lnTo>
                <a:close/>
              </a:path>
            </a:pathLst>
          </a:custGeom>
          <a:solidFill>
            <a:srgbClr val="000A38">
              <a:alpha val="35998"/>
            </a:srgbClr>
          </a:solidFill>
        </p:spPr>
        <p:txBody>
          <a:bodyPr wrap="square" lIns="0" tIns="0" rIns="0" bIns="0" rtlCol="0"/>
          <a:lstStyle/>
          <a:p>
            <a:endParaRPr/>
          </a:p>
        </p:txBody>
      </p:sp>
      <p:sp>
        <p:nvSpPr>
          <p:cNvPr id="320" name="object 320"/>
          <p:cNvSpPr/>
          <p:nvPr/>
        </p:nvSpPr>
        <p:spPr>
          <a:xfrm>
            <a:off x="4617698" y="323019"/>
            <a:ext cx="46990" cy="46990"/>
          </a:xfrm>
          <a:custGeom>
            <a:avLst/>
            <a:gdLst/>
            <a:ahLst/>
            <a:cxnLst/>
            <a:rect l="l" t="t" r="r" b="b"/>
            <a:pathLst>
              <a:path w="46989" h="46989">
                <a:moveTo>
                  <a:pt x="24594" y="0"/>
                </a:moveTo>
                <a:lnTo>
                  <a:pt x="15195" y="1102"/>
                </a:lnTo>
                <a:lnTo>
                  <a:pt x="7156" y="6098"/>
                </a:lnTo>
                <a:lnTo>
                  <a:pt x="1688" y="13891"/>
                </a:lnTo>
                <a:lnTo>
                  <a:pt x="0" y="23385"/>
                </a:lnTo>
                <a:lnTo>
                  <a:pt x="1637" y="32589"/>
                </a:lnTo>
                <a:lnTo>
                  <a:pt x="5846" y="39563"/>
                </a:lnTo>
                <a:lnTo>
                  <a:pt x="12473" y="44194"/>
                </a:lnTo>
                <a:lnTo>
                  <a:pt x="21369" y="46367"/>
                </a:lnTo>
                <a:lnTo>
                  <a:pt x="30951" y="45328"/>
                </a:lnTo>
                <a:lnTo>
                  <a:pt x="39059" y="40470"/>
                </a:lnTo>
                <a:lnTo>
                  <a:pt x="44672" y="32816"/>
                </a:lnTo>
                <a:lnTo>
                  <a:pt x="46770" y="23385"/>
                </a:lnTo>
                <a:lnTo>
                  <a:pt x="44496" y="14345"/>
                </a:lnTo>
                <a:lnTo>
                  <a:pt x="40067" y="7307"/>
                </a:lnTo>
                <a:lnTo>
                  <a:pt x="33446" y="2463"/>
                </a:lnTo>
                <a:lnTo>
                  <a:pt x="24594" y="0"/>
                </a:lnTo>
                <a:close/>
              </a:path>
            </a:pathLst>
          </a:custGeom>
          <a:solidFill>
            <a:srgbClr val="000A38">
              <a:alpha val="35998"/>
            </a:srgbClr>
          </a:solidFill>
        </p:spPr>
        <p:txBody>
          <a:bodyPr wrap="square" lIns="0" tIns="0" rIns="0" bIns="0" rtlCol="0"/>
          <a:lstStyle/>
          <a:p>
            <a:endParaRPr/>
          </a:p>
        </p:txBody>
      </p:sp>
      <p:sp>
        <p:nvSpPr>
          <p:cNvPr id="321" name="object 321"/>
          <p:cNvSpPr/>
          <p:nvPr/>
        </p:nvSpPr>
        <p:spPr>
          <a:xfrm>
            <a:off x="12008275" y="422609"/>
            <a:ext cx="46990" cy="47625"/>
          </a:xfrm>
          <a:custGeom>
            <a:avLst/>
            <a:gdLst/>
            <a:ahLst/>
            <a:cxnLst/>
            <a:rect l="l" t="t" r="r" b="b"/>
            <a:pathLst>
              <a:path w="46990" h="47625">
                <a:moveTo>
                  <a:pt x="22981" y="0"/>
                </a:moveTo>
                <a:lnTo>
                  <a:pt x="13664" y="2507"/>
                </a:lnTo>
                <a:lnTo>
                  <a:pt x="5896" y="8567"/>
                </a:lnTo>
                <a:lnTo>
                  <a:pt x="926" y="16896"/>
                </a:lnTo>
                <a:lnTo>
                  <a:pt x="0" y="26207"/>
                </a:lnTo>
                <a:lnTo>
                  <a:pt x="2816" y="34926"/>
                </a:lnTo>
                <a:lnTo>
                  <a:pt x="7711" y="41528"/>
                </a:lnTo>
                <a:lnTo>
                  <a:pt x="14798" y="45712"/>
                </a:lnTo>
                <a:lnTo>
                  <a:pt x="24191" y="47173"/>
                </a:lnTo>
                <a:lnTo>
                  <a:pt x="33899" y="45126"/>
                </a:lnTo>
                <a:lnTo>
                  <a:pt x="41378" y="39563"/>
                </a:lnTo>
                <a:lnTo>
                  <a:pt x="45907" y="31354"/>
                </a:lnTo>
                <a:lnTo>
                  <a:pt x="46771" y="21369"/>
                </a:lnTo>
                <a:lnTo>
                  <a:pt x="44130" y="13040"/>
                </a:lnTo>
                <a:lnTo>
                  <a:pt x="38656" y="6148"/>
                </a:lnTo>
                <a:lnTo>
                  <a:pt x="31291" y="1524"/>
                </a:lnTo>
                <a:lnTo>
                  <a:pt x="22981" y="0"/>
                </a:lnTo>
                <a:close/>
              </a:path>
            </a:pathLst>
          </a:custGeom>
          <a:solidFill>
            <a:srgbClr val="000A38">
              <a:alpha val="35998"/>
            </a:srgbClr>
          </a:solidFill>
        </p:spPr>
        <p:txBody>
          <a:bodyPr wrap="square" lIns="0" tIns="0" rIns="0" bIns="0" rtlCol="0"/>
          <a:lstStyle/>
          <a:p>
            <a:endParaRPr/>
          </a:p>
        </p:txBody>
      </p:sp>
      <p:sp>
        <p:nvSpPr>
          <p:cNvPr id="322" name="object 322"/>
          <p:cNvSpPr/>
          <p:nvPr/>
        </p:nvSpPr>
        <p:spPr>
          <a:xfrm>
            <a:off x="7936804" y="326648"/>
            <a:ext cx="46990" cy="46990"/>
          </a:xfrm>
          <a:custGeom>
            <a:avLst/>
            <a:gdLst/>
            <a:ahLst/>
            <a:cxnLst/>
            <a:rect l="l" t="t" r="r" b="b"/>
            <a:pathLst>
              <a:path w="46990" h="46989">
                <a:moveTo>
                  <a:pt x="22175" y="0"/>
                </a:moveTo>
                <a:lnTo>
                  <a:pt x="12587" y="2450"/>
                </a:lnTo>
                <a:lnTo>
                  <a:pt x="5040" y="8416"/>
                </a:lnTo>
                <a:lnTo>
                  <a:pt x="516" y="16726"/>
                </a:lnTo>
                <a:lnTo>
                  <a:pt x="0" y="26207"/>
                </a:lnTo>
                <a:lnTo>
                  <a:pt x="2992" y="35090"/>
                </a:lnTo>
                <a:lnTo>
                  <a:pt x="8215" y="41629"/>
                </a:lnTo>
                <a:lnTo>
                  <a:pt x="15479" y="45598"/>
                </a:lnTo>
                <a:lnTo>
                  <a:pt x="24595" y="46770"/>
                </a:lnTo>
                <a:lnTo>
                  <a:pt x="33893" y="44912"/>
                </a:lnTo>
                <a:lnTo>
                  <a:pt x="41226" y="38858"/>
                </a:lnTo>
                <a:lnTo>
                  <a:pt x="45687" y="29704"/>
                </a:lnTo>
                <a:lnTo>
                  <a:pt x="46367" y="18546"/>
                </a:lnTo>
                <a:lnTo>
                  <a:pt x="43494" y="10659"/>
                </a:lnTo>
                <a:lnTo>
                  <a:pt x="38505" y="4737"/>
                </a:lnTo>
                <a:lnTo>
                  <a:pt x="31398" y="1083"/>
                </a:lnTo>
                <a:lnTo>
                  <a:pt x="22175" y="0"/>
                </a:lnTo>
                <a:close/>
              </a:path>
            </a:pathLst>
          </a:custGeom>
          <a:solidFill>
            <a:srgbClr val="000A38">
              <a:alpha val="35998"/>
            </a:srgbClr>
          </a:solidFill>
        </p:spPr>
        <p:txBody>
          <a:bodyPr wrap="square" lIns="0" tIns="0" rIns="0" bIns="0" rtlCol="0"/>
          <a:lstStyle/>
          <a:p>
            <a:endParaRPr/>
          </a:p>
        </p:txBody>
      </p:sp>
      <p:sp>
        <p:nvSpPr>
          <p:cNvPr id="323" name="object 323"/>
          <p:cNvSpPr/>
          <p:nvPr/>
        </p:nvSpPr>
        <p:spPr>
          <a:xfrm>
            <a:off x="15330606" y="426237"/>
            <a:ext cx="48260" cy="48895"/>
          </a:xfrm>
          <a:custGeom>
            <a:avLst/>
            <a:gdLst/>
            <a:ahLst/>
            <a:cxnLst/>
            <a:rect l="l" t="t" r="r" b="b"/>
            <a:pathLst>
              <a:path w="48259" h="48895">
                <a:moveTo>
                  <a:pt x="22981" y="0"/>
                </a:moveTo>
                <a:lnTo>
                  <a:pt x="13834" y="1997"/>
                </a:lnTo>
                <a:lnTo>
                  <a:pt x="6954" y="6602"/>
                </a:lnTo>
                <a:lnTo>
                  <a:pt x="2343" y="13551"/>
                </a:lnTo>
                <a:lnTo>
                  <a:pt x="0" y="22578"/>
                </a:lnTo>
                <a:lnTo>
                  <a:pt x="1279" y="31827"/>
                </a:lnTo>
                <a:lnTo>
                  <a:pt x="6602" y="40017"/>
                </a:lnTo>
                <a:lnTo>
                  <a:pt x="14571" y="45939"/>
                </a:lnTo>
                <a:lnTo>
                  <a:pt x="23788" y="48383"/>
                </a:lnTo>
                <a:lnTo>
                  <a:pt x="32841" y="46518"/>
                </a:lnTo>
                <a:lnTo>
                  <a:pt x="40571" y="41025"/>
                </a:lnTo>
                <a:lnTo>
                  <a:pt x="45957" y="32961"/>
                </a:lnTo>
                <a:lnTo>
                  <a:pt x="47979" y="23385"/>
                </a:lnTo>
                <a:lnTo>
                  <a:pt x="46001" y="13608"/>
                </a:lnTo>
                <a:lnTo>
                  <a:pt x="40621" y="5947"/>
                </a:lnTo>
                <a:lnTo>
                  <a:pt x="32671" y="1159"/>
                </a:lnTo>
                <a:lnTo>
                  <a:pt x="22981" y="0"/>
                </a:lnTo>
                <a:close/>
              </a:path>
            </a:pathLst>
          </a:custGeom>
          <a:solidFill>
            <a:srgbClr val="000A38">
              <a:alpha val="35998"/>
            </a:srgbClr>
          </a:solidFill>
        </p:spPr>
        <p:txBody>
          <a:bodyPr wrap="square" lIns="0" tIns="0" rIns="0" bIns="0" rtlCol="0"/>
          <a:lstStyle/>
          <a:p>
            <a:endParaRPr/>
          </a:p>
        </p:txBody>
      </p:sp>
      <p:sp>
        <p:nvSpPr>
          <p:cNvPr id="324" name="object 324"/>
          <p:cNvSpPr/>
          <p:nvPr/>
        </p:nvSpPr>
        <p:spPr>
          <a:xfrm>
            <a:off x="14111343" y="429866"/>
            <a:ext cx="47625" cy="47625"/>
          </a:xfrm>
          <a:custGeom>
            <a:avLst/>
            <a:gdLst/>
            <a:ahLst/>
            <a:cxnLst/>
            <a:rect l="l" t="t" r="r" b="b"/>
            <a:pathLst>
              <a:path w="47625" h="47625">
                <a:moveTo>
                  <a:pt x="26207" y="0"/>
                </a:moveTo>
                <a:lnTo>
                  <a:pt x="16159" y="1688"/>
                </a:lnTo>
                <a:lnTo>
                  <a:pt x="7509" y="7156"/>
                </a:lnTo>
                <a:lnTo>
                  <a:pt x="1656" y="15195"/>
                </a:lnTo>
                <a:lnTo>
                  <a:pt x="0" y="24594"/>
                </a:lnTo>
                <a:lnTo>
                  <a:pt x="2053" y="33629"/>
                </a:lnTo>
                <a:lnTo>
                  <a:pt x="6451" y="40621"/>
                </a:lnTo>
                <a:lnTo>
                  <a:pt x="13267" y="45346"/>
                </a:lnTo>
                <a:lnTo>
                  <a:pt x="22578" y="47576"/>
                </a:lnTo>
                <a:lnTo>
                  <a:pt x="32318" y="46121"/>
                </a:lnTo>
                <a:lnTo>
                  <a:pt x="40319" y="41075"/>
                </a:lnTo>
                <a:lnTo>
                  <a:pt x="45599" y="33231"/>
                </a:lnTo>
                <a:lnTo>
                  <a:pt x="47174" y="23385"/>
                </a:lnTo>
                <a:lnTo>
                  <a:pt x="45372" y="13948"/>
                </a:lnTo>
                <a:lnTo>
                  <a:pt x="40924" y="7156"/>
                </a:lnTo>
                <a:lnTo>
                  <a:pt x="34360" y="2633"/>
                </a:lnTo>
                <a:lnTo>
                  <a:pt x="26207" y="0"/>
                </a:lnTo>
                <a:close/>
              </a:path>
            </a:pathLst>
          </a:custGeom>
          <a:solidFill>
            <a:srgbClr val="000A38">
              <a:alpha val="35998"/>
            </a:srgbClr>
          </a:solidFill>
        </p:spPr>
        <p:txBody>
          <a:bodyPr wrap="square" lIns="0" tIns="0" rIns="0" bIns="0" rtlCol="0"/>
          <a:lstStyle/>
          <a:p>
            <a:endParaRPr/>
          </a:p>
        </p:txBody>
      </p:sp>
      <p:sp>
        <p:nvSpPr>
          <p:cNvPr id="325" name="object 325"/>
          <p:cNvSpPr/>
          <p:nvPr/>
        </p:nvSpPr>
        <p:spPr>
          <a:xfrm>
            <a:off x="10039470" y="336325"/>
            <a:ext cx="48260" cy="48895"/>
          </a:xfrm>
          <a:custGeom>
            <a:avLst/>
            <a:gdLst/>
            <a:ahLst/>
            <a:cxnLst/>
            <a:rect l="l" t="t" r="r" b="b"/>
            <a:pathLst>
              <a:path w="48259" h="48895">
                <a:moveTo>
                  <a:pt x="23788" y="0"/>
                </a:moveTo>
                <a:lnTo>
                  <a:pt x="14741" y="2104"/>
                </a:lnTo>
                <a:lnTo>
                  <a:pt x="7660" y="6551"/>
                </a:lnTo>
                <a:lnTo>
                  <a:pt x="2696" y="13267"/>
                </a:lnTo>
                <a:lnTo>
                  <a:pt x="0" y="22175"/>
                </a:lnTo>
                <a:lnTo>
                  <a:pt x="806" y="31600"/>
                </a:lnTo>
                <a:lnTo>
                  <a:pt x="5544" y="39815"/>
                </a:lnTo>
                <a:lnTo>
                  <a:pt x="13154" y="45762"/>
                </a:lnTo>
                <a:lnTo>
                  <a:pt x="22578" y="48383"/>
                </a:lnTo>
                <a:lnTo>
                  <a:pt x="32444" y="47054"/>
                </a:lnTo>
                <a:lnTo>
                  <a:pt x="40420" y="42285"/>
                </a:lnTo>
                <a:lnTo>
                  <a:pt x="45825" y="34718"/>
                </a:lnTo>
                <a:lnTo>
                  <a:pt x="47980" y="24997"/>
                </a:lnTo>
                <a:lnTo>
                  <a:pt x="45958" y="15308"/>
                </a:lnTo>
                <a:lnTo>
                  <a:pt x="40571" y="7055"/>
                </a:lnTo>
                <a:lnTo>
                  <a:pt x="32841" y="1524"/>
                </a:lnTo>
                <a:lnTo>
                  <a:pt x="23788" y="0"/>
                </a:lnTo>
                <a:close/>
              </a:path>
            </a:pathLst>
          </a:custGeom>
          <a:solidFill>
            <a:srgbClr val="000A38">
              <a:alpha val="35998"/>
            </a:srgbClr>
          </a:solidFill>
        </p:spPr>
        <p:txBody>
          <a:bodyPr wrap="square" lIns="0" tIns="0" rIns="0" bIns="0" rtlCol="0"/>
          <a:lstStyle/>
          <a:p>
            <a:endParaRPr/>
          </a:p>
        </p:txBody>
      </p:sp>
      <p:sp>
        <p:nvSpPr>
          <p:cNvPr id="326" name="object 326"/>
          <p:cNvSpPr/>
          <p:nvPr/>
        </p:nvSpPr>
        <p:spPr>
          <a:xfrm>
            <a:off x="12892483" y="437124"/>
            <a:ext cx="47625" cy="46990"/>
          </a:xfrm>
          <a:custGeom>
            <a:avLst/>
            <a:gdLst/>
            <a:ahLst/>
            <a:cxnLst/>
            <a:rect l="l" t="t" r="r" b="b"/>
            <a:pathLst>
              <a:path w="47625" h="46990">
                <a:moveTo>
                  <a:pt x="24191" y="0"/>
                </a:moveTo>
                <a:lnTo>
                  <a:pt x="15025" y="1574"/>
                </a:lnTo>
                <a:lnTo>
                  <a:pt x="7106" y="7156"/>
                </a:lnTo>
                <a:lnTo>
                  <a:pt x="1682" y="15308"/>
                </a:lnTo>
                <a:lnTo>
                  <a:pt x="0" y="24594"/>
                </a:lnTo>
                <a:lnTo>
                  <a:pt x="2627" y="33956"/>
                </a:lnTo>
                <a:lnTo>
                  <a:pt x="8618" y="41428"/>
                </a:lnTo>
                <a:lnTo>
                  <a:pt x="16953" y="46027"/>
                </a:lnTo>
                <a:lnTo>
                  <a:pt x="26611" y="46770"/>
                </a:lnTo>
                <a:lnTo>
                  <a:pt x="35323" y="44011"/>
                </a:lnTo>
                <a:lnTo>
                  <a:pt x="41579" y="38908"/>
                </a:lnTo>
                <a:lnTo>
                  <a:pt x="45491" y="31688"/>
                </a:lnTo>
                <a:lnTo>
                  <a:pt x="47173" y="22578"/>
                </a:lnTo>
                <a:lnTo>
                  <a:pt x="44773" y="13267"/>
                </a:lnTo>
                <a:lnTo>
                  <a:pt x="40067" y="6450"/>
                </a:lnTo>
                <a:lnTo>
                  <a:pt x="33169" y="2053"/>
                </a:lnTo>
                <a:lnTo>
                  <a:pt x="24191" y="0"/>
                </a:lnTo>
                <a:close/>
              </a:path>
            </a:pathLst>
          </a:custGeom>
          <a:solidFill>
            <a:srgbClr val="000A38">
              <a:alpha val="35998"/>
            </a:srgbClr>
          </a:solidFill>
        </p:spPr>
        <p:txBody>
          <a:bodyPr wrap="square" lIns="0" tIns="0" rIns="0" bIns="0" rtlCol="0"/>
          <a:lstStyle/>
          <a:p>
            <a:endParaRPr/>
          </a:p>
        </p:txBody>
      </p:sp>
      <p:sp>
        <p:nvSpPr>
          <p:cNvPr id="327" name="object 327"/>
          <p:cNvSpPr/>
          <p:nvPr/>
        </p:nvSpPr>
        <p:spPr>
          <a:xfrm>
            <a:off x="6717138" y="334309"/>
            <a:ext cx="46990" cy="47625"/>
          </a:xfrm>
          <a:custGeom>
            <a:avLst/>
            <a:gdLst/>
            <a:ahLst/>
            <a:cxnLst/>
            <a:rect l="l" t="t" r="r" b="b"/>
            <a:pathLst>
              <a:path w="46990" h="47625">
                <a:moveTo>
                  <a:pt x="24594" y="0"/>
                </a:moveTo>
                <a:lnTo>
                  <a:pt x="15138" y="1228"/>
                </a:lnTo>
                <a:lnTo>
                  <a:pt x="7912" y="5292"/>
                </a:lnTo>
                <a:lnTo>
                  <a:pt x="2879" y="11850"/>
                </a:lnTo>
                <a:lnTo>
                  <a:pt x="0" y="20562"/>
                </a:lnTo>
                <a:lnTo>
                  <a:pt x="705" y="29710"/>
                </a:lnTo>
                <a:lnTo>
                  <a:pt x="5644" y="38101"/>
                </a:lnTo>
                <a:lnTo>
                  <a:pt x="13607" y="44376"/>
                </a:lnTo>
                <a:lnTo>
                  <a:pt x="23385" y="47173"/>
                </a:lnTo>
                <a:lnTo>
                  <a:pt x="31858" y="45145"/>
                </a:lnTo>
                <a:lnTo>
                  <a:pt x="38857" y="41226"/>
                </a:lnTo>
                <a:lnTo>
                  <a:pt x="43967" y="35040"/>
                </a:lnTo>
                <a:lnTo>
                  <a:pt x="46770" y="26207"/>
                </a:lnTo>
                <a:lnTo>
                  <a:pt x="46140" y="16216"/>
                </a:lnTo>
                <a:lnTo>
                  <a:pt x="41730" y="7963"/>
                </a:lnTo>
                <a:lnTo>
                  <a:pt x="34296" y="2280"/>
                </a:lnTo>
                <a:lnTo>
                  <a:pt x="24594" y="0"/>
                </a:lnTo>
                <a:close/>
              </a:path>
            </a:pathLst>
          </a:custGeom>
          <a:solidFill>
            <a:srgbClr val="000A38">
              <a:alpha val="35998"/>
            </a:srgbClr>
          </a:solidFill>
        </p:spPr>
        <p:txBody>
          <a:bodyPr wrap="square" lIns="0" tIns="0" rIns="0" bIns="0" rtlCol="0"/>
          <a:lstStyle/>
          <a:p>
            <a:endParaRPr/>
          </a:p>
        </p:txBody>
      </p:sp>
      <p:sp>
        <p:nvSpPr>
          <p:cNvPr id="328" name="object 328"/>
          <p:cNvSpPr/>
          <p:nvPr/>
        </p:nvSpPr>
        <p:spPr>
          <a:xfrm>
            <a:off x="16211590" y="440753"/>
            <a:ext cx="48260" cy="48260"/>
          </a:xfrm>
          <a:custGeom>
            <a:avLst/>
            <a:gdLst/>
            <a:ahLst/>
            <a:cxnLst/>
            <a:rect l="l" t="t" r="r" b="b"/>
            <a:pathLst>
              <a:path w="48259" h="48259">
                <a:moveTo>
                  <a:pt x="21772" y="0"/>
                </a:moveTo>
                <a:lnTo>
                  <a:pt x="12700" y="2173"/>
                </a:lnTo>
                <a:lnTo>
                  <a:pt x="6047" y="6804"/>
                </a:lnTo>
                <a:lnTo>
                  <a:pt x="1813" y="13777"/>
                </a:lnTo>
                <a:lnTo>
                  <a:pt x="0" y="22981"/>
                </a:lnTo>
                <a:lnTo>
                  <a:pt x="1618" y="32557"/>
                </a:lnTo>
                <a:lnTo>
                  <a:pt x="6904" y="40621"/>
                </a:lnTo>
                <a:lnTo>
                  <a:pt x="14684" y="46115"/>
                </a:lnTo>
                <a:lnTo>
                  <a:pt x="23788" y="47979"/>
                </a:lnTo>
                <a:lnTo>
                  <a:pt x="32954" y="45768"/>
                </a:lnTo>
                <a:lnTo>
                  <a:pt x="40874" y="39966"/>
                </a:lnTo>
                <a:lnTo>
                  <a:pt x="46298" y="31820"/>
                </a:lnTo>
                <a:lnTo>
                  <a:pt x="47979" y="22578"/>
                </a:lnTo>
                <a:lnTo>
                  <a:pt x="45585" y="13437"/>
                </a:lnTo>
                <a:lnTo>
                  <a:pt x="39713" y="5997"/>
                </a:lnTo>
                <a:lnTo>
                  <a:pt x="31423" y="1203"/>
                </a:lnTo>
                <a:lnTo>
                  <a:pt x="21772" y="0"/>
                </a:lnTo>
                <a:close/>
              </a:path>
            </a:pathLst>
          </a:custGeom>
          <a:solidFill>
            <a:srgbClr val="000A38">
              <a:alpha val="35998"/>
            </a:srgbClr>
          </a:solidFill>
        </p:spPr>
        <p:txBody>
          <a:bodyPr wrap="square" lIns="0" tIns="0" rIns="0" bIns="0" rtlCol="0"/>
          <a:lstStyle/>
          <a:p>
            <a:endParaRPr/>
          </a:p>
        </p:txBody>
      </p:sp>
      <p:sp>
        <p:nvSpPr>
          <p:cNvPr id="329" name="object 329"/>
          <p:cNvSpPr/>
          <p:nvPr/>
        </p:nvSpPr>
        <p:spPr>
          <a:xfrm>
            <a:off x="-1311" y="193594"/>
            <a:ext cx="48895" cy="48895"/>
          </a:xfrm>
          <a:custGeom>
            <a:avLst/>
            <a:gdLst/>
            <a:ahLst/>
            <a:cxnLst/>
            <a:rect l="l" t="t" r="r" b="b"/>
            <a:pathLst>
              <a:path w="48895" h="48895">
                <a:moveTo>
                  <a:pt x="24191" y="0"/>
                </a:moveTo>
                <a:lnTo>
                  <a:pt x="15082" y="2444"/>
                </a:lnTo>
                <a:lnTo>
                  <a:pt x="7257" y="8366"/>
                </a:lnTo>
                <a:lnTo>
                  <a:pt x="1852" y="16556"/>
                </a:lnTo>
                <a:lnTo>
                  <a:pt x="0" y="25804"/>
                </a:lnTo>
                <a:lnTo>
                  <a:pt x="2627" y="34945"/>
                </a:lnTo>
                <a:lnTo>
                  <a:pt x="8618" y="42385"/>
                </a:lnTo>
                <a:lnTo>
                  <a:pt x="16953" y="47180"/>
                </a:lnTo>
                <a:lnTo>
                  <a:pt x="26610" y="48383"/>
                </a:lnTo>
                <a:lnTo>
                  <a:pt x="35682" y="45976"/>
                </a:lnTo>
                <a:lnTo>
                  <a:pt x="42335" y="41226"/>
                </a:lnTo>
                <a:lnTo>
                  <a:pt x="46569" y="34208"/>
                </a:lnTo>
                <a:lnTo>
                  <a:pt x="48383" y="24997"/>
                </a:lnTo>
                <a:lnTo>
                  <a:pt x="46758" y="15648"/>
                </a:lnTo>
                <a:lnTo>
                  <a:pt x="41428" y="7660"/>
                </a:lnTo>
                <a:lnTo>
                  <a:pt x="33528" y="2091"/>
                </a:lnTo>
                <a:lnTo>
                  <a:pt x="24191" y="0"/>
                </a:lnTo>
                <a:close/>
              </a:path>
            </a:pathLst>
          </a:custGeom>
          <a:solidFill>
            <a:srgbClr val="000A38">
              <a:alpha val="35998"/>
            </a:srgbClr>
          </a:solidFill>
        </p:spPr>
        <p:txBody>
          <a:bodyPr wrap="square" lIns="0" tIns="0" rIns="0" bIns="0" rtlCol="0"/>
          <a:lstStyle/>
          <a:p>
            <a:endParaRPr/>
          </a:p>
        </p:txBody>
      </p:sp>
      <p:sp>
        <p:nvSpPr>
          <p:cNvPr id="330" name="object 330"/>
          <p:cNvSpPr/>
          <p:nvPr/>
        </p:nvSpPr>
        <p:spPr>
          <a:xfrm>
            <a:off x="14993132" y="448413"/>
            <a:ext cx="47625" cy="46990"/>
          </a:xfrm>
          <a:custGeom>
            <a:avLst/>
            <a:gdLst/>
            <a:ahLst/>
            <a:cxnLst/>
            <a:rect l="l" t="t" r="r" b="b"/>
            <a:pathLst>
              <a:path w="47625" h="46990">
                <a:moveTo>
                  <a:pt x="26207" y="0"/>
                </a:moveTo>
                <a:lnTo>
                  <a:pt x="16216" y="629"/>
                </a:lnTo>
                <a:lnTo>
                  <a:pt x="7963" y="5039"/>
                </a:lnTo>
                <a:lnTo>
                  <a:pt x="2280" y="12473"/>
                </a:lnTo>
                <a:lnTo>
                  <a:pt x="0" y="22175"/>
                </a:lnTo>
                <a:lnTo>
                  <a:pt x="1228" y="31631"/>
                </a:lnTo>
                <a:lnTo>
                  <a:pt x="5291" y="38857"/>
                </a:lnTo>
                <a:lnTo>
                  <a:pt x="11850" y="43891"/>
                </a:lnTo>
                <a:lnTo>
                  <a:pt x="20563" y="46770"/>
                </a:lnTo>
                <a:lnTo>
                  <a:pt x="29710" y="46065"/>
                </a:lnTo>
                <a:lnTo>
                  <a:pt x="38101" y="41126"/>
                </a:lnTo>
                <a:lnTo>
                  <a:pt x="44376" y="33163"/>
                </a:lnTo>
                <a:lnTo>
                  <a:pt x="47173" y="23385"/>
                </a:lnTo>
                <a:lnTo>
                  <a:pt x="45145" y="14912"/>
                </a:lnTo>
                <a:lnTo>
                  <a:pt x="41226" y="7912"/>
                </a:lnTo>
                <a:lnTo>
                  <a:pt x="35040" y="2803"/>
                </a:lnTo>
                <a:lnTo>
                  <a:pt x="26207" y="0"/>
                </a:lnTo>
                <a:close/>
              </a:path>
            </a:pathLst>
          </a:custGeom>
          <a:solidFill>
            <a:srgbClr val="000A38">
              <a:alpha val="35998"/>
            </a:srgbClr>
          </a:solidFill>
        </p:spPr>
        <p:txBody>
          <a:bodyPr wrap="square" lIns="0" tIns="0" rIns="0" bIns="0" rtlCol="0"/>
          <a:lstStyle/>
          <a:p>
            <a:endParaRPr/>
          </a:p>
        </p:txBody>
      </p:sp>
      <p:sp>
        <p:nvSpPr>
          <p:cNvPr id="331" name="object 331"/>
          <p:cNvSpPr/>
          <p:nvPr/>
        </p:nvSpPr>
        <p:spPr>
          <a:xfrm>
            <a:off x="13773464" y="451236"/>
            <a:ext cx="46990" cy="47625"/>
          </a:xfrm>
          <a:custGeom>
            <a:avLst/>
            <a:gdLst/>
            <a:ahLst/>
            <a:cxnLst/>
            <a:rect l="l" t="t" r="r" b="b"/>
            <a:pathLst>
              <a:path w="46990" h="47625">
                <a:moveTo>
                  <a:pt x="23385" y="0"/>
                </a:moveTo>
                <a:lnTo>
                  <a:pt x="14118" y="2097"/>
                </a:lnTo>
                <a:lnTo>
                  <a:pt x="6400" y="7711"/>
                </a:lnTo>
                <a:lnTo>
                  <a:pt x="1329" y="15819"/>
                </a:lnTo>
                <a:lnTo>
                  <a:pt x="0" y="25401"/>
                </a:lnTo>
                <a:lnTo>
                  <a:pt x="2173" y="34530"/>
                </a:lnTo>
                <a:lnTo>
                  <a:pt x="6804" y="41277"/>
                </a:lnTo>
                <a:lnTo>
                  <a:pt x="13778" y="45529"/>
                </a:lnTo>
                <a:lnTo>
                  <a:pt x="22982" y="47174"/>
                </a:lnTo>
                <a:lnTo>
                  <a:pt x="32368" y="45876"/>
                </a:lnTo>
                <a:lnTo>
                  <a:pt x="39412" y="41630"/>
                </a:lnTo>
                <a:lnTo>
                  <a:pt x="44187" y="34813"/>
                </a:lnTo>
                <a:lnTo>
                  <a:pt x="46770" y="25804"/>
                </a:lnTo>
                <a:lnTo>
                  <a:pt x="45781" y="16499"/>
                </a:lnTo>
                <a:lnTo>
                  <a:pt x="40672" y="8215"/>
                </a:lnTo>
                <a:lnTo>
                  <a:pt x="32766" y="2274"/>
                </a:lnTo>
                <a:lnTo>
                  <a:pt x="23385" y="0"/>
                </a:lnTo>
                <a:close/>
              </a:path>
            </a:pathLst>
          </a:custGeom>
          <a:solidFill>
            <a:srgbClr val="000A38">
              <a:alpha val="35998"/>
            </a:srgbClr>
          </a:solidFill>
        </p:spPr>
        <p:txBody>
          <a:bodyPr wrap="square" lIns="0" tIns="0" rIns="0" bIns="0" rtlCol="0"/>
          <a:lstStyle/>
          <a:p>
            <a:endParaRPr/>
          </a:p>
        </p:txBody>
      </p:sp>
      <p:sp>
        <p:nvSpPr>
          <p:cNvPr id="332" name="object 332"/>
          <p:cNvSpPr/>
          <p:nvPr/>
        </p:nvSpPr>
        <p:spPr>
          <a:xfrm>
            <a:off x="17096198" y="454865"/>
            <a:ext cx="48260" cy="47625"/>
          </a:xfrm>
          <a:custGeom>
            <a:avLst/>
            <a:gdLst/>
            <a:ahLst/>
            <a:cxnLst/>
            <a:rect l="l" t="t" r="r" b="b"/>
            <a:pathLst>
              <a:path w="48259" h="47625">
                <a:moveTo>
                  <a:pt x="22982" y="0"/>
                </a:moveTo>
                <a:lnTo>
                  <a:pt x="13778" y="1637"/>
                </a:lnTo>
                <a:lnTo>
                  <a:pt x="6804" y="5846"/>
                </a:lnTo>
                <a:lnTo>
                  <a:pt x="2174" y="12473"/>
                </a:lnTo>
                <a:lnTo>
                  <a:pt x="0" y="21369"/>
                </a:lnTo>
                <a:lnTo>
                  <a:pt x="1140" y="31021"/>
                </a:lnTo>
                <a:lnTo>
                  <a:pt x="5795" y="39311"/>
                </a:lnTo>
                <a:lnTo>
                  <a:pt x="13097" y="45183"/>
                </a:lnTo>
                <a:lnTo>
                  <a:pt x="22175" y="47577"/>
                </a:lnTo>
                <a:lnTo>
                  <a:pt x="31425" y="46191"/>
                </a:lnTo>
                <a:lnTo>
                  <a:pt x="39615" y="41025"/>
                </a:lnTo>
                <a:lnTo>
                  <a:pt x="45537" y="33288"/>
                </a:lnTo>
                <a:lnTo>
                  <a:pt x="47981" y="24191"/>
                </a:lnTo>
                <a:lnTo>
                  <a:pt x="46060" y="15082"/>
                </a:lnTo>
                <a:lnTo>
                  <a:pt x="40472" y="7257"/>
                </a:lnTo>
                <a:lnTo>
                  <a:pt x="32389" y="1852"/>
                </a:lnTo>
                <a:lnTo>
                  <a:pt x="22982" y="0"/>
                </a:lnTo>
                <a:close/>
              </a:path>
            </a:pathLst>
          </a:custGeom>
          <a:solidFill>
            <a:srgbClr val="000A38">
              <a:alpha val="35998"/>
            </a:srgbClr>
          </a:solidFill>
        </p:spPr>
        <p:txBody>
          <a:bodyPr wrap="square" lIns="0" tIns="0" rIns="0" bIns="0" rtlCol="0"/>
          <a:lstStyle/>
          <a:p>
            <a:endParaRPr/>
          </a:p>
        </p:txBody>
      </p:sp>
      <p:sp>
        <p:nvSpPr>
          <p:cNvPr id="333" name="object 333"/>
          <p:cNvSpPr/>
          <p:nvPr/>
        </p:nvSpPr>
        <p:spPr>
          <a:xfrm>
            <a:off x="883300" y="208109"/>
            <a:ext cx="48895" cy="48260"/>
          </a:xfrm>
          <a:custGeom>
            <a:avLst/>
            <a:gdLst/>
            <a:ahLst/>
            <a:cxnLst/>
            <a:rect l="l" t="t" r="r" b="b"/>
            <a:pathLst>
              <a:path w="48894" h="48260">
                <a:moveTo>
                  <a:pt x="22982" y="0"/>
                </a:moveTo>
                <a:lnTo>
                  <a:pt x="13777" y="2740"/>
                </a:lnTo>
                <a:lnTo>
                  <a:pt x="6199" y="8920"/>
                </a:lnTo>
                <a:lnTo>
                  <a:pt x="1266" y="17293"/>
                </a:lnTo>
                <a:lnTo>
                  <a:pt x="0" y="26610"/>
                </a:lnTo>
                <a:lnTo>
                  <a:pt x="2923" y="35846"/>
                </a:lnTo>
                <a:lnTo>
                  <a:pt x="9172" y="43041"/>
                </a:lnTo>
                <a:lnTo>
                  <a:pt x="17690" y="47362"/>
                </a:lnTo>
                <a:lnTo>
                  <a:pt x="27417" y="47980"/>
                </a:lnTo>
                <a:lnTo>
                  <a:pt x="36419" y="45277"/>
                </a:lnTo>
                <a:lnTo>
                  <a:pt x="42889" y="40269"/>
                </a:lnTo>
                <a:lnTo>
                  <a:pt x="46865" y="33068"/>
                </a:lnTo>
                <a:lnTo>
                  <a:pt x="48383" y="23788"/>
                </a:lnTo>
                <a:lnTo>
                  <a:pt x="46228" y="14344"/>
                </a:lnTo>
                <a:lnTo>
                  <a:pt x="40521" y="6602"/>
                </a:lnTo>
                <a:lnTo>
                  <a:pt x="32394" y="1505"/>
                </a:lnTo>
                <a:lnTo>
                  <a:pt x="22982" y="0"/>
                </a:lnTo>
                <a:close/>
              </a:path>
            </a:pathLst>
          </a:custGeom>
          <a:solidFill>
            <a:srgbClr val="000A38">
              <a:alpha val="35998"/>
            </a:srgbClr>
          </a:solidFill>
        </p:spPr>
        <p:txBody>
          <a:bodyPr wrap="square" lIns="0" tIns="0" rIns="0" bIns="0" rtlCol="0"/>
          <a:lstStyle/>
          <a:p>
            <a:endParaRPr/>
          </a:p>
        </p:txBody>
      </p:sp>
      <p:sp>
        <p:nvSpPr>
          <p:cNvPr id="334" name="object 334"/>
          <p:cNvSpPr/>
          <p:nvPr/>
        </p:nvSpPr>
        <p:spPr>
          <a:xfrm>
            <a:off x="15876937" y="462525"/>
            <a:ext cx="47625" cy="47625"/>
          </a:xfrm>
          <a:custGeom>
            <a:avLst/>
            <a:gdLst/>
            <a:ahLst/>
            <a:cxnLst/>
            <a:rect l="l" t="t" r="r" b="b"/>
            <a:pathLst>
              <a:path w="47625" h="47625">
                <a:moveTo>
                  <a:pt x="19756" y="0"/>
                </a:moveTo>
                <a:lnTo>
                  <a:pt x="10772" y="2998"/>
                </a:lnTo>
                <a:lnTo>
                  <a:pt x="4434" y="8265"/>
                </a:lnTo>
                <a:lnTo>
                  <a:pt x="818" y="15649"/>
                </a:lnTo>
                <a:lnTo>
                  <a:pt x="0" y="24997"/>
                </a:lnTo>
                <a:lnTo>
                  <a:pt x="2122" y="34246"/>
                </a:lnTo>
                <a:lnTo>
                  <a:pt x="7005" y="40924"/>
                </a:lnTo>
                <a:lnTo>
                  <a:pt x="14231" y="45182"/>
                </a:lnTo>
                <a:lnTo>
                  <a:pt x="23385" y="47173"/>
                </a:lnTo>
                <a:lnTo>
                  <a:pt x="32715" y="45296"/>
                </a:lnTo>
                <a:lnTo>
                  <a:pt x="40571" y="39412"/>
                </a:lnTo>
                <a:lnTo>
                  <a:pt x="45781" y="30957"/>
                </a:lnTo>
                <a:lnTo>
                  <a:pt x="47173" y="21369"/>
                </a:lnTo>
                <a:lnTo>
                  <a:pt x="44250" y="12077"/>
                </a:lnTo>
                <a:lnTo>
                  <a:pt x="38000" y="4788"/>
                </a:lnTo>
                <a:lnTo>
                  <a:pt x="29483" y="447"/>
                </a:lnTo>
                <a:lnTo>
                  <a:pt x="19756" y="0"/>
                </a:lnTo>
                <a:close/>
              </a:path>
            </a:pathLst>
          </a:custGeom>
          <a:solidFill>
            <a:srgbClr val="000A38">
              <a:alpha val="35998"/>
            </a:srgbClr>
          </a:solidFill>
        </p:spPr>
        <p:txBody>
          <a:bodyPr wrap="square" lIns="0" tIns="0" rIns="0" bIns="0" rtlCol="0"/>
          <a:lstStyle/>
          <a:p>
            <a:endParaRPr/>
          </a:p>
        </p:txBody>
      </p:sp>
      <p:sp>
        <p:nvSpPr>
          <p:cNvPr id="335" name="object 335"/>
          <p:cNvSpPr/>
          <p:nvPr/>
        </p:nvSpPr>
        <p:spPr>
          <a:xfrm>
            <a:off x="14657672" y="465751"/>
            <a:ext cx="47625" cy="46990"/>
          </a:xfrm>
          <a:custGeom>
            <a:avLst/>
            <a:gdLst/>
            <a:ahLst/>
            <a:cxnLst/>
            <a:rect l="l" t="t" r="r" b="b"/>
            <a:pathLst>
              <a:path w="47625" h="46990">
                <a:moveTo>
                  <a:pt x="20965" y="0"/>
                </a:moveTo>
                <a:lnTo>
                  <a:pt x="12246" y="2645"/>
                </a:lnTo>
                <a:lnTo>
                  <a:pt x="5644" y="7559"/>
                </a:lnTo>
                <a:lnTo>
                  <a:pt x="1461" y="14741"/>
                </a:lnTo>
                <a:lnTo>
                  <a:pt x="0" y="24191"/>
                </a:lnTo>
                <a:lnTo>
                  <a:pt x="2047" y="33899"/>
                </a:lnTo>
                <a:lnTo>
                  <a:pt x="7610" y="41377"/>
                </a:lnTo>
                <a:lnTo>
                  <a:pt x="15818" y="45907"/>
                </a:lnTo>
                <a:lnTo>
                  <a:pt x="25804" y="46770"/>
                </a:lnTo>
                <a:lnTo>
                  <a:pt x="34643" y="44200"/>
                </a:lnTo>
                <a:lnTo>
                  <a:pt x="40873" y="39210"/>
                </a:lnTo>
                <a:lnTo>
                  <a:pt x="44911" y="32255"/>
                </a:lnTo>
                <a:lnTo>
                  <a:pt x="47173" y="23788"/>
                </a:lnTo>
                <a:lnTo>
                  <a:pt x="44666" y="14004"/>
                </a:lnTo>
                <a:lnTo>
                  <a:pt x="38605" y="5997"/>
                </a:lnTo>
                <a:lnTo>
                  <a:pt x="30277" y="938"/>
                </a:lnTo>
                <a:lnTo>
                  <a:pt x="20965" y="0"/>
                </a:lnTo>
                <a:close/>
              </a:path>
            </a:pathLst>
          </a:custGeom>
          <a:solidFill>
            <a:srgbClr val="000A38">
              <a:alpha val="35998"/>
            </a:srgbClr>
          </a:solidFill>
        </p:spPr>
        <p:txBody>
          <a:bodyPr wrap="square" lIns="0" tIns="0" rIns="0" bIns="0" rtlCol="0"/>
          <a:lstStyle/>
          <a:p>
            <a:endParaRPr/>
          </a:p>
        </p:txBody>
      </p:sp>
      <p:sp>
        <p:nvSpPr>
          <p:cNvPr id="336" name="object 336"/>
          <p:cNvSpPr/>
          <p:nvPr/>
        </p:nvSpPr>
        <p:spPr>
          <a:xfrm>
            <a:off x="17975972" y="468976"/>
            <a:ext cx="48260" cy="48260"/>
          </a:xfrm>
          <a:custGeom>
            <a:avLst/>
            <a:gdLst/>
            <a:ahLst/>
            <a:cxnLst/>
            <a:rect l="l" t="t" r="r" b="b"/>
            <a:pathLst>
              <a:path w="48259" h="48259">
                <a:moveTo>
                  <a:pt x="22982" y="0"/>
                </a:moveTo>
                <a:lnTo>
                  <a:pt x="13835" y="1990"/>
                </a:lnTo>
                <a:lnTo>
                  <a:pt x="6956" y="6551"/>
                </a:lnTo>
                <a:lnTo>
                  <a:pt x="2344" y="13381"/>
                </a:lnTo>
                <a:lnTo>
                  <a:pt x="0" y="22175"/>
                </a:lnTo>
                <a:lnTo>
                  <a:pt x="1272" y="31253"/>
                </a:lnTo>
                <a:lnTo>
                  <a:pt x="6551" y="39462"/>
                </a:lnTo>
                <a:lnTo>
                  <a:pt x="14401" y="45479"/>
                </a:lnTo>
                <a:lnTo>
                  <a:pt x="23384" y="47980"/>
                </a:lnTo>
                <a:lnTo>
                  <a:pt x="32672" y="46348"/>
                </a:lnTo>
                <a:lnTo>
                  <a:pt x="40522" y="40975"/>
                </a:lnTo>
                <a:lnTo>
                  <a:pt x="45953" y="32955"/>
                </a:lnTo>
                <a:lnTo>
                  <a:pt x="47981" y="23385"/>
                </a:lnTo>
                <a:lnTo>
                  <a:pt x="46060" y="13664"/>
                </a:lnTo>
                <a:lnTo>
                  <a:pt x="40774" y="6098"/>
                </a:lnTo>
                <a:lnTo>
                  <a:pt x="32842" y="1329"/>
                </a:lnTo>
                <a:lnTo>
                  <a:pt x="22982" y="0"/>
                </a:lnTo>
                <a:close/>
              </a:path>
            </a:pathLst>
          </a:custGeom>
          <a:solidFill>
            <a:srgbClr val="000A38">
              <a:alpha val="35998"/>
            </a:srgbClr>
          </a:solidFill>
        </p:spPr>
        <p:txBody>
          <a:bodyPr wrap="square" lIns="0" tIns="0" rIns="0" bIns="0" rtlCol="0"/>
          <a:lstStyle/>
          <a:p>
            <a:endParaRPr/>
          </a:p>
        </p:txBody>
      </p:sp>
      <p:sp>
        <p:nvSpPr>
          <p:cNvPr id="337" name="object 337"/>
          <p:cNvSpPr/>
          <p:nvPr/>
        </p:nvSpPr>
        <p:spPr>
          <a:xfrm>
            <a:off x="16757113" y="476637"/>
            <a:ext cx="47625" cy="47625"/>
          </a:xfrm>
          <a:custGeom>
            <a:avLst/>
            <a:gdLst/>
            <a:ahLst/>
            <a:cxnLst/>
            <a:rect l="l" t="t" r="r" b="b"/>
            <a:pathLst>
              <a:path w="47625" h="47625">
                <a:moveTo>
                  <a:pt x="24191" y="0"/>
                </a:moveTo>
                <a:lnTo>
                  <a:pt x="14572" y="1858"/>
                </a:lnTo>
                <a:lnTo>
                  <a:pt x="6501" y="7308"/>
                </a:lnTo>
                <a:lnTo>
                  <a:pt x="1228" y="15252"/>
                </a:lnTo>
                <a:lnTo>
                  <a:pt x="0" y="24594"/>
                </a:lnTo>
                <a:lnTo>
                  <a:pt x="2463" y="33566"/>
                </a:lnTo>
                <a:lnTo>
                  <a:pt x="7307" y="40420"/>
                </a:lnTo>
                <a:lnTo>
                  <a:pt x="14344" y="45006"/>
                </a:lnTo>
                <a:lnTo>
                  <a:pt x="23384" y="47173"/>
                </a:lnTo>
                <a:lnTo>
                  <a:pt x="32658" y="45617"/>
                </a:lnTo>
                <a:lnTo>
                  <a:pt x="40420" y="39866"/>
                </a:lnTo>
                <a:lnTo>
                  <a:pt x="45611" y="31014"/>
                </a:lnTo>
                <a:lnTo>
                  <a:pt x="47174" y="20159"/>
                </a:lnTo>
                <a:lnTo>
                  <a:pt x="44887" y="12360"/>
                </a:lnTo>
                <a:lnTo>
                  <a:pt x="40370" y="6148"/>
                </a:lnTo>
                <a:lnTo>
                  <a:pt x="33509" y="1902"/>
                </a:lnTo>
                <a:lnTo>
                  <a:pt x="24191" y="0"/>
                </a:lnTo>
                <a:close/>
              </a:path>
            </a:pathLst>
          </a:custGeom>
          <a:solidFill>
            <a:srgbClr val="000A38">
              <a:alpha val="35998"/>
            </a:srgbClr>
          </a:solidFill>
        </p:spPr>
        <p:txBody>
          <a:bodyPr wrap="square" lIns="0" tIns="0" rIns="0" bIns="0" rtlCol="0"/>
          <a:lstStyle/>
          <a:p>
            <a:endParaRPr/>
          </a:p>
        </p:txBody>
      </p:sp>
      <p:sp>
        <p:nvSpPr>
          <p:cNvPr id="338" name="object 338"/>
          <p:cNvSpPr/>
          <p:nvPr/>
        </p:nvSpPr>
        <p:spPr>
          <a:xfrm>
            <a:off x="15537850" y="479862"/>
            <a:ext cx="46990" cy="46990"/>
          </a:xfrm>
          <a:custGeom>
            <a:avLst/>
            <a:gdLst/>
            <a:ahLst/>
            <a:cxnLst/>
            <a:rect l="l" t="t" r="r" b="b"/>
            <a:pathLst>
              <a:path w="46990" h="46990">
                <a:moveTo>
                  <a:pt x="24595" y="0"/>
                </a:moveTo>
                <a:lnTo>
                  <a:pt x="15139" y="1852"/>
                </a:lnTo>
                <a:lnTo>
                  <a:pt x="7006" y="7257"/>
                </a:lnTo>
                <a:lnTo>
                  <a:pt x="1518" y="15082"/>
                </a:lnTo>
                <a:lnTo>
                  <a:pt x="0" y="24191"/>
                </a:lnTo>
                <a:lnTo>
                  <a:pt x="2047" y="32992"/>
                </a:lnTo>
                <a:lnTo>
                  <a:pt x="6400" y="39865"/>
                </a:lnTo>
                <a:lnTo>
                  <a:pt x="13097" y="44546"/>
                </a:lnTo>
                <a:lnTo>
                  <a:pt x="22175" y="46770"/>
                </a:lnTo>
                <a:lnTo>
                  <a:pt x="31795" y="45264"/>
                </a:lnTo>
                <a:lnTo>
                  <a:pt x="39563" y="40168"/>
                </a:lnTo>
                <a:lnTo>
                  <a:pt x="44685" y="32425"/>
                </a:lnTo>
                <a:lnTo>
                  <a:pt x="46367" y="22981"/>
                </a:lnTo>
                <a:lnTo>
                  <a:pt x="44836" y="14401"/>
                </a:lnTo>
                <a:lnTo>
                  <a:pt x="40168" y="7257"/>
                </a:lnTo>
                <a:lnTo>
                  <a:pt x="33156" y="2230"/>
                </a:lnTo>
                <a:lnTo>
                  <a:pt x="24595" y="0"/>
                </a:lnTo>
                <a:close/>
              </a:path>
            </a:pathLst>
          </a:custGeom>
          <a:solidFill>
            <a:srgbClr val="000A38">
              <a:alpha val="35998"/>
            </a:srgbClr>
          </a:solidFill>
        </p:spPr>
        <p:txBody>
          <a:bodyPr wrap="square" lIns="0" tIns="0" rIns="0" bIns="0" rtlCol="0"/>
          <a:lstStyle/>
          <a:p>
            <a:endParaRPr/>
          </a:p>
        </p:txBody>
      </p:sp>
      <p:sp>
        <p:nvSpPr>
          <p:cNvPr id="339" name="object 339"/>
          <p:cNvSpPr/>
          <p:nvPr/>
        </p:nvSpPr>
        <p:spPr>
          <a:xfrm>
            <a:off x="17638097" y="491152"/>
            <a:ext cx="47625" cy="46990"/>
          </a:xfrm>
          <a:custGeom>
            <a:avLst/>
            <a:gdLst/>
            <a:ahLst/>
            <a:cxnLst/>
            <a:rect l="l" t="t" r="r" b="b"/>
            <a:pathLst>
              <a:path w="47625" h="46990">
                <a:moveTo>
                  <a:pt x="26207" y="0"/>
                </a:moveTo>
                <a:lnTo>
                  <a:pt x="16216" y="629"/>
                </a:lnTo>
                <a:lnTo>
                  <a:pt x="7963" y="5039"/>
                </a:lnTo>
                <a:lnTo>
                  <a:pt x="2280" y="12473"/>
                </a:lnTo>
                <a:lnTo>
                  <a:pt x="0" y="22175"/>
                </a:lnTo>
                <a:lnTo>
                  <a:pt x="1228" y="31631"/>
                </a:lnTo>
                <a:lnTo>
                  <a:pt x="5291" y="38857"/>
                </a:lnTo>
                <a:lnTo>
                  <a:pt x="11850" y="43891"/>
                </a:lnTo>
                <a:lnTo>
                  <a:pt x="20563" y="46770"/>
                </a:lnTo>
                <a:lnTo>
                  <a:pt x="29942" y="46065"/>
                </a:lnTo>
                <a:lnTo>
                  <a:pt x="38453" y="41126"/>
                </a:lnTo>
                <a:lnTo>
                  <a:pt x="44772" y="33163"/>
                </a:lnTo>
                <a:lnTo>
                  <a:pt x="47576" y="23385"/>
                </a:lnTo>
                <a:lnTo>
                  <a:pt x="45541" y="14912"/>
                </a:lnTo>
                <a:lnTo>
                  <a:pt x="41579" y="7912"/>
                </a:lnTo>
                <a:lnTo>
                  <a:pt x="35273" y="2803"/>
                </a:lnTo>
                <a:lnTo>
                  <a:pt x="26207" y="0"/>
                </a:lnTo>
                <a:close/>
              </a:path>
            </a:pathLst>
          </a:custGeom>
          <a:solidFill>
            <a:srgbClr val="000A38">
              <a:alpha val="35998"/>
            </a:srgbClr>
          </a:solidFill>
        </p:spPr>
        <p:txBody>
          <a:bodyPr wrap="square" lIns="0" tIns="0" rIns="0" bIns="0" rtlCol="0"/>
          <a:lstStyle/>
          <a:p>
            <a:endParaRPr/>
          </a:p>
        </p:txBody>
      </p:sp>
      <p:sp>
        <p:nvSpPr>
          <p:cNvPr id="340" name="object 340"/>
          <p:cNvSpPr/>
          <p:nvPr/>
        </p:nvSpPr>
        <p:spPr>
          <a:xfrm>
            <a:off x="8820206" y="343985"/>
            <a:ext cx="47625" cy="47625"/>
          </a:xfrm>
          <a:custGeom>
            <a:avLst/>
            <a:gdLst/>
            <a:ahLst/>
            <a:cxnLst/>
            <a:rect l="l" t="t" r="r" b="b"/>
            <a:pathLst>
              <a:path w="47625" h="47625">
                <a:moveTo>
                  <a:pt x="22175" y="0"/>
                </a:moveTo>
                <a:lnTo>
                  <a:pt x="13210" y="2526"/>
                </a:lnTo>
                <a:lnTo>
                  <a:pt x="6400" y="7509"/>
                </a:lnTo>
                <a:lnTo>
                  <a:pt x="1934" y="14685"/>
                </a:lnTo>
                <a:lnTo>
                  <a:pt x="0" y="23788"/>
                </a:lnTo>
                <a:lnTo>
                  <a:pt x="2022" y="33226"/>
                </a:lnTo>
                <a:lnTo>
                  <a:pt x="8013" y="40924"/>
                </a:lnTo>
                <a:lnTo>
                  <a:pt x="16953" y="45901"/>
                </a:lnTo>
                <a:lnTo>
                  <a:pt x="27820" y="47174"/>
                </a:lnTo>
                <a:lnTo>
                  <a:pt x="35784" y="44654"/>
                </a:lnTo>
                <a:lnTo>
                  <a:pt x="41932" y="40017"/>
                </a:lnTo>
                <a:lnTo>
                  <a:pt x="45964" y="33112"/>
                </a:lnTo>
                <a:lnTo>
                  <a:pt x="47577" y="23788"/>
                </a:lnTo>
                <a:lnTo>
                  <a:pt x="45649" y="14061"/>
                </a:lnTo>
                <a:lnTo>
                  <a:pt x="40017" y="6148"/>
                </a:lnTo>
                <a:lnTo>
                  <a:pt x="31814" y="1108"/>
                </a:lnTo>
                <a:lnTo>
                  <a:pt x="22175" y="0"/>
                </a:lnTo>
                <a:close/>
              </a:path>
            </a:pathLst>
          </a:custGeom>
          <a:solidFill>
            <a:srgbClr val="000A38">
              <a:alpha val="35998"/>
            </a:srgbClr>
          </a:solidFill>
        </p:spPr>
        <p:txBody>
          <a:bodyPr wrap="square" lIns="0" tIns="0" rIns="0" bIns="0" rtlCol="0"/>
          <a:lstStyle/>
          <a:p>
            <a:endParaRPr/>
          </a:p>
        </p:txBody>
      </p:sp>
      <p:sp>
        <p:nvSpPr>
          <p:cNvPr id="341" name="object 341"/>
          <p:cNvSpPr/>
          <p:nvPr/>
        </p:nvSpPr>
        <p:spPr>
          <a:xfrm>
            <a:off x="1765089" y="222220"/>
            <a:ext cx="48260" cy="48895"/>
          </a:xfrm>
          <a:custGeom>
            <a:avLst/>
            <a:gdLst/>
            <a:ahLst/>
            <a:cxnLst/>
            <a:rect l="l" t="t" r="r" b="b"/>
            <a:pathLst>
              <a:path w="48260" h="48895">
                <a:moveTo>
                  <a:pt x="24594" y="0"/>
                </a:moveTo>
                <a:lnTo>
                  <a:pt x="15422" y="1801"/>
                </a:lnTo>
                <a:lnTo>
                  <a:pt x="7459" y="7156"/>
                </a:lnTo>
                <a:lnTo>
                  <a:pt x="1915" y="15082"/>
                </a:lnTo>
                <a:lnTo>
                  <a:pt x="0" y="24594"/>
                </a:lnTo>
                <a:lnTo>
                  <a:pt x="1524" y="33868"/>
                </a:lnTo>
                <a:lnTo>
                  <a:pt x="5543" y="41025"/>
                </a:lnTo>
                <a:lnTo>
                  <a:pt x="12133" y="45913"/>
                </a:lnTo>
                <a:lnTo>
                  <a:pt x="21369" y="48383"/>
                </a:lnTo>
                <a:lnTo>
                  <a:pt x="30800" y="47470"/>
                </a:lnTo>
                <a:lnTo>
                  <a:pt x="39059" y="42890"/>
                </a:lnTo>
                <a:lnTo>
                  <a:pt x="45126" y="35512"/>
                </a:lnTo>
                <a:lnTo>
                  <a:pt x="47980" y="26207"/>
                </a:lnTo>
                <a:lnTo>
                  <a:pt x="46424" y="16896"/>
                </a:lnTo>
                <a:lnTo>
                  <a:pt x="41276" y="8567"/>
                </a:lnTo>
                <a:lnTo>
                  <a:pt x="33635" y="2507"/>
                </a:lnTo>
                <a:lnTo>
                  <a:pt x="24594" y="0"/>
                </a:lnTo>
                <a:close/>
              </a:path>
            </a:pathLst>
          </a:custGeom>
          <a:solidFill>
            <a:srgbClr val="000A38">
              <a:alpha val="35998"/>
            </a:srgbClr>
          </a:solidFill>
        </p:spPr>
        <p:txBody>
          <a:bodyPr wrap="square" lIns="0" tIns="0" rIns="0" bIns="0" rtlCol="0"/>
          <a:lstStyle/>
          <a:p>
            <a:endParaRPr/>
          </a:p>
        </p:txBody>
      </p:sp>
      <p:sp>
        <p:nvSpPr>
          <p:cNvPr id="342" name="object 342"/>
          <p:cNvSpPr/>
          <p:nvPr/>
        </p:nvSpPr>
        <p:spPr>
          <a:xfrm>
            <a:off x="545825" y="229882"/>
            <a:ext cx="47625" cy="47625"/>
          </a:xfrm>
          <a:custGeom>
            <a:avLst/>
            <a:gdLst/>
            <a:ahLst/>
            <a:cxnLst/>
            <a:rect l="l" t="t" r="r" b="b"/>
            <a:pathLst>
              <a:path w="47625" h="47625">
                <a:moveTo>
                  <a:pt x="22175" y="0"/>
                </a:moveTo>
                <a:lnTo>
                  <a:pt x="12814" y="2456"/>
                </a:lnTo>
                <a:lnTo>
                  <a:pt x="5342" y="8467"/>
                </a:lnTo>
                <a:lnTo>
                  <a:pt x="743" y="16896"/>
                </a:lnTo>
                <a:lnTo>
                  <a:pt x="0" y="26610"/>
                </a:lnTo>
                <a:lnTo>
                  <a:pt x="2759" y="35783"/>
                </a:lnTo>
                <a:lnTo>
                  <a:pt x="7862" y="42234"/>
                </a:lnTo>
                <a:lnTo>
                  <a:pt x="15082" y="46115"/>
                </a:lnTo>
                <a:lnTo>
                  <a:pt x="24191" y="47576"/>
                </a:lnTo>
                <a:lnTo>
                  <a:pt x="33566" y="45176"/>
                </a:lnTo>
                <a:lnTo>
                  <a:pt x="40521" y="40470"/>
                </a:lnTo>
                <a:lnTo>
                  <a:pt x="45057" y="33572"/>
                </a:lnTo>
                <a:lnTo>
                  <a:pt x="47173" y="24594"/>
                </a:lnTo>
                <a:lnTo>
                  <a:pt x="45592" y="15422"/>
                </a:lnTo>
                <a:lnTo>
                  <a:pt x="39966" y="7459"/>
                </a:lnTo>
                <a:lnTo>
                  <a:pt x="31694" y="1915"/>
                </a:lnTo>
                <a:lnTo>
                  <a:pt x="22175" y="0"/>
                </a:lnTo>
                <a:close/>
              </a:path>
            </a:pathLst>
          </a:custGeom>
          <a:solidFill>
            <a:srgbClr val="000A38">
              <a:alpha val="35998"/>
            </a:srgbClr>
          </a:solidFill>
        </p:spPr>
        <p:txBody>
          <a:bodyPr wrap="square" lIns="0" tIns="0" rIns="0" bIns="0" rtlCol="0"/>
          <a:lstStyle/>
          <a:p>
            <a:endParaRPr/>
          </a:p>
        </p:txBody>
      </p:sp>
      <p:sp>
        <p:nvSpPr>
          <p:cNvPr id="343" name="object 343"/>
          <p:cNvSpPr/>
          <p:nvPr/>
        </p:nvSpPr>
        <p:spPr>
          <a:xfrm>
            <a:off x="10921258" y="350437"/>
            <a:ext cx="48260" cy="48895"/>
          </a:xfrm>
          <a:custGeom>
            <a:avLst/>
            <a:gdLst/>
            <a:ahLst/>
            <a:cxnLst/>
            <a:rect l="l" t="t" r="r" b="b"/>
            <a:pathLst>
              <a:path w="48259" h="48895">
                <a:moveTo>
                  <a:pt x="23385" y="0"/>
                </a:moveTo>
                <a:lnTo>
                  <a:pt x="14515" y="1984"/>
                </a:lnTo>
                <a:lnTo>
                  <a:pt x="7459" y="6199"/>
                </a:lnTo>
                <a:lnTo>
                  <a:pt x="2520" y="12757"/>
                </a:lnTo>
                <a:lnTo>
                  <a:pt x="0" y="21772"/>
                </a:lnTo>
                <a:lnTo>
                  <a:pt x="567" y="32110"/>
                </a:lnTo>
                <a:lnTo>
                  <a:pt x="4838" y="40369"/>
                </a:lnTo>
                <a:lnTo>
                  <a:pt x="12134" y="45983"/>
                </a:lnTo>
                <a:lnTo>
                  <a:pt x="21772" y="48383"/>
                </a:lnTo>
                <a:lnTo>
                  <a:pt x="31424" y="46940"/>
                </a:lnTo>
                <a:lnTo>
                  <a:pt x="39715" y="41982"/>
                </a:lnTo>
                <a:lnTo>
                  <a:pt x="45586" y="34378"/>
                </a:lnTo>
                <a:lnTo>
                  <a:pt x="47980" y="24997"/>
                </a:lnTo>
                <a:lnTo>
                  <a:pt x="46008" y="15705"/>
                </a:lnTo>
                <a:lnTo>
                  <a:pt x="40370" y="7509"/>
                </a:lnTo>
                <a:lnTo>
                  <a:pt x="32388" y="1807"/>
                </a:lnTo>
                <a:lnTo>
                  <a:pt x="23385" y="0"/>
                </a:lnTo>
                <a:close/>
              </a:path>
            </a:pathLst>
          </a:custGeom>
          <a:solidFill>
            <a:srgbClr val="000A38">
              <a:alpha val="35998"/>
            </a:srgbClr>
          </a:solidFill>
        </p:spPr>
        <p:txBody>
          <a:bodyPr wrap="square" lIns="0" tIns="0" rIns="0" bIns="0" rtlCol="0"/>
          <a:lstStyle/>
          <a:p>
            <a:endParaRPr/>
          </a:p>
        </p:txBody>
      </p:sp>
      <p:sp>
        <p:nvSpPr>
          <p:cNvPr id="344" name="object 344"/>
          <p:cNvSpPr/>
          <p:nvPr/>
        </p:nvSpPr>
        <p:spPr>
          <a:xfrm>
            <a:off x="7601346" y="348018"/>
            <a:ext cx="46990" cy="47625"/>
          </a:xfrm>
          <a:custGeom>
            <a:avLst/>
            <a:gdLst/>
            <a:ahLst/>
            <a:cxnLst/>
            <a:rect l="l" t="t" r="r" b="b"/>
            <a:pathLst>
              <a:path w="46990" h="47625">
                <a:moveTo>
                  <a:pt x="24594" y="0"/>
                </a:moveTo>
                <a:lnTo>
                  <a:pt x="14174" y="2324"/>
                </a:lnTo>
                <a:lnTo>
                  <a:pt x="5947" y="8013"/>
                </a:lnTo>
                <a:lnTo>
                  <a:pt x="894" y="16045"/>
                </a:lnTo>
                <a:lnTo>
                  <a:pt x="0" y="25401"/>
                </a:lnTo>
                <a:lnTo>
                  <a:pt x="2696" y="34303"/>
                </a:lnTo>
                <a:lnTo>
                  <a:pt x="7660" y="40974"/>
                </a:lnTo>
                <a:lnTo>
                  <a:pt x="14741" y="45302"/>
                </a:lnTo>
                <a:lnTo>
                  <a:pt x="23788" y="47174"/>
                </a:lnTo>
                <a:lnTo>
                  <a:pt x="33049" y="45353"/>
                </a:lnTo>
                <a:lnTo>
                  <a:pt x="40722" y="39563"/>
                </a:lnTo>
                <a:lnTo>
                  <a:pt x="45674" y="31128"/>
                </a:lnTo>
                <a:lnTo>
                  <a:pt x="46770" y="21369"/>
                </a:lnTo>
                <a:lnTo>
                  <a:pt x="44553" y="12360"/>
                </a:lnTo>
                <a:lnTo>
                  <a:pt x="39916" y="5846"/>
                </a:lnTo>
                <a:lnTo>
                  <a:pt x="33162" y="1751"/>
                </a:lnTo>
                <a:lnTo>
                  <a:pt x="24594" y="0"/>
                </a:lnTo>
                <a:close/>
              </a:path>
            </a:pathLst>
          </a:custGeom>
          <a:solidFill>
            <a:srgbClr val="000A38">
              <a:alpha val="35998"/>
            </a:srgbClr>
          </a:solidFill>
        </p:spPr>
        <p:txBody>
          <a:bodyPr wrap="square" lIns="0" tIns="0" rIns="0" bIns="0" rtlCol="0"/>
          <a:lstStyle/>
          <a:p>
            <a:endParaRPr/>
          </a:p>
        </p:txBody>
      </p:sp>
      <p:sp>
        <p:nvSpPr>
          <p:cNvPr id="345" name="object 345"/>
          <p:cNvSpPr/>
          <p:nvPr/>
        </p:nvSpPr>
        <p:spPr>
          <a:xfrm>
            <a:off x="2644862" y="241171"/>
            <a:ext cx="48260" cy="48260"/>
          </a:xfrm>
          <a:custGeom>
            <a:avLst/>
            <a:gdLst/>
            <a:ahLst/>
            <a:cxnLst/>
            <a:rect l="l" t="t" r="r" b="b"/>
            <a:pathLst>
              <a:path w="48260" h="48260">
                <a:moveTo>
                  <a:pt x="22578" y="0"/>
                </a:moveTo>
                <a:lnTo>
                  <a:pt x="13437" y="2223"/>
                </a:lnTo>
                <a:lnTo>
                  <a:pt x="6602" y="6904"/>
                </a:lnTo>
                <a:lnTo>
                  <a:pt x="2110" y="13777"/>
                </a:lnTo>
                <a:lnTo>
                  <a:pt x="0" y="22578"/>
                </a:lnTo>
                <a:lnTo>
                  <a:pt x="1512" y="31820"/>
                </a:lnTo>
                <a:lnTo>
                  <a:pt x="6955" y="39966"/>
                </a:lnTo>
                <a:lnTo>
                  <a:pt x="14968" y="45769"/>
                </a:lnTo>
                <a:lnTo>
                  <a:pt x="24191" y="47980"/>
                </a:lnTo>
                <a:lnTo>
                  <a:pt x="33238" y="46115"/>
                </a:lnTo>
                <a:lnTo>
                  <a:pt x="40924" y="40621"/>
                </a:lnTo>
                <a:lnTo>
                  <a:pt x="46190" y="32557"/>
                </a:lnTo>
                <a:lnTo>
                  <a:pt x="47980" y="22981"/>
                </a:lnTo>
                <a:lnTo>
                  <a:pt x="45825" y="13267"/>
                </a:lnTo>
                <a:lnTo>
                  <a:pt x="40420" y="5745"/>
                </a:lnTo>
                <a:lnTo>
                  <a:pt x="32444" y="1096"/>
                </a:lnTo>
                <a:lnTo>
                  <a:pt x="22578" y="0"/>
                </a:lnTo>
                <a:close/>
              </a:path>
            </a:pathLst>
          </a:custGeom>
          <a:solidFill>
            <a:srgbClr val="000A38">
              <a:alpha val="35998"/>
            </a:srgbClr>
          </a:solidFill>
        </p:spPr>
        <p:txBody>
          <a:bodyPr wrap="square" lIns="0" tIns="0" rIns="0" bIns="0" rtlCol="0"/>
          <a:lstStyle/>
          <a:p>
            <a:endParaRPr/>
          </a:p>
        </p:txBody>
      </p:sp>
      <p:sp>
        <p:nvSpPr>
          <p:cNvPr id="346" name="object 346"/>
          <p:cNvSpPr/>
          <p:nvPr/>
        </p:nvSpPr>
        <p:spPr>
          <a:xfrm>
            <a:off x="1425598" y="244397"/>
            <a:ext cx="47625" cy="47625"/>
          </a:xfrm>
          <a:custGeom>
            <a:avLst/>
            <a:gdLst/>
            <a:ahLst/>
            <a:cxnLst/>
            <a:rect l="l" t="t" r="r" b="b"/>
            <a:pathLst>
              <a:path w="47625" h="47625">
                <a:moveTo>
                  <a:pt x="24594" y="0"/>
                </a:moveTo>
                <a:lnTo>
                  <a:pt x="15422" y="1581"/>
                </a:lnTo>
                <a:lnTo>
                  <a:pt x="7459" y="7207"/>
                </a:lnTo>
                <a:lnTo>
                  <a:pt x="1915" y="15478"/>
                </a:lnTo>
                <a:lnTo>
                  <a:pt x="0" y="24997"/>
                </a:lnTo>
                <a:lnTo>
                  <a:pt x="2456" y="34359"/>
                </a:lnTo>
                <a:lnTo>
                  <a:pt x="8467" y="41831"/>
                </a:lnTo>
                <a:lnTo>
                  <a:pt x="16896" y="46430"/>
                </a:lnTo>
                <a:lnTo>
                  <a:pt x="26610" y="47173"/>
                </a:lnTo>
                <a:lnTo>
                  <a:pt x="35783" y="44414"/>
                </a:lnTo>
                <a:lnTo>
                  <a:pt x="42234" y="39311"/>
                </a:lnTo>
                <a:lnTo>
                  <a:pt x="46115" y="32091"/>
                </a:lnTo>
                <a:lnTo>
                  <a:pt x="47577" y="22981"/>
                </a:lnTo>
                <a:lnTo>
                  <a:pt x="45176" y="13607"/>
                </a:lnTo>
                <a:lnTo>
                  <a:pt x="40470" y="6652"/>
                </a:lnTo>
                <a:lnTo>
                  <a:pt x="33572" y="2116"/>
                </a:lnTo>
                <a:lnTo>
                  <a:pt x="24594" y="0"/>
                </a:lnTo>
                <a:close/>
              </a:path>
            </a:pathLst>
          </a:custGeom>
          <a:solidFill>
            <a:srgbClr val="000A38">
              <a:alpha val="35998"/>
            </a:srgbClr>
          </a:solidFill>
        </p:spPr>
        <p:txBody>
          <a:bodyPr wrap="square" lIns="0" tIns="0" rIns="0" bIns="0" rtlCol="0"/>
          <a:lstStyle/>
          <a:p>
            <a:endParaRPr/>
          </a:p>
        </p:txBody>
      </p:sp>
      <p:sp>
        <p:nvSpPr>
          <p:cNvPr id="347" name="object 347"/>
          <p:cNvSpPr/>
          <p:nvPr/>
        </p:nvSpPr>
        <p:spPr>
          <a:xfrm>
            <a:off x="206737" y="252057"/>
            <a:ext cx="46990" cy="46990"/>
          </a:xfrm>
          <a:custGeom>
            <a:avLst/>
            <a:gdLst/>
            <a:ahLst/>
            <a:cxnLst/>
            <a:rect l="l" t="t" r="r" b="b"/>
            <a:pathLst>
              <a:path w="46989" h="46989">
                <a:moveTo>
                  <a:pt x="24191" y="0"/>
                </a:moveTo>
                <a:lnTo>
                  <a:pt x="15025" y="1574"/>
                </a:lnTo>
                <a:lnTo>
                  <a:pt x="7106" y="7156"/>
                </a:lnTo>
                <a:lnTo>
                  <a:pt x="1682" y="15308"/>
                </a:lnTo>
                <a:lnTo>
                  <a:pt x="0" y="24594"/>
                </a:lnTo>
                <a:lnTo>
                  <a:pt x="2627" y="33899"/>
                </a:lnTo>
                <a:lnTo>
                  <a:pt x="8618" y="41277"/>
                </a:lnTo>
                <a:lnTo>
                  <a:pt x="16953" y="45857"/>
                </a:lnTo>
                <a:lnTo>
                  <a:pt x="26610" y="46770"/>
                </a:lnTo>
                <a:lnTo>
                  <a:pt x="34977" y="43985"/>
                </a:lnTo>
                <a:lnTo>
                  <a:pt x="41529" y="38404"/>
                </a:lnTo>
                <a:lnTo>
                  <a:pt x="45661" y="30554"/>
                </a:lnTo>
                <a:lnTo>
                  <a:pt x="46770" y="20965"/>
                </a:lnTo>
                <a:lnTo>
                  <a:pt x="44546" y="12587"/>
                </a:lnTo>
                <a:lnTo>
                  <a:pt x="39865" y="6249"/>
                </a:lnTo>
                <a:lnTo>
                  <a:pt x="32992" y="2028"/>
                </a:lnTo>
                <a:lnTo>
                  <a:pt x="24191" y="0"/>
                </a:lnTo>
                <a:close/>
              </a:path>
            </a:pathLst>
          </a:custGeom>
          <a:solidFill>
            <a:srgbClr val="000A38">
              <a:alpha val="35998"/>
            </a:srgbClr>
          </a:solidFill>
        </p:spPr>
        <p:txBody>
          <a:bodyPr wrap="square" lIns="0" tIns="0" rIns="0" bIns="0" rtlCol="0"/>
          <a:lstStyle/>
          <a:p>
            <a:endParaRPr/>
          </a:p>
        </p:txBody>
      </p:sp>
      <p:sp>
        <p:nvSpPr>
          <p:cNvPr id="348" name="object 348"/>
          <p:cNvSpPr/>
          <p:nvPr/>
        </p:nvSpPr>
        <p:spPr>
          <a:xfrm>
            <a:off x="9701592" y="358501"/>
            <a:ext cx="47625" cy="47625"/>
          </a:xfrm>
          <a:custGeom>
            <a:avLst/>
            <a:gdLst/>
            <a:ahLst/>
            <a:cxnLst/>
            <a:rect l="l" t="t" r="r" b="b"/>
            <a:pathLst>
              <a:path w="47625" h="47625">
                <a:moveTo>
                  <a:pt x="22982" y="0"/>
                </a:moveTo>
                <a:lnTo>
                  <a:pt x="13891" y="2053"/>
                </a:lnTo>
                <a:lnTo>
                  <a:pt x="6803" y="6451"/>
                </a:lnTo>
                <a:lnTo>
                  <a:pt x="2060" y="13267"/>
                </a:lnTo>
                <a:lnTo>
                  <a:pt x="0" y="22578"/>
                </a:lnTo>
                <a:lnTo>
                  <a:pt x="882" y="31865"/>
                </a:lnTo>
                <a:lnTo>
                  <a:pt x="4636" y="39109"/>
                </a:lnTo>
                <a:lnTo>
                  <a:pt x="11113" y="44238"/>
                </a:lnTo>
                <a:lnTo>
                  <a:pt x="20159" y="47173"/>
                </a:lnTo>
                <a:lnTo>
                  <a:pt x="30107" y="46430"/>
                </a:lnTo>
                <a:lnTo>
                  <a:pt x="38656" y="41831"/>
                </a:lnTo>
                <a:lnTo>
                  <a:pt x="44710" y="34359"/>
                </a:lnTo>
                <a:lnTo>
                  <a:pt x="47173" y="24997"/>
                </a:lnTo>
                <a:lnTo>
                  <a:pt x="45491" y="15478"/>
                </a:lnTo>
                <a:lnTo>
                  <a:pt x="40067" y="7207"/>
                </a:lnTo>
                <a:lnTo>
                  <a:pt x="32148" y="1581"/>
                </a:lnTo>
                <a:lnTo>
                  <a:pt x="22982" y="0"/>
                </a:lnTo>
                <a:close/>
              </a:path>
            </a:pathLst>
          </a:custGeom>
          <a:solidFill>
            <a:srgbClr val="000A38">
              <a:alpha val="35998"/>
            </a:srgbClr>
          </a:solidFill>
        </p:spPr>
        <p:txBody>
          <a:bodyPr wrap="square" lIns="0" tIns="0" rIns="0" bIns="0" rtlCol="0"/>
          <a:lstStyle/>
          <a:p>
            <a:endParaRPr/>
          </a:p>
        </p:txBody>
      </p:sp>
      <p:sp>
        <p:nvSpPr>
          <p:cNvPr id="349" name="object 349"/>
          <p:cNvSpPr/>
          <p:nvPr/>
        </p:nvSpPr>
        <p:spPr>
          <a:xfrm>
            <a:off x="3529473" y="255685"/>
            <a:ext cx="47625" cy="47625"/>
          </a:xfrm>
          <a:custGeom>
            <a:avLst/>
            <a:gdLst/>
            <a:ahLst/>
            <a:cxnLst/>
            <a:rect l="l" t="t" r="r" b="b"/>
            <a:pathLst>
              <a:path w="47625" h="47625">
                <a:moveTo>
                  <a:pt x="27014" y="0"/>
                </a:moveTo>
                <a:lnTo>
                  <a:pt x="17350" y="674"/>
                </a:lnTo>
                <a:lnTo>
                  <a:pt x="8971" y="5090"/>
                </a:lnTo>
                <a:lnTo>
                  <a:pt x="2860" y="12303"/>
                </a:lnTo>
                <a:lnTo>
                  <a:pt x="0" y="21369"/>
                </a:lnTo>
                <a:lnTo>
                  <a:pt x="1033" y="30624"/>
                </a:lnTo>
                <a:lnTo>
                  <a:pt x="5846" y="38858"/>
                </a:lnTo>
                <a:lnTo>
                  <a:pt x="13380" y="44899"/>
                </a:lnTo>
                <a:lnTo>
                  <a:pt x="22578" y="47577"/>
                </a:lnTo>
                <a:lnTo>
                  <a:pt x="31927" y="46014"/>
                </a:lnTo>
                <a:lnTo>
                  <a:pt x="39916" y="40823"/>
                </a:lnTo>
                <a:lnTo>
                  <a:pt x="45485" y="33062"/>
                </a:lnTo>
                <a:lnTo>
                  <a:pt x="47577" y="23788"/>
                </a:lnTo>
                <a:lnTo>
                  <a:pt x="46235" y="14741"/>
                </a:lnTo>
                <a:lnTo>
                  <a:pt x="42285" y="7660"/>
                </a:lnTo>
                <a:lnTo>
                  <a:pt x="35840" y="2696"/>
                </a:lnTo>
                <a:lnTo>
                  <a:pt x="27014" y="0"/>
                </a:lnTo>
                <a:close/>
              </a:path>
            </a:pathLst>
          </a:custGeom>
          <a:solidFill>
            <a:srgbClr val="000A38">
              <a:alpha val="35998"/>
            </a:srgbClr>
          </a:solidFill>
        </p:spPr>
        <p:txBody>
          <a:bodyPr wrap="square" lIns="0" tIns="0" rIns="0" bIns="0" rtlCol="0"/>
          <a:lstStyle/>
          <a:p>
            <a:endParaRPr/>
          </a:p>
        </p:txBody>
      </p:sp>
      <p:sp>
        <p:nvSpPr>
          <p:cNvPr id="350" name="object 350"/>
          <p:cNvSpPr/>
          <p:nvPr/>
        </p:nvSpPr>
        <p:spPr>
          <a:xfrm>
            <a:off x="2309806" y="258508"/>
            <a:ext cx="47625" cy="47625"/>
          </a:xfrm>
          <a:custGeom>
            <a:avLst/>
            <a:gdLst/>
            <a:ahLst/>
            <a:cxnLst/>
            <a:rect l="l" t="t" r="r" b="b"/>
            <a:pathLst>
              <a:path w="47625" h="47625">
                <a:moveTo>
                  <a:pt x="22175" y="0"/>
                </a:moveTo>
                <a:lnTo>
                  <a:pt x="13210" y="2696"/>
                </a:lnTo>
                <a:lnTo>
                  <a:pt x="6400" y="7660"/>
                </a:lnTo>
                <a:lnTo>
                  <a:pt x="1934" y="14741"/>
                </a:lnTo>
                <a:lnTo>
                  <a:pt x="0" y="23788"/>
                </a:lnTo>
                <a:lnTo>
                  <a:pt x="2022" y="33225"/>
                </a:lnTo>
                <a:lnTo>
                  <a:pt x="8013" y="40924"/>
                </a:lnTo>
                <a:lnTo>
                  <a:pt x="16953" y="45901"/>
                </a:lnTo>
                <a:lnTo>
                  <a:pt x="27820" y="47174"/>
                </a:lnTo>
                <a:lnTo>
                  <a:pt x="35783" y="44654"/>
                </a:lnTo>
                <a:lnTo>
                  <a:pt x="41932" y="40017"/>
                </a:lnTo>
                <a:lnTo>
                  <a:pt x="45964" y="33112"/>
                </a:lnTo>
                <a:lnTo>
                  <a:pt x="47577" y="23788"/>
                </a:lnTo>
                <a:lnTo>
                  <a:pt x="45649" y="14061"/>
                </a:lnTo>
                <a:lnTo>
                  <a:pt x="40017" y="6148"/>
                </a:lnTo>
                <a:lnTo>
                  <a:pt x="31814" y="1108"/>
                </a:lnTo>
                <a:lnTo>
                  <a:pt x="22175" y="0"/>
                </a:lnTo>
                <a:close/>
              </a:path>
            </a:pathLst>
          </a:custGeom>
          <a:solidFill>
            <a:srgbClr val="000A38">
              <a:alpha val="35998"/>
            </a:srgbClr>
          </a:solidFill>
        </p:spPr>
        <p:txBody>
          <a:bodyPr wrap="square" lIns="0" tIns="0" rIns="0" bIns="0" rtlCol="0"/>
          <a:lstStyle/>
          <a:p>
            <a:endParaRPr/>
          </a:p>
        </p:txBody>
      </p:sp>
      <p:sp>
        <p:nvSpPr>
          <p:cNvPr id="351" name="object 351"/>
          <p:cNvSpPr/>
          <p:nvPr/>
        </p:nvSpPr>
        <p:spPr>
          <a:xfrm>
            <a:off x="11805063" y="364952"/>
            <a:ext cx="48895" cy="48260"/>
          </a:xfrm>
          <a:custGeom>
            <a:avLst/>
            <a:gdLst/>
            <a:ahLst/>
            <a:cxnLst/>
            <a:rect l="l" t="t" r="r" b="b"/>
            <a:pathLst>
              <a:path w="48895" h="48259">
                <a:moveTo>
                  <a:pt x="22175" y="0"/>
                </a:moveTo>
                <a:lnTo>
                  <a:pt x="12870" y="2627"/>
                </a:lnTo>
                <a:lnTo>
                  <a:pt x="5493" y="8618"/>
                </a:lnTo>
                <a:lnTo>
                  <a:pt x="913" y="16953"/>
                </a:lnTo>
                <a:lnTo>
                  <a:pt x="0" y="26610"/>
                </a:lnTo>
                <a:lnTo>
                  <a:pt x="2406" y="35676"/>
                </a:lnTo>
                <a:lnTo>
                  <a:pt x="7156" y="42285"/>
                </a:lnTo>
                <a:lnTo>
                  <a:pt x="14174" y="46398"/>
                </a:lnTo>
                <a:lnTo>
                  <a:pt x="23385" y="47980"/>
                </a:lnTo>
                <a:lnTo>
                  <a:pt x="32961" y="46128"/>
                </a:lnTo>
                <a:lnTo>
                  <a:pt x="41025" y="40722"/>
                </a:lnTo>
                <a:lnTo>
                  <a:pt x="46518" y="32898"/>
                </a:lnTo>
                <a:lnTo>
                  <a:pt x="48383" y="23788"/>
                </a:lnTo>
                <a:lnTo>
                  <a:pt x="45876" y="14685"/>
                </a:lnTo>
                <a:lnTo>
                  <a:pt x="39815" y="6904"/>
                </a:lnTo>
                <a:lnTo>
                  <a:pt x="31487" y="1619"/>
                </a:lnTo>
                <a:lnTo>
                  <a:pt x="22175" y="0"/>
                </a:lnTo>
                <a:close/>
              </a:path>
            </a:pathLst>
          </a:custGeom>
          <a:solidFill>
            <a:srgbClr val="000A38">
              <a:alpha val="35998"/>
            </a:srgbClr>
          </a:solidFill>
        </p:spPr>
        <p:txBody>
          <a:bodyPr wrap="square" lIns="0" tIns="0" rIns="0" bIns="0" rtlCol="0"/>
          <a:lstStyle/>
          <a:p>
            <a:endParaRPr/>
          </a:p>
        </p:txBody>
      </p:sp>
      <p:sp>
        <p:nvSpPr>
          <p:cNvPr id="352" name="object 352"/>
          <p:cNvSpPr/>
          <p:nvPr/>
        </p:nvSpPr>
        <p:spPr>
          <a:xfrm>
            <a:off x="8482329" y="362936"/>
            <a:ext cx="47625" cy="46990"/>
          </a:xfrm>
          <a:custGeom>
            <a:avLst/>
            <a:gdLst/>
            <a:ahLst/>
            <a:cxnLst/>
            <a:rect l="l" t="t" r="r" b="b"/>
            <a:pathLst>
              <a:path w="47625" h="46990">
                <a:moveTo>
                  <a:pt x="20159" y="0"/>
                </a:moveTo>
                <a:lnTo>
                  <a:pt x="11169" y="2765"/>
                </a:lnTo>
                <a:lnTo>
                  <a:pt x="4787" y="7912"/>
                </a:lnTo>
                <a:lnTo>
                  <a:pt x="1051" y="15252"/>
                </a:lnTo>
                <a:lnTo>
                  <a:pt x="0" y="24594"/>
                </a:lnTo>
                <a:lnTo>
                  <a:pt x="2059" y="33843"/>
                </a:lnTo>
                <a:lnTo>
                  <a:pt x="6803" y="40521"/>
                </a:lnTo>
                <a:lnTo>
                  <a:pt x="13890" y="44779"/>
                </a:lnTo>
                <a:lnTo>
                  <a:pt x="22981" y="46770"/>
                </a:lnTo>
                <a:lnTo>
                  <a:pt x="32147" y="44962"/>
                </a:lnTo>
                <a:lnTo>
                  <a:pt x="40067" y="39261"/>
                </a:lnTo>
                <a:lnTo>
                  <a:pt x="45491" y="31065"/>
                </a:lnTo>
                <a:lnTo>
                  <a:pt x="47173" y="21772"/>
                </a:lnTo>
                <a:lnTo>
                  <a:pt x="44483" y="12473"/>
                </a:lnTo>
                <a:lnTo>
                  <a:pt x="38353" y="5140"/>
                </a:lnTo>
                <a:lnTo>
                  <a:pt x="29880" y="680"/>
                </a:lnTo>
                <a:lnTo>
                  <a:pt x="20159" y="0"/>
                </a:lnTo>
                <a:close/>
              </a:path>
            </a:pathLst>
          </a:custGeom>
          <a:solidFill>
            <a:srgbClr val="000A38">
              <a:alpha val="35998"/>
            </a:srgbClr>
          </a:solidFill>
        </p:spPr>
        <p:txBody>
          <a:bodyPr wrap="square" lIns="0" tIns="0" rIns="0" bIns="0" rtlCol="0"/>
          <a:lstStyle/>
          <a:p>
            <a:endParaRPr/>
          </a:p>
        </p:txBody>
      </p:sp>
      <p:sp>
        <p:nvSpPr>
          <p:cNvPr id="353" name="object 353"/>
          <p:cNvSpPr/>
          <p:nvPr/>
        </p:nvSpPr>
        <p:spPr>
          <a:xfrm>
            <a:off x="1090945" y="265766"/>
            <a:ext cx="46990" cy="47625"/>
          </a:xfrm>
          <a:custGeom>
            <a:avLst/>
            <a:gdLst/>
            <a:ahLst/>
            <a:cxnLst/>
            <a:rect l="l" t="t" r="r" b="b"/>
            <a:pathLst>
              <a:path w="46990" h="47625">
                <a:moveTo>
                  <a:pt x="23788" y="0"/>
                </a:moveTo>
                <a:lnTo>
                  <a:pt x="14004" y="2507"/>
                </a:lnTo>
                <a:lnTo>
                  <a:pt x="5997" y="8567"/>
                </a:lnTo>
                <a:lnTo>
                  <a:pt x="938" y="16896"/>
                </a:lnTo>
                <a:lnTo>
                  <a:pt x="0" y="26207"/>
                </a:lnTo>
                <a:lnTo>
                  <a:pt x="2816" y="34926"/>
                </a:lnTo>
                <a:lnTo>
                  <a:pt x="7711" y="41529"/>
                </a:lnTo>
                <a:lnTo>
                  <a:pt x="14798" y="45712"/>
                </a:lnTo>
                <a:lnTo>
                  <a:pt x="24191" y="47173"/>
                </a:lnTo>
                <a:lnTo>
                  <a:pt x="33899" y="45126"/>
                </a:lnTo>
                <a:lnTo>
                  <a:pt x="41377" y="39563"/>
                </a:lnTo>
                <a:lnTo>
                  <a:pt x="45907" y="31354"/>
                </a:lnTo>
                <a:lnTo>
                  <a:pt x="46770" y="21369"/>
                </a:lnTo>
                <a:lnTo>
                  <a:pt x="44200" y="12530"/>
                </a:lnTo>
                <a:lnTo>
                  <a:pt x="39210" y="6299"/>
                </a:lnTo>
                <a:lnTo>
                  <a:pt x="32255" y="2261"/>
                </a:lnTo>
                <a:lnTo>
                  <a:pt x="23788" y="0"/>
                </a:lnTo>
                <a:close/>
              </a:path>
            </a:pathLst>
          </a:custGeom>
          <a:solidFill>
            <a:srgbClr val="000A38">
              <a:alpha val="35998"/>
            </a:srgbClr>
          </a:solidFill>
        </p:spPr>
        <p:txBody>
          <a:bodyPr wrap="square" lIns="0" tIns="0" rIns="0" bIns="0" rtlCol="0"/>
          <a:lstStyle/>
          <a:p>
            <a:endParaRPr/>
          </a:p>
        </p:txBody>
      </p:sp>
      <p:sp>
        <p:nvSpPr>
          <p:cNvPr id="354" name="object 354"/>
          <p:cNvSpPr/>
          <p:nvPr/>
        </p:nvSpPr>
        <p:spPr>
          <a:xfrm>
            <a:off x="4410594" y="269798"/>
            <a:ext cx="47625" cy="47625"/>
          </a:xfrm>
          <a:custGeom>
            <a:avLst/>
            <a:gdLst/>
            <a:ahLst/>
            <a:cxnLst/>
            <a:rect l="l" t="t" r="r" b="b"/>
            <a:pathLst>
              <a:path w="47625" h="47625">
                <a:moveTo>
                  <a:pt x="19618" y="0"/>
                </a:moveTo>
                <a:lnTo>
                  <a:pt x="10357" y="3332"/>
                </a:lnTo>
                <a:lnTo>
                  <a:pt x="3590" y="9727"/>
                </a:lnTo>
                <a:lnTo>
                  <a:pt x="0" y="18313"/>
                </a:lnTo>
                <a:lnTo>
                  <a:pt x="264" y="28223"/>
                </a:lnTo>
                <a:lnTo>
                  <a:pt x="3723" y="36917"/>
                </a:lnTo>
                <a:lnTo>
                  <a:pt x="9185" y="43041"/>
                </a:lnTo>
                <a:lnTo>
                  <a:pt x="16537" y="46594"/>
                </a:lnTo>
                <a:lnTo>
                  <a:pt x="25665" y="47577"/>
                </a:lnTo>
                <a:lnTo>
                  <a:pt x="34567" y="44773"/>
                </a:lnTo>
                <a:lnTo>
                  <a:pt x="41844" y="38454"/>
                </a:lnTo>
                <a:lnTo>
                  <a:pt x="46474" y="29943"/>
                </a:lnTo>
                <a:lnTo>
                  <a:pt x="47438" y="20562"/>
                </a:lnTo>
                <a:lnTo>
                  <a:pt x="44225" y="11623"/>
                </a:lnTo>
                <a:lnTo>
                  <a:pt x="37761" y="4687"/>
                </a:lnTo>
                <a:lnTo>
                  <a:pt x="29181" y="548"/>
                </a:lnTo>
                <a:lnTo>
                  <a:pt x="19618" y="0"/>
                </a:lnTo>
                <a:close/>
              </a:path>
            </a:pathLst>
          </a:custGeom>
          <a:solidFill>
            <a:srgbClr val="000A38">
              <a:alpha val="35998"/>
            </a:srgbClr>
          </a:solidFill>
        </p:spPr>
        <p:txBody>
          <a:bodyPr wrap="square" lIns="0" tIns="0" rIns="0" bIns="0" rtlCol="0"/>
          <a:lstStyle/>
          <a:p>
            <a:endParaRPr/>
          </a:p>
        </p:txBody>
      </p:sp>
      <p:sp>
        <p:nvSpPr>
          <p:cNvPr id="355" name="object 355"/>
          <p:cNvSpPr/>
          <p:nvPr/>
        </p:nvSpPr>
        <p:spPr>
          <a:xfrm>
            <a:off x="3191192" y="272620"/>
            <a:ext cx="47625" cy="47625"/>
          </a:xfrm>
          <a:custGeom>
            <a:avLst/>
            <a:gdLst/>
            <a:ahLst/>
            <a:cxnLst/>
            <a:rect l="l" t="t" r="r" b="b"/>
            <a:pathLst>
              <a:path w="47625" h="47625">
                <a:moveTo>
                  <a:pt x="24191" y="0"/>
                </a:moveTo>
                <a:lnTo>
                  <a:pt x="14855" y="1524"/>
                </a:lnTo>
                <a:lnTo>
                  <a:pt x="6955" y="7055"/>
                </a:lnTo>
                <a:lnTo>
                  <a:pt x="1625" y="15308"/>
                </a:lnTo>
                <a:lnTo>
                  <a:pt x="0" y="24997"/>
                </a:lnTo>
                <a:lnTo>
                  <a:pt x="1971" y="34309"/>
                </a:lnTo>
                <a:lnTo>
                  <a:pt x="6400" y="41125"/>
                </a:lnTo>
                <a:lnTo>
                  <a:pt x="12870" y="45522"/>
                </a:lnTo>
                <a:lnTo>
                  <a:pt x="20966" y="47576"/>
                </a:lnTo>
                <a:lnTo>
                  <a:pt x="31751" y="45718"/>
                </a:lnTo>
                <a:lnTo>
                  <a:pt x="40420" y="40268"/>
                </a:lnTo>
                <a:lnTo>
                  <a:pt x="45913" y="32324"/>
                </a:lnTo>
                <a:lnTo>
                  <a:pt x="47173" y="22981"/>
                </a:lnTo>
                <a:lnTo>
                  <a:pt x="44773" y="14004"/>
                </a:lnTo>
                <a:lnTo>
                  <a:pt x="40067" y="7105"/>
                </a:lnTo>
                <a:lnTo>
                  <a:pt x="33169" y="2400"/>
                </a:lnTo>
                <a:lnTo>
                  <a:pt x="24191" y="0"/>
                </a:lnTo>
                <a:close/>
              </a:path>
            </a:pathLst>
          </a:custGeom>
          <a:solidFill>
            <a:srgbClr val="000A38">
              <a:alpha val="35998"/>
            </a:srgbClr>
          </a:solidFill>
        </p:spPr>
        <p:txBody>
          <a:bodyPr wrap="square" lIns="0" tIns="0" rIns="0" bIns="0" rtlCol="0"/>
          <a:lstStyle/>
          <a:p>
            <a:endParaRPr/>
          </a:p>
        </p:txBody>
      </p:sp>
      <p:sp>
        <p:nvSpPr>
          <p:cNvPr id="356" name="object 356"/>
          <p:cNvSpPr/>
          <p:nvPr/>
        </p:nvSpPr>
        <p:spPr>
          <a:xfrm>
            <a:off x="15199972" y="502038"/>
            <a:ext cx="46355" cy="46355"/>
          </a:xfrm>
          <a:custGeom>
            <a:avLst/>
            <a:gdLst/>
            <a:ahLst/>
            <a:cxnLst/>
            <a:rect l="l" t="t" r="r" b="b"/>
            <a:pathLst>
              <a:path w="46355" h="46354">
                <a:moveTo>
                  <a:pt x="23788" y="0"/>
                </a:moveTo>
                <a:lnTo>
                  <a:pt x="14684" y="1121"/>
                </a:lnTo>
                <a:lnTo>
                  <a:pt x="7509" y="5039"/>
                </a:lnTo>
                <a:lnTo>
                  <a:pt x="2525" y="11679"/>
                </a:lnTo>
                <a:lnTo>
                  <a:pt x="0" y="20965"/>
                </a:lnTo>
                <a:lnTo>
                  <a:pt x="1045" y="30768"/>
                </a:lnTo>
                <a:lnTo>
                  <a:pt x="5947" y="38908"/>
                </a:lnTo>
                <a:lnTo>
                  <a:pt x="13721" y="44326"/>
                </a:lnTo>
                <a:lnTo>
                  <a:pt x="23385" y="45963"/>
                </a:lnTo>
                <a:lnTo>
                  <a:pt x="32582" y="43910"/>
                </a:lnTo>
                <a:lnTo>
                  <a:pt x="39210" y="39210"/>
                </a:lnTo>
                <a:lnTo>
                  <a:pt x="43569" y="32243"/>
                </a:lnTo>
                <a:lnTo>
                  <a:pt x="45963" y="23385"/>
                </a:lnTo>
                <a:lnTo>
                  <a:pt x="43916" y="13834"/>
                </a:lnTo>
                <a:lnTo>
                  <a:pt x="39562" y="6552"/>
                </a:lnTo>
                <a:lnTo>
                  <a:pt x="32866" y="1839"/>
                </a:lnTo>
                <a:lnTo>
                  <a:pt x="23788" y="0"/>
                </a:lnTo>
                <a:close/>
              </a:path>
            </a:pathLst>
          </a:custGeom>
          <a:solidFill>
            <a:srgbClr val="000A38">
              <a:alpha val="35998"/>
            </a:srgbClr>
          </a:solidFill>
        </p:spPr>
        <p:txBody>
          <a:bodyPr wrap="square" lIns="0" tIns="0" rIns="0" bIns="0" rtlCol="0"/>
          <a:lstStyle/>
          <a:p>
            <a:endParaRPr/>
          </a:p>
        </p:txBody>
      </p:sp>
      <p:sp>
        <p:nvSpPr>
          <p:cNvPr id="357" name="object 357"/>
          <p:cNvSpPr/>
          <p:nvPr/>
        </p:nvSpPr>
        <p:spPr>
          <a:xfrm>
            <a:off x="16084179" y="516150"/>
            <a:ext cx="46355" cy="46355"/>
          </a:xfrm>
          <a:custGeom>
            <a:avLst/>
            <a:gdLst/>
            <a:ahLst/>
            <a:cxnLst/>
            <a:rect l="l" t="t" r="r" b="b"/>
            <a:pathLst>
              <a:path w="46355" h="46354">
                <a:moveTo>
                  <a:pt x="22982" y="0"/>
                </a:moveTo>
                <a:lnTo>
                  <a:pt x="14514" y="1801"/>
                </a:lnTo>
                <a:lnTo>
                  <a:pt x="7559" y="5644"/>
                </a:lnTo>
                <a:lnTo>
                  <a:pt x="2570" y="11906"/>
                </a:lnTo>
                <a:lnTo>
                  <a:pt x="0" y="20965"/>
                </a:lnTo>
                <a:lnTo>
                  <a:pt x="1045" y="30768"/>
                </a:lnTo>
                <a:lnTo>
                  <a:pt x="5947" y="38908"/>
                </a:lnTo>
                <a:lnTo>
                  <a:pt x="13721" y="44326"/>
                </a:lnTo>
                <a:lnTo>
                  <a:pt x="23385" y="45963"/>
                </a:lnTo>
                <a:lnTo>
                  <a:pt x="32696" y="43966"/>
                </a:lnTo>
                <a:lnTo>
                  <a:pt x="39512" y="39361"/>
                </a:lnTo>
                <a:lnTo>
                  <a:pt x="43910" y="32412"/>
                </a:lnTo>
                <a:lnTo>
                  <a:pt x="45963" y="23385"/>
                </a:lnTo>
                <a:lnTo>
                  <a:pt x="44527" y="14855"/>
                </a:lnTo>
                <a:lnTo>
                  <a:pt x="39613" y="7459"/>
                </a:lnTo>
                <a:lnTo>
                  <a:pt x="32129" y="2179"/>
                </a:lnTo>
                <a:lnTo>
                  <a:pt x="22982" y="0"/>
                </a:lnTo>
                <a:close/>
              </a:path>
            </a:pathLst>
          </a:custGeom>
          <a:solidFill>
            <a:srgbClr val="000A38">
              <a:alpha val="35998"/>
            </a:srgbClr>
          </a:solidFill>
        </p:spPr>
        <p:txBody>
          <a:bodyPr wrap="square" lIns="0" tIns="0" rIns="0" bIns="0" rtlCol="0"/>
          <a:lstStyle/>
          <a:p>
            <a:endParaRPr/>
          </a:p>
        </p:txBody>
      </p:sp>
      <p:sp>
        <p:nvSpPr>
          <p:cNvPr id="358" name="object 358"/>
          <p:cNvSpPr/>
          <p:nvPr/>
        </p:nvSpPr>
        <p:spPr>
          <a:xfrm>
            <a:off x="8144047" y="384305"/>
            <a:ext cx="45720" cy="46355"/>
          </a:xfrm>
          <a:custGeom>
            <a:avLst/>
            <a:gdLst/>
            <a:ahLst/>
            <a:cxnLst/>
            <a:rect l="l" t="t" r="r" b="b"/>
            <a:pathLst>
              <a:path w="45720" h="46354">
                <a:moveTo>
                  <a:pt x="22578" y="0"/>
                </a:moveTo>
                <a:lnTo>
                  <a:pt x="13154" y="1763"/>
                </a:lnTo>
                <a:lnTo>
                  <a:pt x="6148" y="6249"/>
                </a:lnTo>
                <a:lnTo>
                  <a:pt x="1713" y="13154"/>
                </a:lnTo>
                <a:lnTo>
                  <a:pt x="0" y="22175"/>
                </a:lnTo>
                <a:lnTo>
                  <a:pt x="1247" y="31392"/>
                </a:lnTo>
                <a:lnTo>
                  <a:pt x="5443" y="38454"/>
                </a:lnTo>
                <a:lnTo>
                  <a:pt x="12360" y="43324"/>
                </a:lnTo>
                <a:lnTo>
                  <a:pt x="21772" y="45964"/>
                </a:lnTo>
                <a:lnTo>
                  <a:pt x="30479" y="44395"/>
                </a:lnTo>
                <a:lnTo>
                  <a:pt x="37598" y="40672"/>
                </a:lnTo>
                <a:lnTo>
                  <a:pt x="42751" y="34454"/>
                </a:lnTo>
                <a:lnTo>
                  <a:pt x="45561" y="25401"/>
                </a:lnTo>
                <a:lnTo>
                  <a:pt x="44578" y="15592"/>
                </a:lnTo>
                <a:lnTo>
                  <a:pt x="39815" y="7408"/>
                </a:lnTo>
                <a:lnTo>
                  <a:pt x="32179" y="1871"/>
                </a:lnTo>
                <a:lnTo>
                  <a:pt x="22578" y="0"/>
                </a:lnTo>
                <a:close/>
              </a:path>
            </a:pathLst>
          </a:custGeom>
          <a:solidFill>
            <a:srgbClr val="000A38">
              <a:alpha val="35998"/>
            </a:srgbClr>
          </a:solidFill>
        </p:spPr>
        <p:txBody>
          <a:bodyPr wrap="square" lIns="0" tIns="0" rIns="0" bIns="0" rtlCol="0"/>
          <a:lstStyle/>
          <a:p>
            <a:endParaRPr/>
          </a:p>
        </p:txBody>
      </p:sp>
      <p:sp>
        <p:nvSpPr>
          <p:cNvPr id="359" name="object 359"/>
          <p:cNvSpPr/>
          <p:nvPr/>
        </p:nvSpPr>
        <p:spPr>
          <a:xfrm>
            <a:off x="5163222" y="359307"/>
            <a:ext cx="46355" cy="46355"/>
          </a:xfrm>
          <a:custGeom>
            <a:avLst/>
            <a:gdLst/>
            <a:ahLst/>
            <a:cxnLst/>
            <a:rect l="l" t="t" r="r" b="b"/>
            <a:pathLst>
              <a:path w="46354" h="46354">
                <a:moveTo>
                  <a:pt x="20966" y="0"/>
                </a:moveTo>
                <a:lnTo>
                  <a:pt x="11906" y="2469"/>
                </a:lnTo>
                <a:lnTo>
                  <a:pt x="5342" y="7358"/>
                </a:lnTo>
                <a:lnTo>
                  <a:pt x="1348" y="14515"/>
                </a:lnTo>
                <a:lnTo>
                  <a:pt x="0" y="23788"/>
                </a:lnTo>
                <a:lnTo>
                  <a:pt x="2148" y="32753"/>
                </a:lnTo>
                <a:lnTo>
                  <a:pt x="7509" y="39865"/>
                </a:lnTo>
                <a:lnTo>
                  <a:pt x="15365" y="44483"/>
                </a:lnTo>
                <a:lnTo>
                  <a:pt x="24997" y="45964"/>
                </a:lnTo>
                <a:lnTo>
                  <a:pt x="33093" y="43740"/>
                </a:lnTo>
                <a:lnTo>
                  <a:pt x="39563" y="39362"/>
                </a:lnTo>
                <a:lnTo>
                  <a:pt x="43992" y="32640"/>
                </a:lnTo>
                <a:lnTo>
                  <a:pt x="45963" y="23385"/>
                </a:lnTo>
                <a:lnTo>
                  <a:pt x="44325" y="13721"/>
                </a:lnTo>
                <a:lnTo>
                  <a:pt x="38907" y="5947"/>
                </a:lnTo>
                <a:lnTo>
                  <a:pt x="30768" y="1045"/>
                </a:lnTo>
                <a:lnTo>
                  <a:pt x="20966" y="0"/>
                </a:lnTo>
                <a:close/>
              </a:path>
            </a:pathLst>
          </a:custGeom>
          <a:solidFill>
            <a:srgbClr val="000A38">
              <a:alpha val="35998"/>
            </a:srgbClr>
          </a:solidFill>
        </p:spPr>
        <p:txBody>
          <a:bodyPr wrap="square" lIns="0" tIns="0" rIns="0" bIns="0" rtlCol="0"/>
          <a:lstStyle/>
          <a:p>
            <a:endParaRPr/>
          </a:p>
        </p:txBody>
      </p:sp>
      <p:sp>
        <p:nvSpPr>
          <p:cNvPr id="360" name="object 360"/>
          <p:cNvSpPr/>
          <p:nvPr/>
        </p:nvSpPr>
        <p:spPr>
          <a:xfrm>
            <a:off x="753067" y="288345"/>
            <a:ext cx="46355" cy="45720"/>
          </a:xfrm>
          <a:custGeom>
            <a:avLst/>
            <a:gdLst/>
            <a:ahLst/>
            <a:cxnLst/>
            <a:rect l="l" t="t" r="r" b="b"/>
            <a:pathLst>
              <a:path w="46354" h="45720">
                <a:moveTo>
                  <a:pt x="22578" y="0"/>
                </a:moveTo>
                <a:lnTo>
                  <a:pt x="13551" y="1650"/>
                </a:lnTo>
                <a:lnTo>
                  <a:pt x="6602" y="5947"/>
                </a:lnTo>
                <a:lnTo>
                  <a:pt x="1997" y="12814"/>
                </a:lnTo>
                <a:lnTo>
                  <a:pt x="0" y="22175"/>
                </a:lnTo>
                <a:lnTo>
                  <a:pt x="1637" y="31839"/>
                </a:lnTo>
                <a:lnTo>
                  <a:pt x="7055" y="39613"/>
                </a:lnTo>
                <a:lnTo>
                  <a:pt x="15195" y="44515"/>
                </a:lnTo>
                <a:lnTo>
                  <a:pt x="24998" y="45561"/>
                </a:lnTo>
                <a:lnTo>
                  <a:pt x="34057" y="42984"/>
                </a:lnTo>
                <a:lnTo>
                  <a:pt x="40319" y="37950"/>
                </a:lnTo>
                <a:lnTo>
                  <a:pt x="44162" y="30875"/>
                </a:lnTo>
                <a:lnTo>
                  <a:pt x="45964" y="22175"/>
                </a:lnTo>
                <a:lnTo>
                  <a:pt x="43330" y="12700"/>
                </a:lnTo>
                <a:lnTo>
                  <a:pt x="38505" y="5644"/>
                </a:lnTo>
                <a:lnTo>
                  <a:pt x="31562" y="1310"/>
                </a:lnTo>
                <a:lnTo>
                  <a:pt x="22578" y="0"/>
                </a:lnTo>
                <a:close/>
              </a:path>
            </a:pathLst>
          </a:custGeom>
          <a:solidFill>
            <a:srgbClr val="000A38">
              <a:alpha val="35998"/>
            </a:srgbClr>
          </a:solidFill>
        </p:spPr>
        <p:txBody>
          <a:bodyPr wrap="square" lIns="0" tIns="0" rIns="0" bIns="0" rtlCol="0"/>
          <a:lstStyle/>
          <a:p>
            <a:endParaRPr/>
          </a:p>
        </p:txBody>
      </p:sp>
      <p:sp>
        <p:nvSpPr>
          <p:cNvPr id="361" name="object 361"/>
          <p:cNvSpPr/>
          <p:nvPr/>
        </p:nvSpPr>
        <p:spPr>
          <a:xfrm>
            <a:off x="16419639" y="498409"/>
            <a:ext cx="45720" cy="45720"/>
          </a:xfrm>
          <a:custGeom>
            <a:avLst/>
            <a:gdLst/>
            <a:ahLst/>
            <a:cxnLst/>
            <a:rect l="l" t="t" r="r" b="b"/>
            <a:pathLst>
              <a:path w="45719" h="45720">
                <a:moveTo>
                  <a:pt x="21772" y="0"/>
                </a:moveTo>
                <a:lnTo>
                  <a:pt x="12246" y="2167"/>
                </a:lnTo>
                <a:lnTo>
                  <a:pt x="4838" y="7963"/>
                </a:lnTo>
                <a:lnTo>
                  <a:pt x="453" y="16329"/>
                </a:lnTo>
                <a:lnTo>
                  <a:pt x="0" y="26207"/>
                </a:lnTo>
                <a:lnTo>
                  <a:pt x="3055" y="35128"/>
                </a:lnTo>
                <a:lnTo>
                  <a:pt x="8416" y="41327"/>
                </a:lnTo>
                <a:lnTo>
                  <a:pt x="15819" y="44805"/>
                </a:lnTo>
                <a:lnTo>
                  <a:pt x="24998" y="45561"/>
                </a:lnTo>
                <a:lnTo>
                  <a:pt x="33427" y="43299"/>
                </a:lnTo>
                <a:lnTo>
                  <a:pt x="40117" y="37749"/>
                </a:lnTo>
                <a:lnTo>
                  <a:pt x="44388" y="29855"/>
                </a:lnTo>
                <a:lnTo>
                  <a:pt x="45560" y="20562"/>
                </a:lnTo>
                <a:lnTo>
                  <a:pt x="42863" y="12246"/>
                </a:lnTo>
                <a:lnTo>
                  <a:pt x="38202" y="5745"/>
                </a:lnTo>
                <a:lnTo>
                  <a:pt x="31272" y="1511"/>
                </a:lnTo>
                <a:lnTo>
                  <a:pt x="21772" y="0"/>
                </a:lnTo>
                <a:close/>
              </a:path>
            </a:pathLst>
          </a:custGeom>
          <a:solidFill>
            <a:srgbClr val="000A38">
              <a:alpha val="35998"/>
            </a:srgbClr>
          </a:solidFill>
        </p:spPr>
        <p:txBody>
          <a:bodyPr wrap="square" lIns="0" tIns="0" rIns="0" bIns="0" rtlCol="0"/>
          <a:lstStyle/>
          <a:p>
            <a:endParaRPr/>
          </a:p>
        </p:txBody>
      </p:sp>
      <p:sp>
        <p:nvSpPr>
          <p:cNvPr id="362" name="object 362"/>
          <p:cNvSpPr/>
          <p:nvPr/>
        </p:nvSpPr>
        <p:spPr>
          <a:xfrm>
            <a:off x="2517855" y="316568"/>
            <a:ext cx="46355" cy="46355"/>
          </a:xfrm>
          <a:custGeom>
            <a:avLst/>
            <a:gdLst/>
            <a:ahLst/>
            <a:cxnLst/>
            <a:rect l="l" t="t" r="r" b="b"/>
            <a:pathLst>
              <a:path w="46355" h="46354">
                <a:moveTo>
                  <a:pt x="23385" y="0"/>
                </a:moveTo>
                <a:lnTo>
                  <a:pt x="14061" y="1870"/>
                </a:lnTo>
                <a:lnTo>
                  <a:pt x="6854" y="6199"/>
                </a:lnTo>
                <a:lnTo>
                  <a:pt x="2066" y="12870"/>
                </a:lnTo>
                <a:lnTo>
                  <a:pt x="0" y="21772"/>
                </a:lnTo>
                <a:lnTo>
                  <a:pt x="1058" y="30939"/>
                </a:lnTo>
                <a:lnTo>
                  <a:pt x="4838" y="38253"/>
                </a:lnTo>
                <a:lnTo>
                  <a:pt x="11339" y="43375"/>
                </a:lnTo>
                <a:lnTo>
                  <a:pt x="20562" y="45964"/>
                </a:lnTo>
                <a:lnTo>
                  <a:pt x="30315" y="44918"/>
                </a:lnTo>
                <a:lnTo>
                  <a:pt x="38404" y="40017"/>
                </a:lnTo>
                <a:lnTo>
                  <a:pt x="43922" y="32243"/>
                </a:lnTo>
                <a:lnTo>
                  <a:pt x="45964" y="22578"/>
                </a:lnTo>
                <a:lnTo>
                  <a:pt x="44137" y="13947"/>
                </a:lnTo>
                <a:lnTo>
                  <a:pt x="39210" y="6753"/>
                </a:lnTo>
                <a:lnTo>
                  <a:pt x="32016" y="1826"/>
                </a:lnTo>
                <a:lnTo>
                  <a:pt x="23385" y="0"/>
                </a:lnTo>
                <a:close/>
              </a:path>
            </a:pathLst>
          </a:custGeom>
          <a:solidFill>
            <a:srgbClr val="000A38">
              <a:alpha val="35998"/>
            </a:srgbClr>
          </a:solidFill>
        </p:spPr>
        <p:txBody>
          <a:bodyPr wrap="square" lIns="0" tIns="0" rIns="0" bIns="0" rtlCol="0"/>
          <a:lstStyle/>
          <a:p>
            <a:endParaRPr/>
          </a:p>
        </p:txBody>
      </p:sp>
      <p:sp>
        <p:nvSpPr>
          <p:cNvPr id="363" name="object 363"/>
          <p:cNvSpPr/>
          <p:nvPr/>
        </p:nvSpPr>
        <p:spPr>
          <a:xfrm>
            <a:off x="9028658" y="398417"/>
            <a:ext cx="45720" cy="46990"/>
          </a:xfrm>
          <a:custGeom>
            <a:avLst/>
            <a:gdLst/>
            <a:ahLst/>
            <a:cxnLst/>
            <a:rect l="l" t="t" r="r" b="b"/>
            <a:pathLst>
              <a:path w="45720" h="46990">
                <a:moveTo>
                  <a:pt x="22175" y="0"/>
                </a:moveTo>
                <a:lnTo>
                  <a:pt x="12814" y="1997"/>
                </a:lnTo>
                <a:lnTo>
                  <a:pt x="5947" y="6602"/>
                </a:lnTo>
                <a:lnTo>
                  <a:pt x="1650" y="13551"/>
                </a:lnTo>
                <a:lnTo>
                  <a:pt x="0" y="22578"/>
                </a:lnTo>
                <a:lnTo>
                  <a:pt x="1083" y="31965"/>
                </a:lnTo>
                <a:lnTo>
                  <a:pt x="5341" y="39009"/>
                </a:lnTo>
                <a:lnTo>
                  <a:pt x="12473" y="43784"/>
                </a:lnTo>
                <a:lnTo>
                  <a:pt x="22175" y="46367"/>
                </a:lnTo>
                <a:lnTo>
                  <a:pt x="30876" y="44502"/>
                </a:lnTo>
                <a:lnTo>
                  <a:pt x="37950" y="40520"/>
                </a:lnTo>
                <a:lnTo>
                  <a:pt x="42984" y="34120"/>
                </a:lnTo>
                <a:lnTo>
                  <a:pt x="45561" y="24997"/>
                </a:lnTo>
                <a:lnTo>
                  <a:pt x="44515" y="15195"/>
                </a:lnTo>
                <a:lnTo>
                  <a:pt x="39613" y="7055"/>
                </a:lnTo>
                <a:lnTo>
                  <a:pt x="31839" y="1637"/>
                </a:lnTo>
                <a:lnTo>
                  <a:pt x="22175" y="0"/>
                </a:lnTo>
                <a:close/>
              </a:path>
            </a:pathLst>
          </a:custGeom>
          <a:solidFill>
            <a:srgbClr val="000A38">
              <a:alpha val="35998"/>
            </a:srgbClr>
          </a:solidFill>
        </p:spPr>
        <p:txBody>
          <a:bodyPr wrap="square" lIns="0" tIns="0" rIns="0" bIns="0" rtlCol="0"/>
          <a:lstStyle/>
          <a:p>
            <a:endParaRPr/>
          </a:p>
        </p:txBody>
      </p:sp>
      <p:sp>
        <p:nvSpPr>
          <p:cNvPr id="364" name="object 364"/>
          <p:cNvSpPr/>
          <p:nvPr/>
        </p:nvSpPr>
        <p:spPr>
          <a:xfrm>
            <a:off x="16964758" y="530665"/>
            <a:ext cx="46355" cy="46355"/>
          </a:xfrm>
          <a:custGeom>
            <a:avLst/>
            <a:gdLst/>
            <a:ahLst/>
            <a:cxnLst/>
            <a:rect l="l" t="t" r="r" b="b"/>
            <a:pathLst>
              <a:path w="46355" h="46354">
                <a:moveTo>
                  <a:pt x="24595" y="0"/>
                </a:moveTo>
                <a:lnTo>
                  <a:pt x="15252" y="711"/>
                </a:lnTo>
                <a:lnTo>
                  <a:pt x="7913" y="4485"/>
                </a:lnTo>
                <a:lnTo>
                  <a:pt x="2765" y="11056"/>
                </a:lnTo>
                <a:lnTo>
                  <a:pt x="0" y="20159"/>
                </a:lnTo>
                <a:lnTo>
                  <a:pt x="806" y="29805"/>
                </a:lnTo>
                <a:lnTo>
                  <a:pt x="5543" y="38051"/>
                </a:lnTo>
                <a:lnTo>
                  <a:pt x="13154" y="43803"/>
                </a:lnTo>
                <a:lnTo>
                  <a:pt x="22579" y="45964"/>
                </a:lnTo>
                <a:lnTo>
                  <a:pt x="31393" y="44238"/>
                </a:lnTo>
                <a:lnTo>
                  <a:pt x="38656" y="39412"/>
                </a:lnTo>
                <a:lnTo>
                  <a:pt x="43728" y="32016"/>
                </a:lnTo>
                <a:lnTo>
                  <a:pt x="45963" y="22578"/>
                </a:lnTo>
                <a:lnTo>
                  <a:pt x="44382" y="13777"/>
                </a:lnTo>
                <a:lnTo>
                  <a:pt x="40268" y="6904"/>
                </a:lnTo>
                <a:lnTo>
                  <a:pt x="33660" y="2223"/>
                </a:lnTo>
                <a:lnTo>
                  <a:pt x="24595" y="0"/>
                </a:lnTo>
                <a:close/>
              </a:path>
            </a:pathLst>
          </a:custGeom>
          <a:solidFill>
            <a:srgbClr val="000A38">
              <a:alpha val="35998"/>
            </a:srgbClr>
          </a:solidFill>
        </p:spPr>
        <p:txBody>
          <a:bodyPr wrap="square" lIns="0" tIns="0" rIns="0" bIns="0" rtlCol="0"/>
          <a:lstStyle/>
          <a:p>
            <a:endParaRPr/>
          </a:p>
        </p:txBody>
      </p:sp>
      <p:sp>
        <p:nvSpPr>
          <p:cNvPr id="365" name="object 365"/>
          <p:cNvSpPr/>
          <p:nvPr/>
        </p:nvSpPr>
        <p:spPr>
          <a:xfrm>
            <a:off x="13435183" y="473411"/>
            <a:ext cx="46355" cy="46355"/>
          </a:xfrm>
          <a:custGeom>
            <a:avLst/>
            <a:gdLst/>
            <a:ahLst/>
            <a:cxnLst/>
            <a:rect l="l" t="t" r="r" b="b"/>
            <a:pathLst>
              <a:path w="46355" h="46354">
                <a:moveTo>
                  <a:pt x="24595" y="0"/>
                </a:moveTo>
                <a:lnTo>
                  <a:pt x="15252" y="711"/>
                </a:lnTo>
                <a:lnTo>
                  <a:pt x="7913" y="4485"/>
                </a:lnTo>
                <a:lnTo>
                  <a:pt x="2765" y="11056"/>
                </a:lnTo>
                <a:lnTo>
                  <a:pt x="0" y="20159"/>
                </a:lnTo>
                <a:lnTo>
                  <a:pt x="806" y="29861"/>
                </a:lnTo>
                <a:lnTo>
                  <a:pt x="5543" y="38202"/>
                </a:lnTo>
                <a:lnTo>
                  <a:pt x="13154" y="43973"/>
                </a:lnTo>
                <a:lnTo>
                  <a:pt x="22579" y="45964"/>
                </a:lnTo>
                <a:lnTo>
                  <a:pt x="31903" y="44269"/>
                </a:lnTo>
                <a:lnTo>
                  <a:pt x="38808" y="39966"/>
                </a:lnTo>
                <a:lnTo>
                  <a:pt x="43444" y="33320"/>
                </a:lnTo>
                <a:lnTo>
                  <a:pt x="45964" y="24594"/>
                </a:lnTo>
                <a:lnTo>
                  <a:pt x="44383" y="14628"/>
                </a:lnTo>
                <a:lnTo>
                  <a:pt x="40269" y="7156"/>
                </a:lnTo>
                <a:lnTo>
                  <a:pt x="33661" y="2255"/>
                </a:lnTo>
                <a:lnTo>
                  <a:pt x="24595" y="0"/>
                </a:lnTo>
                <a:close/>
              </a:path>
            </a:pathLst>
          </a:custGeom>
          <a:solidFill>
            <a:srgbClr val="000A38">
              <a:alpha val="35998"/>
            </a:srgbClr>
          </a:solidFill>
        </p:spPr>
        <p:txBody>
          <a:bodyPr wrap="square" lIns="0" tIns="0" rIns="0" bIns="0" rtlCol="0"/>
          <a:lstStyle/>
          <a:p>
            <a:endParaRPr/>
          </a:p>
        </p:txBody>
      </p:sp>
      <p:sp>
        <p:nvSpPr>
          <p:cNvPr id="366" name="object 366"/>
          <p:cNvSpPr/>
          <p:nvPr/>
        </p:nvSpPr>
        <p:spPr>
          <a:xfrm>
            <a:off x="3398434" y="330680"/>
            <a:ext cx="45720" cy="46355"/>
          </a:xfrm>
          <a:custGeom>
            <a:avLst/>
            <a:gdLst/>
            <a:ahLst/>
            <a:cxnLst/>
            <a:rect l="l" t="t" r="r" b="b"/>
            <a:pathLst>
              <a:path w="45720" h="46354">
                <a:moveTo>
                  <a:pt x="21369" y="0"/>
                </a:moveTo>
                <a:lnTo>
                  <a:pt x="12587" y="2753"/>
                </a:lnTo>
                <a:lnTo>
                  <a:pt x="5846" y="7509"/>
                </a:lnTo>
                <a:lnTo>
                  <a:pt x="1524" y="14458"/>
                </a:lnTo>
                <a:lnTo>
                  <a:pt x="0" y="23788"/>
                </a:lnTo>
                <a:lnTo>
                  <a:pt x="2167" y="33320"/>
                </a:lnTo>
                <a:lnTo>
                  <a:pt x="7963" y="40773"/>
                </a:lnTo>
                <a:lnTo>
                  <a:pt x="16329" y="45277"/>
                </a:lnTo>
                <a:lnTo>
                  <a:pt x="26207" y="45964"/>
                </a:lnTo>
                <a:lnTo>
                  <a:pt x="35185" y="42908"/>
                </a:lnTo>
                <a:lnTo>
                  <a:pt x="41478" y="37547"/>
                </a:lnTo>
                <a:lnTo>
                  <a:pt x="44975" y="30145"/>
                </a:lnTo>
                <a:lnTo>
                  <a:pt x="45561" y="20966"/>
                </a:lnTo>
                <a:lnTo>
                  <a:pt x="43198" y="11963"/>
                </a:lnTo>
                <a:lnTo>
                  <a:pt x="38152" y="5493"/>
                </a:lnTo>
                <a:lnTo>
                  <a:pt x="30762" y="1518"/>
                </a:lnTo>
                <a:lnTo>
                  <a:pt x="21369" y="0"/>
                </a:lnTo>
                <a:close/>
              </a:path>
            </a:pathLst>
          </a:custGeom>
          <a:solidFill>
            <a:srgbClr val="000A38">
              <a:alpha val="35998"/>
            </a:srgbClr>
          </a:solidFill>
        </p:spPr>
        <p:txBody>
          <a:bodyPr wrap="square" lIns="0" tIns="0" rIns="0" bIns="0" rtlCol="0"/>
          <a:lstStyle/>
          <a:p>
            <a:endParaRPr/>
          </a:p>
        </p:txBody>
      </p:sp>
      <p:sp>
        <p:nvSpPr>
          <p:cNvPr id="367" name="object 367"/>
          <p:cNvSpPr/>
          <p:nvPr/>
        </p:nvSpPr>
        <p:spPr>
          <a:xfrm>
            <a:off x="1633647" y="302456"/>
            <a:ext cx="45720" cy="46355"/>
          </a:xfrm>
          <a:custGeom>
            <a:avLst/>
            <a:gdLst/>
            <a:ahLst/>
            <a:cxnLst/>
            <a:rect l="l" t="t" r="r" b="b"/>
            <a:pathLst>
              <a:path w="45719" h="46354">
                <a:moveTo>
                  <a:pt x="20966" y="0"/>
                </a:moveTo>
                <a:lnTo>
                  <a:pt x="11793" y="2469"/>
                </a:lnTo>
                <a:lnTo>
                  <a:pt x="5040" y="7358"/>
                </a:lnTo>
                <a:lnTo>
                  <a:pt x="1008" y="14515"/>
                </a:lnTo>
                <a:lnTo>
                  <a:pt x="0" y="23788"/>
                </a:lnTo>
                <a:lnTo>
                  <a:pt x="1953" y="32753"/>
                </a:lnTo>
                <a:lnTo>
                  <a:pt x="6552" y="39563"/>
                </a:lnTo>
                <a:lnTo>
                  <a:pt x="13721" y="44030"/>
                </a:lnTo>
                <a:lnTo>
                  <a:pt x="23385" y="45964"/>
                </a:lnTo>
                <a:lnTo>
                  <a:pt x="32180" y="43746"/>
                </a:lnTo>
                <a:lnTo>
                  <a:pt x="39009" y="39412"/>
                </a:lnTo>
                <a:lnTo>
                  <a:pt x="43570" y="32810"/>
                </a:lnTo>
                <a:lnTo>
                  <a:pt x="45561" y="23788"/>
                </a:lnTo>
                <a:lnTo>
                  <a:pt x="43929" y="14061"/>
                </a:lnTo>
                <a:lnTo>
                  <a:pt x="38555" y="6148"/>
                </a:lnTo>
                <a:lnTo>
                  <a:pt x="30535" y="1108"/>
                </a:lnTo>
                <a:lnTo>
                  <a:pt x="20966" y="0"/>
                </a:lnTo>
                <a:close/>
              </a:path>
            </a:pathLst>
          </a:custGeom>
          <a:solidFill>
            <a:srgbClr val="000A38">
              <a:alpha val="35998"/>
            </a:srgbClr>
          </a:solidFill>
        </p:spPr>
        <p:txBody>
          <a:bodyPr wrap="square" lIns="0" tIns="0" rIns="0" bIns="0" rtlCol="0"/>
          <a:lstStyle/>
          <a:p>
            <a:endParaRPr/>
          </a:p>
        </p:txBody>
      </p:sp>
      <p:sp>
        <p:nvSpPr>
          <p:cNvPr id="368" name="object 368"/>
          <p:cNvSpPr/>
          <p:nvPr/>
        </p:nvSpPr>
        <p:spPr>
          <a:xfrm>
            <a:off x="18184021" y="527037"/>
            <a:ext cx="46355" cy="46355"/>
          </a:xfrm>
          <a:custGeom>
            <a:avLst/>
            <a:gdLst/>
            <a:ahLst/>
            <a:cxnLst/>
            <a:rect l="l" t="t" r="r" b="b"/>
            <a:pathLst>
              <a:path w="46355" h="46354">
                <a:moveTo>
                  <a:pt x="24998" y="0"/>
                </a:moveTo>
                <a:lnTo>
                  <a:pt x="15309" y="1045"/>
                </a:lnTo>
                <a:lnTo>
                  <a:pt x="7056" y="5947"/>
                </a:lnTo>
                <a:lnTo>
                  <a:pt x="1525" y="13721"/>
                </a:lnTo>
                <a:lnTo>
                  <a:pt x="0" y="23385"/>
                </a:lnTo>
                <a:lnTo>
                  <a:pt x="1997" y="32583"/>
                </a:lnTo>
                <a:lnTo>
                  <a:pt x="6602" y="39513"/>
                </a:lnTo>
                <a:lnTo>
                  <a:pt x="13551" y="44024"/>
                </a:lnTo>
                <a:lnTo>
                  <a:pt x="22579" y="45964"/>
                </a:lnTo>
                <a:lnTo>
                  <a:pt x="31279" y="44578"/>
                </a:lnTo>
                <a:lnTo>
                  <a:pt x="38657" y="39714"/>
                </a:lnTo>
                <a:lnTo>
                  <a:pt x="43842" y="32129"/>
                </a:lnTo>
                <a:lnTo>
                  <a:pt x="45965" y="22578"/>
                </a:lnTo>
                <a:lnTo>
                  <a:pt x="44447" y="14231"/>
                </a:lnTo>
                <a:lnTo>
                  <a:pt x="40472" y="7509"/>
                </a:lnTo>
                <a:lnTo>
                  <a:pt x="34002" y="2677"/>
                </a:lnTo>
                <a:lnTo>
                  <a:pt x="24998" y="0"/>
                </a:lnTo>
                <a:close/>
              </a:path>
            </a:pathLst>
          </a:custGeom>
          <a:solidFill>
            <a:srgbClr val="000A38">
              <a:alpha val="35998"/>
            </a:srgbClr>
          </a:solidFill>
        </p:spPr>
        <p:txBody>
          <a:bodyPr wrap="square" lIns="0" tIns="0" rIns="0" bIns="0" rtlCol="0"/>
          <a:lstStyle/>
          <a:p>
            <a:endParaRPr/>
          </a:p>
        </p:txBody>
      </p:sp>
      <p:sp>
        <p:nvSpPr>
          <p:cNvPr id="369" name="object 369"/>
          <p:cNvSpPr/>
          <p:nvPr/>
        </p:nvSpPr>
        <p:spPr>
          <a:xfrm>
            <a:off x="14318989" y="487926"/>
            <a:ext cx="46990" cy="46355"/>
          </a:xfrm>
          <a:custGeom>
            <a:avLst/>
            <a:gdLst/>
            <a:ahLst/>
            <a:cxnLst/>
            <a:rect l="l" t="t" r="r" b="b"/>
            <a:pathLst>
              <a:path w="46990" h="46354">
                <a:moveTo>
                  <a:pt x="23385" y="0"/>
                </a:moveTo>
                <a:lnTo>
                  <a:pt x="14118" y="1304"/>
                </a:lnTo>
                <a:lnTo>
                  <a:pt x="7005" y="5594"/>
                </a:lnTo>
                <a:lnTo>
                  <a:pt x="2236" y="12530"/>
                </a:lnTo>
                <a:lnTo>
                  <a:pt x="0" y="21772"/>
                </a:lnTo>
                <a:lnTo>
                  <a:pt x="1404" y="31336"/>
                </a:lnTo>
                <a:lnTo>
                  <a:pt x="6702" y="39311"/>
                </a:lnTo>
                <a:lnTo>
                  <a:pt x="14798" y="44565"/>
                </a:lnTo>
                <a:lnTo>
                  <a:pt x="24594" y="45964"/>
                </a:lnTo>
                <a:lnTo>
                  <a:pt x="33610" y="43501"/>
                </a:lnTo>
                <a:lnTo>
                  <a:pt x="40168" y="38656"/>
                </a:lnTo>
                <a:lnTo>
                  <a:pt x="44382" y="31619"/>
                </a:lnTo>
                <a:lnTo>
                  <a:pt x="46367" y="22578"/>
                </a:lnTo>
                <a:lnTo>
                  <a:pt x="44193" y="12984"/>
                </a:lnTo>
                <a:lnTo>
                  <a:pt x="39563" y="5997"/>
                </a:lnTo>
                <a:lnTo>
                  <a:pt x="32589" y="1656"/>
                </a:lnTo>
                <a:lnTo>
                  <a:pt x="23385" y="0"/>
                </a:lnTo>
                <a:close/>
              </a:path>
            </a:pathLst>
          </a:custGeom>
          <a:solidFill>
            <a:srgbClr val="000A38">
              <a:alpha val="35998"/>
            </a:srgbClr>
          </a:solidFill>
        </p:spPr>
        <p:txBody>
          <a:bodyPr wrap="square" lIns="0" tIns="0" rIns="0" bIns="0" rtlCol="0"/>
          <a:lstStyle/>
          <a:p>
            <a:endParaRPr/>
          </a:p>
        </p:txBody>
      </p:sp>
      <p:sp>
        <p:nvSpPr>
          <p:cNvPr id="370" name="object 370"/>
          <p:cNvSpPr/>
          <p:nvPr/>
        </p:nvSpPr>
        <p:spPr>
          <a:xfrm>
            <a:off x="17845340" y="548406"/>
            <a:ext cx="46355" cy="45720"/>
          </a:xfrm>
          <a:custGeom>
            <a:avLst/>
            <a:gdLst/>
            <a:ahLst/>
            <a:cxnLst/>
            <a:rect l="l" t="t" r="r" b="b"/>
            <a:pathLst>
              <a:path w="46355" h="45720">
                <a:moveTo>
                  <a:pt x="22579" y="0"/>
                </a:moveTo>
                <a:lnTo>
                  <a:pt x="12984" y="2104"/>
                </a:lnTo>
                <a:lnTo>
                  <a:pt x="5393" y="7761"/>
                </a:lnTo>
                <a:lnTo>
                  <a:pt x="749" y="15989"/>
                </a:lnTo>
                <a:lnTo>
                  <a:pt x="0" y="25804"/>
                </a:lnTo>
                <a:lnTo>
                  <a:pt x="2822" y="34845"/>
                </a:lnTo>
                <a:lnTo>
                  <a:pt x="8063" y="41277"/>
                </a:lnTo>
                <a:lnTo>
                  <a:pt x="15422" y="44912"/>
                </a:lnTo>
                <a:lnTo>
                  <a:pt x="24595" y="45561"/>
                </a:lnTo>
                <a:lnTo>
                  <a:pt x="33830" y="43261"/>
                </a:lnTo>
                <a:lnTo>
                  <a:pt x="40419" y="38354"/>
                </a:lnTo>
                <a:lnTo>
                  <a:pt x="44438" y="31102"/>
                </a:lnTo>
                <a:lnTo>
                  <a:pt x="45963" y="21772"/>
                </a:lnTo>
                <a:lnTo>
                  <a:pt x="43273" y="12984"/>
                </a:lnTo>
                <a:lnTo>
                  <a:pt x="38656" y="6199"/>
                </a:lnTo>
                <a:lnTo>
                  <a:pt x="31846" y="1757"/>
                </a:lnTo>
                <a:lnTo>
                  <a:pt x="22579" y="0"/>
                </a:lnTo>
                <a:close/>
              </a:path>
            </a:pathLst>
          </a:custGeom>
          <a:solidFill>
            <a:srgbClr val="000A38">
              <a:alpha val="35998"/>
            </a:srgbClr>
          </a:solidFill>
        </p:spPr>
        <p:txBody>
          <a:bodyPr wrap="square" lIns="0" tIns="0" rIns="0" bIns="0" rtlCol="0"/>
          <a:lstStyle/>
          <a:p>
            <a:endParaRPr/>
          </a:p>
        </p:txBody>
      </p:sp>
      <p:sp>
        <p:nvSpPr>
          <p:cNvPr id="371" name="object 371"/>
          <p:cNvSpPr/>
          <p:nvPr/>
        </p:nvSpPr>
        <p:spPr>
          <a:xfrm>
            <a:off x="10789817" y="427448"/>
            <a:ext cx="45720" cy="46355"/>
          </a:xfrm>
          <a:custGeom>
            <a:avLst/>
            <a:gdLst/>
            <a:ahLst/>
            <a:cxnLst/>
            <a:rect l="l" t="t" r="r" b="b"/>
            <a:pathLst>
              <a:path w="45720" h="46354">
                <a:moveTo>
                  <a:pt x="20159" y="0"/>
                </a:moveTo>
                <a:lnTo>
                  <a:pt x="10943" y="2816"/>
                </a:lnTo>
                <a:lnTo>
                  <a:pt x="4485" y="8013"/>
                </a:lnTo>
                <a:lnTo>
                  <a:pt x="825" y="15252"/>
                </a:lnTo>
                <a:lnTo>
                  <a:pt x="0" y="24191"/>
                </a:lnTo>
                <a:lnTo>
                  <a:pt x="1902" y="33206"/>
                </a:lnTo>
                <a:lnTo>
                  <a:pt x="6753" y="39764"/>
                </a:lnTo>
                <a:lnTo>
                  <a:pt x="14175" y="43979"/>
                </a:lnTo>
                <a:lnTo>
                  <a:pt x="23788" y="45963"/>
                </a:lnTo>
                <a:lnTo>
                  <a:pt x="32577" y="43506"/>
                </a:lnTo>
                <a:lnTo>
                  <a:pt x="39362" y="39008"/>
                </a:lnTo>
                <a:lnTo>
                  <a:pt x="43804" y="32242"/>
                </a:lnTo>
                <a:lnTo>
                  <a:pt x="45561" y="22981"/>
                </a:lnTo>
                <a:lnTo>
                  <a:pt x="43690" y="13380"/>
                </a:lnTo>
                <a:lnTo>
                  <a:pt x="38152" y="5745"/>
                </a:lnTo>
                <a:lnTo>
                  <a:pt x="29969" y="982"/>
                </a:lnTo>
                <a:lnTo>
                  <a:pt x="20159" y="0"/>
                </a:lnTo>
                <a:close/>
              </a:path>
            </a:pathLst>
          </a:custGeom>
          <a:solidFill>
            <a:srgbClr val="000A38">
              <a:alpha val="35998"/>
            </a:srgbClr>
          </a:solidFill>
        </p:spPr>
        <p:txBody>
          <a:bodyPr wrap="square" lIns="0" tIns="0" rIns="0" bIns="0" rtlCol="0"/>
          <a:lstStyle/>
          <a:p>
            <a:endParaRPr/>
          </a:p>
        </p:txBody>
      </p:sp>
      <p:sp>
        <p:nvSpPr>
          <p:cNvPr id="372" name="object 372"/>
          <p:cNvSpPr/>
          <p:nvPr/>
        </p:nvSpPr>
        <p:spPr>
          <a:xfrm>
            <a:off x="11673622" y="444785"/>
            <a:ext cx="46355" cy="46990"/>
          </a:xfrm>
          <a:custGeom>
            <a:avLst/>
            <a:gdLst/>
            <a:ahLst/>
            <a:cxnLst/>
            <a:rect l="l" t="t" r="r" b="b"/>
            <a:pathLst>
              <a:path w="46354" h="46990">
                <a:moveTo>
                  <a:pt x="22579" y="0"/>
                </a:moveTo>
                <a:lnTo>
                  <a:pt x="13267" y="1940"/>
                </a:lnTo>
                <a:lnTo>
                  <a:pt x="6148" y="6450"/>
                </a:lnTo>
                <a:lnTo>
                  <a:pt x="1600" y="13380"/>
                </a:lnTo>
                <a:lnTo>
                  <a:pt x="0" y="22578"/>
                </a:lnTo>
                <a:lnTo>
                  <a:pt x="1424" y="31625"/>
                </a:lnTo>
                <a:lnTo>
                  <a:pt x="5645" y="38706"/>
                </a:lnTo>
                <a:lnTo>
                  <a:pt x="12587" y="43671"/>
                </a:lnTo>
                <a:lnTo>
                  <a:pt x="22176" y="46367"/>
                </a:lnTo>
                <a:lnTo>
                  <a:pt x="31223" y="44849"/>
                </a:lnTo>
                <a:lnTo>
                  <a:pt x="38304" y="40873"/>
                </a:lnTo>
                <a:lnTo>
                  <a:pt x="43268" y="34403"/>
                </a:lnTo>
                <a:lnTo>
                  <a:pt x="45964" y="25401"/>
                </a:lnTo>
                <a:lnTo>
                  <a:pt x="45089" y="15705"/>
                </a:lnTo>
                <a:lnTo>
                  <a:pt x="40168" y="7408"/>
                </a:lnTo>
                <a:lnTo>
                  <a:pt x="32300" y="1757"/>
                </a:lnTo>
                <a:lnTo>
                  <a:pt x="22579" y="0"/>
                </a:lnTo>
                <a:close/>
              </a:path>
            </a:pathLst>
          </a:custGeom>
          <a:solidFill>
            <a:srgbClr val="000A38">
              <a:alpha val="35998"/>
            </a:srgbClr>
          </a:solidFill>
        </p:spPr>
        <p:txBody>
          <a:bodyPr wrap="square" lIns="0" tIns="0" rIns="0" bIns="0" rtlCol="0"/>
          <a:lstStyle/>
          <a:p>
            <a:endParaRPr/>
          </a:p>
        </p:txBody>
      </p:sp>
      <p:sp>
        <p:nvSpPr>
          <p:cNvPr id="373" name="object 373"/>
          <p:cNvSpPr/>
          <p:nvPr/>
        </p:nvSpPr>
        <p:spPr>
          <a:xfrm>
            <a:off x="12554201" y="459300"/>
            <a:ext cx="46990" cy="45720"/>
          </a:xfrm>
          <a:custGeom>
            <a:avLst/>
            <a:gdLst/>
            <a:ahLst/>
            <a:cxnLst/>
            <a:rect l="l" t="t" r="r" b="b"/>
            <a:pathLst>
              <a:path w="46990" h="45720">
                <a:moveTo>
                  <a:pt x="22579" y="0"/>
                </a:moveTo>
                <a:lnTo>
                  <a:pt x="13551" y="1713"/>
                </a:lnTo>
                <a:lnTo>
                  <a:pt x="6602" y="6148"/>
                </a:lnTo>
                <a:lnTo>
                  <a:pt x="1997" y="13154"/>
                </a:lnTo>
                <a:lnTo>
                  <a:pt x="0" y="22578"/>
                </a:lnTo>
                <a:lnTo>
                  <a:pt x="1870" y="32179"/>
                </a:lnTo>
                <a:lnTo>
                  <a:pt x="7408" y="39815"/>
                </a:lnTo>
                <a:lnTo>
                  <a:pt x="15592" y="44578"/>
                </a:lnTo>
                <a:lnTo>
                  <a:pt x="25401" y="45560"/>
                </a:lnTo>
                <a:lnTo>
                  <a:pt x="34460" y="42984"/>
                </a:lnTo>
                <a:lnTo>
                  <a:pt x="40722" y="37950"/>
                </a:lnTo>
                <a:lnTo>
                  <a:pt x="44565" y="30875"/>
                </a:lnTo>
                <a:lnTo>
                  <a:pt x="46367" y="22175"/>
                </a:lnTo>
                <a:lnTo>
                  <a:pt x="43727" y="12700"/>
                </a:lnTo>
                <a:lnTo>
                  <a:pt x="38858" y="5644"/>
                </a:lnTo>
                <a:lnTo>
                  <a:pt x="31795" y="1310"/>
                </a:lnTo>
                <a:lnTo>
                  <a:pt x="22579" y="0"/>
                </a:lnTo>
                <a:close/>
              </a:path>
            </a:pathLst>
          </a:custGeom>
          <a:solidFill>
            <a:srgbClr val="000A38">
              <a:alpha val="35998"/>
            </a:srgbClr>
          </a:solidFill>
        </p:spPr>
        <p:txBody>
          <a:bodyPr wrap="square" lIns="0" tIns="0" rIns="0" bIns="0" rtlCol="0"/>
          <a:lstStyle/>
          <a:p>
            <a:endParaRPr/>
          </a:p>
        </p:txBody>
      </p:sp>
      <p:sp>
        <p:nvSpPr>
          <p:cNvPr id="374" name="object 374"/>
          <p:cNvSpPr/>
          <p:nvPr/>
        </p:nvSpPr>
        <p:spPr>
          <a:xfrm>
            <a:off x="5498681" y="341566"/>
            <a:ext cx="46355" cy="45720"/>
          </a:xfrm>
          <a:custGeom>
            <a:avLst/>
            <a:gdLst/>
            <a:ahLst/>
            <a:cxnLst/>
            <a:rect l="l" t="t" r="r" b="b"/>
            <a:pathLst>
              <a:path w="46354" h="45720">
                <a:moveTo>
                  <a:pt x="22981" y="0"/>
                </a:moveTo>
                <a:lnTo>
                  <a:pt x="13324" y="1927"/>
                </a:lnTo>
                <a:lnTo>
                  <a:pt x="5594" y="7559"/>
                </a:lnTo>
                <a:lnTo>
                  <a:pt x="812" y="15762"/>
                </a:lnTo>
                <a:lnTo>
                  <a:pt x="0" y="25401"/>
                </a:lnTo>
                <a:lnTo>
                  <a:pt x="2765" y="34504"/>
                </a:lnTo>
                <a:lnTo>
                  <a:pt x="7912" y="41075"/>
                </a:lnTo>
                <a:lnTo>
                  <a:pt x="15251" y="44849"/>
                </a:lnTo>
                <a:lnTo>
                  <a:pt x="24594" y="45561"/>
                </a:lnTo>
                <a:lnTo>
                  <a:pt x="33490" y="43539"/>
                </a:lnTo>
                <a:lnTo>
                  <a:pt x="40117" y="38757"/>
                </a:lnTo>
                <a:lnTo>
                  <a:pt x="44325" y="31329"/>
                </a:lnTo>
                <a:lnTo>
                  <a:pt x="45963" y="21369"/>
                </a:lnTo>
                <a:lnTo>
                  <a:pt x="43620" y="12644"/>
                </a:lnTo>
                <a:lnTo>
                  <a:pt x="39008" y="5997"/>
                </a:lnTo>
                <a:lnTo>
                  <a:pt x="32129" y="1694"/>
                </a:lnTo>
                <a:lnTo>
                  <a:pt x="22981" y="0"/>
                </a:lnTo>
                <a:close/>
              </a:path>
            </a:pathLst>
          </a:custGeom>
          <a:solidFill>
            <a:srgbClr val="000A38">
              <a:alpha val="35998"/>
            </a:srgbClr>
          </a:solidFill>
        </p:spPr>
        <p:txBody>
          <a:bodyPr wrap="square" lIns="0" tIns="0" rIns="0" bIns="0" rtlCol="0"/>
          <a:lstStyle/>
          <a:p>
            <a:endParaRPr/>
          </a:p>
        </p:txBody>
      </p:sp>
      <p:sp>
        <p:nvSpPr>
          <p:cNvPr id="375" name="object 375"/>
          <p:cNvSpPr/>
          <p:nvPr/>
        </p:nvSpPr>
        <p:spPr>
          <a:xfrm>
            <a:off x="4279417" y="344792"/>
            <a:ext cx="46355" cy="46355"/>
          </a:xfrm>
          <a:custGeom>
            <a:avLst/>
            <a:gdLst/>
            <a:ahLst/>
            <a:cxnLst/>
            <a:rect l="l" t="t" r="r" b="b"/>
            <a:pathLst>
              <a:path w="46354" h="46354">
                <a:moveTo>
                  <a:pt x="23788" y="0"/>
                </a:moveTo>
                <a:lnTo>
                  <a:pt x="14174" y="1814"/>
                </a:lnTo>
                <a:lnTo>
                  <a:pt x="6753" y="6047"/>
                </a:lnTo>
                <a:lnTo>
                  <a:pt x="1902" y="12700"/>
                </a:lnTo>
                <a:lnTo>
                  <a:pt x="0" y="21772"/>
                </a:lnTo>
                <a:lnTo>
                  <a:pt x="1058" y="30939"/>
                </a:lnTo>
                <a:lnTo>
                  <a:pt x="4838" y="38253"/>
                </a:lnTo>
                <a:lnTo>
                  <a:pt x="11339" y="43375"/>
                </a:lnTo>
                <a:lnTo>
                  <a:pt x="20562" y="45964"/>
                </a:lnTo>
                <a:lnTo>
                  <a:pt x="30371" y="44981"/>
                </a:lnTo>
                <a:lnTo>
                  <a:pt x="38555" y="40218"/>
                </a:lnTo>
                <a:lnTo>
                  <a:pt x="44093" y="32583"/>
                </a:lnTo>
                <a:lnTo>
                  <a:pt x="45964" y="22982"/>
                </a:lnTo>
                <a:lnTo>
                  <a:pt x="43916" y="13777"/>
                </a:lnTo>
                <a:lnTo>
                  <a:pt x="39261" y="7106"/>
                </a:lnTo>
                <a:lnTo>
                  <a:pt x="32413" y="2627"/>
                </a:lnTo>
                <a:lnTo>
                  <a:pt x="23788" y="0"/>
                </a:lnTo>
                <a:close/>
              </a:path>
            </a:pathLst>
          </a:custGeom>
          <a:solidFill>
            <a:srgbClr val="000A38">
              <a:alpha val="35998"/>
            </a:srgbClr>
          </a:solidFill>
        </p:spPr>
        <p:txBody>
          <a:bodyPr wrap="square" lIns="0" tIns="0" rIns="0" bIns="0" rtlCol="0"/>
          <a:lstStyle/>
          <a:p>
            <a:endParaRPr/>
          </a:p>
        </p:txBody>
      </p:sp>
      <p:sp>
        <p:nvSpPr>
          <p:cNvPr id="376" name="object 376"/>
          <p:cNvSpPr/>
          <p:nvPr/>
        </p:nvSpPr>
        <p:spPr>
          <a:xfrm>
            <a:off x="9908430" y="412932"/>
            <a:ext cx="46355" cy="46355"/>
          </a:xfrm>
          <a:custGeom>
            <a:avLst/>
            <a:gdLst/>
            <a:ahLst/>
            <a:cxnLst/>
            <a:rect l="l" t="t" r="r" b="b"/>
            <a:pathLst>
              <a:path w="46354" h="46354">
                <a:moveTo>
                  <a:pt x="25401" y="0"/>
                </a:moveTo>
                <a:lnTo>
                  <a:pt x="15592" y="982"/>
                </a:lnTo>
                <a:lnTo>
                  <a:pt x="7409" y="5745"/>
                </a:lnTo>
                <a:lnTo>
                  <a:pt x="1871" y="13381"/>
                </a:lnTo>
                <a:lnTo>
                  <a:pt x="0" y="22981"/>
                </a:lnTo>
                <a:lnTo>
                  <a:pt x="2047" y="32242"/>
                </a:lnTo>
                <a:lnTo>
                  <a:pt x="6703" y="39009"/>
                </a:lnTo>
                <a:lnTo>
                  <a:pt x="13551" y="43507"/>
                </a:lnTo>
                <a:lnTo>
                  <a:pt x="22176" y="45964"/>
                </a:lnTo>
                <a:lnTo>
                  <a:pt x="31790" y="44150"/>
                </a:lnTo>
                <a:lnTo>
                  <a:pt x="39211" y="39916"/>
                </a:lnTo>
                <a:lnTo>
                  <a:pt x="44062" y="33263"/>
                </a:lnTo>
                <a:lnTo>
                  <a:pt x="45965" y="24191"/>
                </a:lnTo>
                <a:lnTo>
                  <a:pt x="45076" y="15025"/>
                </a:lnTo>
                <a:lnTo>
                  <a:pt x="41277" y="7711"/>
                </a:lnTo>
                <a:lnTo>
                  <a:pt x="34681" y="2589"/>
                </a:lnTo>
                <a:lnTo>
                  <a:pt x="25401" y="0"/>
                </a:lnTo>
                <a:close/>
              </a:path>
            </a:pathLst>
          </a:custGeom>
          <a:solidFill>
            <a:srgbClr val="000A38">
              <a:alpha val="35998"/>
            </a:srgbClr>
          </a:solidFill>
        </p:spPr>
        <p:txBody>
          <a:bodyPr wrap="square" lIns="0" tIns="0" rIns="0" bIns="0" rtlCol="0"/>
          <a:lstStyle/>
          <a:p>
            <a:endParaRPr/>
          </a:p>
        </p:txBody>
      </p:sp>
      <p:sp>
        <p:nvSpPr>
          <p:cNvPr id="377" name="object 377"/>
          <p:cNvSpPr/>
          <p:nvPr/>
        </p:nvSpPr>
        <p:spPr>
          <a:xfrm>
            <a:off x="6043801" y="374225"/>
            <a:ext cx="45720" cy="45720"/>
          </a:xfrm>
          <a:custGeom>
            <a:avLst/>
            <a:gdLst/>
            <a:ahLst/>
            <a:cxnLst/>
            <a:rect l="l" t="t" r="r" b="b"/>
            <a:pathLst>
              <a:path w="45720" h="45720">
                <a:moveTo>
                  <a:pt x="25804" y="0"/>
                </a:moveTo>
                <a:lnTo>
                  <a:pt x="16102" y="743"/>
                </a:lnTo>
                <a:lnTo>
                  <a:pt x="7761" y="5342"/>
                </a:lnTo>
                <a:lnTo>
                  <a:pt x="1990" y="12813"/>
                </a:lnTo>
                <a:lnTo>
                  <a:pt x="0" y="22175"/>
                </a:lnTo>
                <a:lnTo>
                  <a:pt x="1688" y="31329"/>
                </a:lnTo>
                <a:lnTo>
                  <a:pt x="5947" y="38252"/>
                </a:lnTo>
                <a:lnTo>
                  <a:pt x="12474" y="42984"/>
                </a:lnTo>
                <a:lnTo>
                  <a:pt x="20966" y="45560"/>
                </a:lnTo>
                <a:lnTo>
                  <a:pt x="30762" y="44155"/>
                </a:lnTo>
                <a:lnTo>
                  <a:pt x="38253" y="40067"/>
                </a:lnTo>
                <a:lnTo>
                  <a:pt x="43249" y="33483"/>
                </a:lnTo>
                <a:lnTo>
                  <a:pt x="45561" y="24594"/>
                </a:lnTo>
                <a:lnTo>
                  <a:pt x="44912" y="15251"/>
                </a:lnTo>
                <a:lnTo>
                  <a:pt x="41277" y="7912"/>
                </a:lnTo>
                <a:lnTo>
                  <a:pt x="34845" y="2765"/>
                </a:lnTo>
                <a:lnTo>
                  <a:pt x="25804" y="0"/>
                </a:lnTo>
                <a:close/>
              </a:path>
            </a:pathLst>
          </a:custGeom>
          <a:solidFill>
            <a:srgbClr val="000A38">
              <a:alpha val="35998"/>
            </a:srgbClr>
          </a:solidFill>
        </p:spPr>
        <p:txBody>
          <a:bodyPr wrap="square" lIns="0" tIns="0" rIns="0" bIns="0" rtlCol="0"/>
          <a:lstStyle/>
          <a:p>
            <a:endParaRPr/>
          </a:p>
        </p:txBody>
      </p:sp>
      <p:sp>
        <p:nvSpPr>
          <p:cNvPr id="378" name="object 378"/>
          <p:cNvSpPr/>
          <p:nvPr/>
        </p:nvSpPr>
        <p:spPr>
          <a:xfrm>
            <a:off x="7263468" y="370193"/>
            <a:ext cx="46355" cy="45720"/>
          </a:xfrm>
          <a:custGeom>
            <a:avLst/>
            <a:gdLst/>
            <a:ahLst/>
            <a:cxnLst/>
            <a:rect l="l" t="t" r="r" b="b"/>
            <a:pathLst>
              <a:path w="46354" h="45720">
                <a:moveTo>
                  <a:pt x="25401" y="0"/>
                </a:moveTo>
                <a:lnTo>
                  <a:pt x="15592" y="982"/>
                </a:lnTo>
                <a:lnTo>
                  <a:pt x="7409" y="5745"/>
                </a:lnTo>
                <a:lnTo>
                  <a:pt x="1871" y="13381"/>
                </a:lnTo>
                <a:lnTo>
                  <a:pt x="0" y="22981"/>
                </a:lnTo>
                <a:lnTo>
                  <a:pt x="1763" y="32406"/>
                </a:lnTo>
                <a:lnTo>
                  <a:pt x="6249" y="39412"/>
                </a:lnTo>
                <a:lnTo>
                  <a:pt x="13154" y="43847"/>
                </a:lnTo>
                <a:lnTo>
                  <a:pt x="22175" y="45560"/>
                </a:lnTo>
                <a:lnTo>
                  <a:pt x="31165" y="44483"/>
                </a:lnTo>
                <a:lnTo>
                  <a:pt x="38152" y="40269"/>
                </a:lnTo>
                <a:lnTo>
                  <a:pt x="43098" y="33257"/>
                </a:lnTo>
                <a:lnTo>
                  <a:pt x="45964" y="23788"/>
                </a:lnTo>
                <a:lnTo>
                  <a:pt x="44396" y="15082"/>
                </a:lnTo>
                <a:lnTo>
                  <a:pt x="40672" y="7963"/>
                </a:lnTo>
                <a:lnTo>
                  <a:pt x="34454" y="2809"/>
                </a:lnTo>
                <a:lnTo>
                  <a:pt x="25401" y="0"/>
                </a:lnTo>
                <a:close/>
              </a:path>
            </a:pathLst>
          </a:custGeom>
          <a:solidFill>
            <a:srgbClr val="000A38">
              <a:alpha val="35998"/>
            </a:srgbClr>
          </a:solidFill>
        </p:spPr>
        <p:txBody>
          <a:bodyPr wrap="square" lIns="0" tIns="0" rIns="0" bIns="0" rtlCol="0"/>
          <a:lstStyle/>
          <a:p>
            <a:endParaRPr/>
          </a:p>
        </p:txBody>
      </p:sp>
      <p:sp>
        <p:nvSpPr>
          <p:cNvPr id="379" name="object 379"/>
          <p:cNvSpPr/>
          <p:nvPr/>
        </p:nvSpPr>
        <p:spPr>
          <a:xfrm>
            <a:off x="17303443" y="512924"/>
            <a:ext cx="45720" cy="45720"/>
          </a:xfrm>
          <a:custGeom>
            <a:avLst/>
            <a:gdLst/>
            <a:ahLst/>
            <a:cxnLst/>
            <a:rect l="l" t="t" r="r" b="b"/>
            <a:pathLst>
              <a:path w="45719" h="45720">
                <a:moveTo>
                  <a:pt x="23790" y="0"/>
                </a:moveTo>
                <a:lnTo>
                  <a:pt x="14402" y="1398"/>
                </a:lnTo>
                <a:lnTo>
                  <a:pt x="7358" y="5443"/>
                </a:lnTo>
                <a:lnTo>
                  <a:pt x="2582" y="11907"/>
                </a:lnTo>
                <a:lnTo>
                  <a:pt x="0" y="20563"/>
                </a:lnTo>
                <a:lnTo>
                  <a:pt x="1341" y="30536"/>
                </a:lnTo>
                <a:lnTo>
                  <a:pt x="5291" y="38051"/>
                </a:lnTo>
                <a:lnTo>
                  <a:pt x="11736" y="43073"/>
                </a:lnTo>
                <a:lnTo>
                  <a:pt x="20563" y="45561"/>
                </a:lnTo>
                <a:lnTo>
                  <a:pt x="29912" y="45145"/>
                </a:lnTo>
                <a:lnTo>
                  <a:pt x="37296" y="41630"/>
                </a:lnTo>
                <a:lnTo>
                  <a:pt x="42563" y="35241"/>
                </a:lnTo>
                <a:lnTo>
                  <a:pt x="45562" y="26207"/>
                </a:lnTo>
                <a:lnTo>
                  <a:pt x="45052" y="16499"/>
                </a:lnTo>
                <a:lnTo>
                  <a:pt x="40572" y="8114"/>
                </a:lnTo>
                <a:lnTo>
                  <a:pt x="33145" y="2223"/>
                </a:lnTo>
                <a:lnTo>
                  <a:pt x="23790" y="0"/>
                </a:lnTo>
                <a:close/>
              </a:path>
            </a:pathLst>
          </a:custGeom>
          <a:solidFill>
            <a:srgbClr val="000A38">
              <a:alpha val="35998"/>
            </a:srgbClr>
          </a:solidFill>
        </p:spPr>
        <p:txBody>
          <a:bodyPr wrap="square" lIns="0" tIns="0" rIns="0" bIns="0" rtlCol="0"/>
          <a:lstStyle/>
          <a:p>
            <a:endParaRPr/>
          </a:p>
        </p:txBody>
      </p:sp>
      <p:sp>
        <p:nvSpPr>
          <p:cNvPr id="380" name="object 380"/>
          <p:cNvSpPr/>
          <p:nvPr/>
        </p:nvSpPr>
        <p:spPr>
          <a:xfrm>
            <a:off x="6382889" y="356082"/>
            <a:ext cx="45720" cy="46355"/>
          </a:xfrm>
          <a:custGeom>
            <a:avLst/>
            <a:gdLst/>
            <a:ahLst/>
            <a:cxnLst/>
            <a:rect l="l" t="t" r="r" b="b"/>
            <a:pathLst>
              <a:path w="45720" h="46354">
                <a:moveTo>
                  <a:pt x="22175" y="0"/>
                </a:moveTo>
                <a:lnTo>
                  <a:pt x="12814" y="1997"/>
                </a:lnTo>
                <a:lnTo>
                  <a:pt x="5947" y="6602"/>
                </a:lnTo>
                <a:lnTo>
                  <a:pt x="1650" y="13551"/>
                </a:lnTo>
                <a:lnTo>
                  <a:pt x="0" y="22578"/>
                </a:lnTo>
                <a:lnTo>
                  <a:pt x="1310" y="31562"/>
                </a:lnTo>
                <a:lnTo>
                  <a:pt x="5644" y="38504"/>
                </a:lnTo>
                <a:lnTo>
                  <a:pt x="12700" y="43330"/>
                </a:lnTo>
                <a:lnTo>
                  <a:pt x="22175" y="45963"/>
                </a:lnTo>
                <a:lnTo>
                  <a:pt x="30875" y="44162"/>
                </a:lnTo>
                <a:lnTo>
                  <a:pt x="37950" y="40319"/>
                </a:lnTo>
                <a:lnTo>
                  <a:pt x="42984" y="34057"/>
                </a:lnTo>
                <a:lnTo>
                  <a:pt x="45561" y="24997"/>
                </a:lnTo>
                <a:lnTo>
                  <a:pt x="44515" y="15195"/>
                </a:lnTo>
                <a:lnTo>
                  <a:pt x="39614" y="7055"/>
                </a:lnTo>
                <a:lnTo>
                  <a:pt x="31839" y="1637"/>
                </a:lnTo>
                <a:lnTo>
                  <a:pt x="22175" y="0"/>
                </a:lnTo>
                <a:close/>
              </a:path>
            </a:pathLst>
          </a:custGeom>
          <a:solidFill>
            <a:srgbClr val="000A38">
              <a:alpha val="35998"/>
            </a:srgbClr>
          </a:solidFill>
        </p:spPr>
        <p:txBody>
          <a:bodyPr wrap="square" lIns="0" tIns="0" rIns="0" bIns="0" rtlCol="0"/>
          <a:lstStyle/>
          <a:p>
            <a:endParaRPr/>
          </a:p>
        </p:txBody>
      </p:sp>
      <p:sp>
        <p:nvSpPr>
          <p:cNvPr id="381" name="object 381"/>
          <p:cNvSpPr/>
          <p:nvPr/>
        </p:nvSpPr>
        <p:spPr>
          <a:xfrm>
            <a:off x="6924784" y="391966"/>
            <a:ext cx="45720" cy="45720"/>
          </a:xfrm>
          <a:custGeom>
            <a:avLst/>
            <a:gdLst/>
            <a:ahLst/>
            <a:cxnLst/>
            <a:rect l="l" t="t" r="r" b="b"/>
            <a:pathLst>
              <a:path w="45720" h="45720">
                <a:moveTo>
                  <a:pt x="22982" y="0"/>
                </a:moveTo>
                <a:lnTo>
                  <a:pt x="13494" y="1638"/>
                </a:lnTo>
                <a:lnTo>
                  <a:pt x="5745" y="7056"/>
                </a:lnTo>
                <a:lnTo>
                  <a:pt x="869" y="15195"/>
                </a:lnTo>
                <a:lnTo>
                  <a:pt x="0" y="24997"/>
                </a:lnTo>
                <a:lnTo>
                  <a:pt x="2469" y="34050"/>
                </a:lnTo>
                <a:lnTo>
                  <a:pt x="7358" y="40571"/>
                </a:lnTo>
                <a:lnTo>
                  <a:pt x="14515" y="44445"/>
                </a:lnTo>
                <a:lnTo>
                  <a:pt x="23788" y="45560"/>
                </a:lnTo>
                <a:lnTo>
                  <a:pt x="32520" y="43412"/>
                </a:lnTo>
                <a:lnTo>
                  <a:pt x="39513" y="38051"/>
                </a:lnTo>
                <a:lnTo>
                  <a:pt x="44086" y="30195"/>
                </a:lnTo>
                <a:lnTo>
                  <a:pt x="45561" y="20562"/>
                </a:lnTo>
                <a:lnTo>
                  <a:pt x="43280" y="12530"/>
                </a:lnTo>
                <a:lnTo>
                  <a:pt x="38807" y="6198"/>
                </a:lnTo>
                <a:lnTo>
                  <a:pt x="32066" y="1908"/>
                </a:lnTo>
                <a:lnTo>
                  <a:pt x="22982" y="0"/>
                </a:lnTo>
                <a:close/>
              </a:path>
            </a:pathLst>
          </a:custGeom>
          <a:solidFill>
            <a:srgbClr val="000A38">
              <a:alpha val="35998"/>
            </a:srgbClr>
          </a:solidFill>
        </p:spPr>
        <p:txBody>
          <a:bodyPr wrap="square" lIns="0" tIns="0" rIns="0" bIns="0" rtlCol="0"/>
          <a:lstStyle/>
          <a:p>
            <a:endParaRPr/>
          </a:p>
        </p:txBody>
      </p:sp>
      <p:sp>
        <p:nvSpPr>
          <p:cNvPr id="382" name="object 382"/>
          <p:cNvSpPr/>
          <p:nvPr/>
        </p:nvSpPr>
        <p:spPr>
          <a:xfrm>
            <a:off x="8689571" y="420189"/>
            <a:ext cx="45720" cy="45720"/>
          </a:xfrm>
          <a:custGeom>
            <a:avLst/>
            <a:gdLst/>
            <a:ahLst/>
            <a:cxnLst/>
            <a:rect l="l" t="t" r="r" b="b"/>
            <a:pathLst>
              <a:path w="45720" h="45720">
                <a:moveTo>
                  <a:pt x="22982" y="0"/>
                </a:moveTo>
                <a:lnTo>
                  <a:pt x="13380" y="1864"/>
                </a:lnTo>
                <a:lnTo>
                  <a:pt x="5745" y="7358"/>
                </a:lnTo>
                <a:lnTo>
                  <a:pt x="982" y="15422"/>
                </a:lnTo>
                <a:lnTo>
                  <a:pt x="0" y="24997"/>
                </a:lnTo>
                <a:lnTo>
                  <a:pt x="2589" y="34214"/>
                </a:lnTo>
                <a:lnTo>
                  <a:pt x="7710" y="40672"/>
                </a:lnTo>
                <a:lnTo>
                  <a:pt x="15025" y="44332"/>
                </a:lnTo>
                <a:lnTo>
                  <a:pt x="24191" y="45157"/>
                </a:lnTo>
                <a:lnTo>
                  <a:pt x="33200" y="43318"/>
                </a:lnTo>
                <a:lnTo>
                  <a:pt x="39714" y="38606"/>
                </a:lnTo>
                <a:lnTo>
                  <a:pt x="43809" y="31323"/>
                </a:lnTo>
                <a:lnTo>
                  <a:pt x="45561" y="21772"/>
                </a:lnTo>
                <a:lnTo>
                  <a:pt x="43110" y="12984"/>
                </a:lnTo>
                <a:lnTo>
                  <a:pt x="38656" y="6199"/>
                </a:lnTo>
                <a:lnTo>
                  <a:pt x="32010" y="1757"/>
                </a:lnTo>
                <a:lnTo>
                  <a:pt x="22982" y="0"/>
                </a:lnTo>
                <a:close/>
              </a:path>
            </a:pathLst>
          </a:custGeom>
          <a:solidFill>
            <a:srgbClr val="000A38">
              <a:alpha val="35998"/>
            </a:srgbClr>
          </a:solidFill>
        </p:spPr>
        <p:txBody>
          <a:bodyPr wrap="square" lIns="0" tIns="0" rIns="0" bIns="0" rtlCol="0"/>
          <a:lstStyle/>
          <a:p>
            <a:endParaRPr/>
          </a:p>
        </p:txBody>
      </p:sp>
      <p:sp>
        <p:nvSpPr>
          <p:cNvPr id="383" name="object 383"/>
          <p:cNvSpPr/>
          <p:nvPr/>
        </p:nvSpPr>
        <p:spPr>
          <a:xfrm>
            <a:off x="9570553" y="434301"/>
            <a:ext cx="45720" cy="45720"/>
          </a:xfrm>
          <a:custGeom>
            <a:avLst/>
            <a:gdLst/>
            <a:ahLst/>
            <a:cxnLst/>
            <a:rect l="l" t="t" r="r" b="b"/>
            <a:pathLst>
              <a:path w="45720" h="45720">
                <a:moveTo>
                  <a:pt x="22175" y="0"/>
                </a:moveTo>
                <a:lnTo>
                  <a:pt x="12814" y="1934"/>
                </a:lnTo>
                <a:lnTo>
                  <a:pt x="5342" y="7610"/>
                </a:lnTo>
                <a:lnTo>
                  <a:pt x="743" y="15932"/>
                </a:lnTo>
                <a:lnTo>
                  <a:pt x="0" y="25804"/>
                </a:lnTo>
                <a:lnTo>
                  <a:pt x="2765" y="34788"/>
                </a:lnTo>
                <a:lnTo>
                  <a:pt x="7912" y="41126"/>
                </a:lnTo>
                <a:lnTo>
                  <a:pt x="15252" y="44742"/>
                </a:lnTo>
                <a:lnTo>
                  <a:pt x="24595" y="45561"/>
                </a:lnTo>
                <a:lnTo>
                  <a:pt x="33194" y="43173"/>
                </a:lnTo>
                <a:lnTo>
                  <a:pt x="39865" y="37648"/>
                </a:lnTo>
                <a:lnTo>
                  <a:pt x="44042" y="29628"/>
                </a:lnTo>
                <a:lnTo>
                  <a:pt x="45157" y="19756"/>
                </a:lnTo>
                <a:lnTo>
                  <a:pt x="42644" y="11963"/>
                </a:lnTo>
                <a:lnTo>
                  <a:pt x="38051" y="5795"/>
                </a:lnTo>
                <a:lnTo>
                  <a:pt x="31266" y="1669"/>
                </a:lnTo>
                <a:lnTo>
                  <a:pt x="22175" y="0"/>
                </a:lnTo>
                <a:close/>
              </a:path>
            </a:pathLst>
          </a:custGeom>
          <a:solidFill>
            <a:srgbClr val="000A38">
              <a:alpha val="35998"/>
            </a:srgbClr>
          </a:solidFill>
        </p:spPr>
        <p:txBody>
          <a:bodyPr wrap="square" lIns="0" tIns="0" rIns="0" bIns="0" rtlCol="0"/>
          <a:lstStyle/>
          <a:p>
            <a:endParaRPr/>
          </a:p>
        </p:txBody>
      </p:sp>
      <p:sp>
        <p:nvSpPr>
          <p:cNvPr id="384" name="object 384"/>
          <p:cNvSpPr/>
          <p:nvPr/>
        </p:nvSpPr>
        <p:spPr>
          <a:xfrm>
            <a:off x="2179171" y="338744"/>
            <a:ext cx="45720" cy="45085"/>
          </a:xfrm>
          <a:custGeom>
            <a:avLst/>
            <a:gdLst/>
            <a:ahLst/>
            <a:cxnLst/>
            <a:rect l="l" t="t" r="r" b="b"/>
            <a:pathLst>
              <a:path w="45719" h="45085">
                <a:moveTo>
                  <a:pt x="23788" y="0"/>
                </a:moveTo>
                <a:lnTo>
                  <a:pt x="14514" y="1178"/>
                </a:lnTo>
                <a:lnTo>
                  <a:pt x="7358" y="5191"/>
                </a:lnTo>
                <a:lnTo>
                  <a:pt x="2469" y="11850"/>
                </a:lnTo>
                <a:lnTo>
                  <a:pt x="0" y="20965"/>
                </a:lnTo>
                <a:lnTo>
                  <a:pt x="1511" y="30012"/>
                </a:lnTo>
                <a:lnTo>
                  <a:pt x="5443" y="37093"/>
                </a:lnTo>
                <a:lnTo>
                  <a:pt x="11793" y="42058"/>
                </a:lnTo>
                <a:lnTo>
                  <a:pt x="20562" y="44754"/>
                </a:lnTo>
                <a:lnTo>
                  <a:pt x="30138" y="43948"/>
                </a:lnTo>
                <a:lnTo>
                  <a:pt x="38202" y="39210"/>
                </a:lnTo>
                <a:lnTo>
                  <a:pt x="43696" y="31600"/>
                </a:lnTo>
                <a:lnTo>
                  <a:pt x="45561" y="22175"/>
                </a:lnTo>
                <a:lnTo>
                  <a:pt x="43860" y="12927"/>
                </a:lnTo>
                <a:lnTo>
                  <a:pt x="39513" y="5947"/>
                </a:lnTo>
                <a:lnTo>
                  <a:pt x="32747" y="1537"/>
                </a:lnTo>
                <a:lnTo>
                  <a:pt x="23788" y="0"/>
                </a:lnTo>
                <a:close/>
              </a:path>
            </a:pathLst>
          </a:custGeom>
          <a:solidFill>
            <a:srgbClr val="000A38">
              <a:alpha val="35998"/>
            </a:srgbClr>
          </a:solidFill>
        </p:spPr>
        <p:txBody>
          <a:bodyPr wrap="square" lIns="0" tIns="0" rIns="0" bIns="0" rtlCol="0"/>
          <a:lstStyle/>
          <a:p>
            <a:endParaRPr/>
          </a:p>
        </p:txBody>
      </p:sp>
      <p:sp>
        <p:nvSpPr>
          <p:cNvPr id="385" name="object 385"/>
          <p:cNvSpPr/>
          <p:nvPr/>
        </p:nvSpPr>
        <p:spPr>
          <a:xfrm>
            <a:off x="13980707" y="509296"/>
            <a:ext cx="45720" cy="45720"/>
          </a:xfrm>
          <a:custGeom>
            <a:avLst/>
            <a:gdLst/>
            <a:ahLst/>
            <a:cxnLst/>
            <a:rect l="l" t="t" r="r" b="b"/>
            <a:pathLst>
              <a:path w="45719" h="45720">
                <a:moveTo>
                  <a:pt x="22175" y="0"/>
                </a:moveTo>
                <a:lnTo>
                  <a:pt x="13607" y="2097"/>
                </a:lnTo>
                <a:lnTo>
                  <a:pt x="6854" y="6199"/>
                </a:lnTo>
                <a:lnTo>
                  <a:pt x="2217" y="12644"/>
                </a:lnTo>
                <a:lnTo>
                  <a:pt x="0" y="21772"/>
                </a:lnTo>
                <a:lnTo>
                  <a:pt x="1568" y="31273"/>
                </a:lnTo>
                <a:lnTo>
                  <a:pt x="6804" y="39110"/>
                </a:lnTo>
                <a:lnTo>
                  <a:pt x="14685" y="44225"/>
                </a:lnTo>
                <a:lnTo>
                  <a:pt x="24191" y="45561"/>
                </a:lnTo>
                <a:lnTo>
                  <a:pt x="33194" y="43268"/>
                </a:lnTo>
                <a:lnTo>
                  <a:pt x="39664" y="38404"/>
                </a:lnTo>
                <a:lnTo>
                  <a:pt x="43639" y="31272"/>
                </a:lnTo>
                <a:lnTo>
                  <a:pt x="45157" y="22175"/>
                </a:lnTo>
                <a:lnTo>
                  <a:pt x="43551" y="13607"/>
                </a:lnTo>
                <a:lnTo>
                  <a:pt x="38656" y="6551"/>
                </a:lnTo>
                <a:lnTo>
                  <a:pt x="31266" y="1763"/>
                </a:lnTo>
                <a:lnTo>
                  <a:pt x="22175" y="0"/>
                </a:lnTo>
                <a:close/>
              </a:path>
            </a:pathLst>
          </a:custGeom>
          <a:solidFill>
            <a:srgbClr val="000A38">
              <a:alpha val="35998"/>
            </a:srgbClr>
          </a:solidFill>
        </p:spPr>
        <p:txBody>
          <a:bodyPr wrap="square" lIns="0" tIns="0" rIns="0" bIns="0" rtlCol="0"/>
          <a:lstStyle/>
          <a:p>
            <a:endParaRPr/>
          </a:p>
        </p:txBody>
      </p:sp>
      <p:sp>
        <p:nvSpPr>
          <p:cNvPr id="386" name="object 386"/>
          <p:cNvSpPr/>
          <p:nvPr/>
        </p:nvSpPr>
        <p:spPr>
          <a:xfrm>
            <a:off x="414383" y="306086"/>
            <a:ext cx="45720" cy="46355"/>
          </a:xfrm>
          <a:custGeom>
            <a:avLst/>
            <a:gdLst/>
            <a:ahLst/>
            <a:cxnLst/>
            <a:rect l="l" t="t" r="r" b="b"/>
            <a:pathLst>
              <a:path w="45720" h="46354">
                <a:moveTo>
                  <a:pt x="22175" y="0"/>
                </a:moveTo>
                <a:lnTo>
                  <a:pt x="12814" y="1997"/>
                </a:lnTo>
                <a:lnTo>
                  <a:pt x="5947" y="6602"/>
                </a:lnTo>
                <a:lnTo>
                  <a:pt x="1650" y="13551"/>
                </a:lnTo>
                <a:lnTo>
                  <a:pt x="0" y="22578"/>
                </a:lnTo>
                <a:lnTo>
                  <a:pt x="1480" y="31732"/>
                </a:lnTo>
                <a:lnTo>
                  <a:pt x="5795" y="38655"/>
                </a:lnTo>
                <a:lnTo>
                  <a:pt x="12757" y="43387"/>
                </a:lnTo>
                <a:lnTo>
                  <a:pt x="22175" y="45963"/>
                </a:lnTo>
                <a:lnTo>
                  <a:pt x="30875" y="44162"/>
                </a:lnTo>
                <a:lnTo>
                  <a:pt x="37950" y="40319"/>
                </a:lnTo>
                <a:lnTo>
                  <a:pt x="42984" y="34057"/>
                </a:lnTo>
                <a:lnTo>
                  <a:pt x="45561" y="24997"/>
                </a:lnTo>
                <a:lnTo>
                  <a:pt x="44515" y="15365"/>
                </a:lnTo>
                <a:lnTo>
                  <a:pt x="39613" y="7206"/>
                </a:lnTo>
                <a:lnTo>
                  <a:pt x="31839" y="1694"/>
                </a:lnTo>
                <a:lnTo>
                  <a:pt x="22175" y="0"/>
                </a:lnTo>
                <a:close/>
              </a:path>
            </a:pathLst>
          </a:custGeom>
          <a:solidFill>
            <a:srgbClr val="000A38">
              <a:alpha val="35998"/>
            </a:srgbClr>
          </a:solidFill>
        </p:spPr>
        <p:txBody>
          <a:bodyPr wrap="square" lIns="0" tIns="0" rIns="0" bIns="0" rtlCol="0"/>
          <a:lstStyle/>
          <a:p>
            <a:endParaRPr/>
          </a:p>
        </p:txBody>
      </p:sp>
      <p:sp>
        <p:nvSpPr>
          <p:cNvPr id="387" name="object 387"/>
          <p:cNvSpPr/>
          <p:nvPr/>
        </p:nvSpPr>
        <p:spPr>
          <a:xfrm>
            <a:off x="7809395" y="405674"/>
            <a:ext cx="45720" cy="45720"/>
          </a:xfrm>
          <a:custGeom>
            <a:avLst/>
            <a:gdLst/>
            <a:ahLst/>
            <a:cxnLst/>
            <a:rect l="l" t="t" r="r" b="b"/>
            <a:pathLst>
              <a:path w="45720" h="45720">
                <a:moveTo>
                  <a:pt x="24594" y="0"/>
                </a:moveTo>
                <a:lnTo>
                  <a:pt x="14968" y="1102"/>
                </a:lnTo>
                <a:lnTo>
                  <a:pt x="6853" y="6098"/>
                </a:lnTo>
                <a:lnTo>
                  <a:pt x="1461" y="13891"/>
                </a:lnTo>
                <a:lnTo>
                  <a:pt x="0" y="23385"/>
                </a:lnTo>
                <a:lnTo>
                  <a:pt x="2173" y="32350"/>
                </a:lnTo>
                <a:lnTo>
                  <a:pt x="6803" y="39160"/>
                </a:lnTo>
                <a:lnTo>
                  <a:pt x="13777" y="43627"/>
                </a:lnTo>
                <a:lnTo>
                  <a:pt x="22981" y="45561"/>
                </a:lnTo>
                <a:lnTo>
                  <a:pt x="31159" y="44181"/>
                </a:lnTo>
                <a:lnTo>
                  <a:pt x="38202" y="39362"/>
                </a:lnTo>
                <a:lnTo>
                  <a:pt x="43280" y="31896"/>
                </a:lnTo>
                <a:lnTo>
                  <a:pt x="45560" y="22578"/>
                </a:lnTo>
                <a:lnTo>
                  <a:pt x="43815" y="14231"/>
                </a:lnTo>
                <a:lnTo>
                  <a:pt x="39764" y="7509"/>
                </a:lnTo>
                <a:lnTo>
                  <a:pt x="33370" y="2677"/>
                </a:lnTo>
                <a:lnTo>
                  <a:pt x="24594" y="0"/>
                </a:lnTo>
                <a:close/>
              </a:path>
            </a:pathLst>
          </a:custGeom>
          <a:solidFill>
            <a:srgbClr val="000A38">
              <a:alpha val="35998"/>
            </a:srgbClr>
          </a:solidFill>
        </p:spPr>
        <p:txBody>
          <a:bodyPr wrap="square" lIns="0" tIns="0" rIns="0" bIns="0" rtlCol="0"/>
          <a:lstStyle/>
          <a:p>
            <a:endParaRPr/>
          </a:p>
        </p:txBody>
      </p:sp>
      <p:sp>
        <p:nvSpPr>
          <p:cNvPr id="388" name="object 388"/>
          <p:cNvSpPr/>
          <p:nvPr/>
        </p:nvSpPr>
        <p:spPr>
          <a:xfrm>
            <a:off x="12216322" y="477443"/>
            <a:ext cx="45720" cy="45720"/>
          </a:xfrm>
          <a:custGeom>
            <a:avLst/>
            <a:gdLst/>
            <a:ahLst/>
            <a:cxnLst/>
            <a:rect l="l" t="t" r="r" b="b"/>
            <a:pathLst>
              <a:path w="45720" h="45720">
                <a:moveTo>
                  <a:pt x="22579" y="0"/>
                </a:moveTo>
                <a:lnTo>
                  <a:pt x="13154" y="1707"/>
                </a:lnTo>
                <a:lnTo>
                  <a:pt x="6149" y="6098"/>
                </a:lnTo>
                <a:lnTo>
                  <a:pt x="1713" y="12984"/>
                </a:lnTo>
                <a:lnTo>
                  <a:pt x="0" y="22175"/>
                </a:lnTo>
                <a:lnTo>
                  <a:pt x="958" y="30932"/>
                </a:lnTo>
                <a:lnTo>
                  <a:pt x="4940" y="37799"/>
                </a:lnTo>
                <a:lnTo>
                  <a:pt x="11794" y="42701"/>
                </a:lnTo>
                <a:lnTo>
                  <a:pt x="21370" y="45561"/>
                </a:lnTo>
                <a:lnTo>
                  <a:pt x="30077" y="43999"/>
                </a:lnTo>
                <a:lnTo>
                  <a:pt x="37195" y="40319"/>
                </a:lnTo>
                <a:lnTo>
                  <a:pt x="42349" y="34221"/>
                </a:lnTo>
                <a:lnTo>
                  <a:pt x="45158" y="25401"/>
                </a:lnTo>
                <a:lnTo>
                  <a:pt x="44409" y="15762"/>
                </a:lnTo>
                <a:lnTo>
                  <a:pt x="39766" y="7559"/>
                </a:lnTo>
                <a:lnTo>
                  <a:pt x="32174" y="1927"/>
                </a:lnTo>
                <a:lnTo>
                  <a:pt x="22579" y="0"/>
                </a:lnTo>
                <a:close/>
              </a:path>
            </a:pathLst>
          </a:custGeom>
          <a:solidFill>
            <a:srgbClr val="000A38">
              <a:alpha val="35998"/>
            </a:srgbClr>
          </a:solidFill>
        </p:spPr>
        <p:txBody>
          <a:bodyPr wrap="square" lIns="0" tIns="0" rIns="0" bIns="0" rtlCol="0"/>
          <a:lstStyle/>
          <a:p>
            <a:endParaRPr/>
          </a:p>
        </p:txBody>
      </p:sp>
      <p:sp>
        <p:nvSpPr>
          <p:cNvPr id="389" name="object 389"/>
          <p:cNvSpPr/>
          <p:nvPr/>
        </p:nvSpPr>
        <p:spPr>
          <a:xfrm>
            <a:off x="11334937" y="462928"/>
            <a:ext cx="46355" cy="45720"/>
          </a:xfrm>
          <a:custGeom>
            <a:avLst/>
            <a:gdLst/>
            <a:ahLst/>
            <a:cxnLst/>
            <a:rect l="l" t="t" r="r" b="b"/>
            <a:pathLst>
              <a:path w="46354" h="45720">
                <a:moveTo>
                  <a:pt x="24595" y="0"/>
                </a:moveTo>
                <a:lnTo>
                  <a:pt x="15025" y="1335"/>
                </a:lnTo>
                <a:lnTo>
                  <a:pt x="7005" y="6451"/>
                </a:lnTo>
                <a:lnTo>
                  <a:pt x="1631" y="14288"/>
                </a:lnTo>
                <a:lnTo>
                  <a:pt x="0" y="23788"/>
                </a:lnTo>
                <a:lnTo>
                  <a:pt x="2059" y="33087"/>
                </a:lnTo>
                <a:lnTo>
                  <a:pt x="6803" y="39815"/>
                </a:lnTo>
                <a:lnTo>
                  <a:pt x="13890" y="43973"/>
                </a:lnTo>
                <a:lnTo>
                  <a:pt x="22981" y="45561"/>
                </a:lnTo>
                <a:lnTo>
                  <a:pt x="32129" y="44017"/>
                </a:lnTo>
                <a:lnTo>
                  <a:pt x="39009" y="39563"/>
                </a:lnTo>
                <a:lnTo>
                  <a:pt x="43621" y="32463"/>
                </a:lnTo>
                <a:lnTo>
                  <a:pt x="45964" y="22981"/>
                </a:lnTo>
                <a:lnTo>
                  <a:pt x="43930" y="14288"/>
                </a:lnTo>
                <a:lnTo>
                  <a:pt x="39967" y="7257"/>
                </a:lnTo>
                <a:lnTo>
                  <a:pt x="33660" y="2343"/>
                </a:lnTo>
                <a:lnTo>
                  <a:pt x="24595" y="0"/>
                </a:lnTo>
                <a:close/>
              </a:path>
            </a:pathLst>
          </a:custGeom>
          <a:solidFill>
            <a:srgbClr val="000A38">
              <a:alpha val="35998"/>
            </a:srgbClr>
          </a:solidFill>
        </p:spPr>
        <p:txBody>
          <a:bodyPr wrap="square" lIns="0" tIns="0" rIns="0" bIns="0" rtlCol="0"/>
          <a:lstStyle/>
          <a:p>
            <a:endParaRPr/>
          </a:p>
        </p:txBody>
      </p:sp>
      <p:sp>
        <p:nvSpPr>
          <p:cNvPr id="390" name="object 390"/>
          <p:cNvSpPr/>
          <p:nvPr/>
        </p:nvSpPr>
        <p:spPr>
          <a:xfrm>
            <a:off x="14862092" y="523811"/>
            <a:ext cx="45085" cy="45720"/>
          </a:xfrm>
          <a:custGeom>
            <a:avLst/>
            <a:gdLst/>
            <a:ahLst/>
            <a:cxnLst/>
            <a:rect l="l" t="t" r="r" b="b"/>
            <a:pathLst>
              <a:path w="45084" h="45720">
                <a:moveTo>
                  <a:pt x="20159" y="0"/>
                </a:moveTo>
                <a:lnTo>
                  <a:pt x="11113" y="2469"/>
                </a:lnTo>
                <a:lnTo>
                  <a:pt x="4637" y="7358"/>
                </a:lnTo>
                <a:lnTo>
                  <a:pt x="882" y="14515"/>
                </a:lnTo>
                <a:lnTo>
                  <a:pt x="0" y="23788"/>
                </a:lnTo>
                <a:lnTo>
                  <a:pt x="1776" y="32690"/>
                </a:lnTo>
                <a:lnTo>
                  <a:pt x="6350" y="39361"/>
                </a:lnTo>
                <a:lnTo>
                  <a:pt x="13495" y="43689"/>
                </a:lnTo>
                <a:lnTo>
                  <a:pt x="22982" y="45560"/>
                </a:lnTo>
                <a:lnTo>
                  <a:pt x="31544" y="43280"/>
                </a:lnTo>
                <a:lnTo>
                  <a:pt x="38253" y="38807"/>
                </a:lnTo>
                <a:lnTo>
                  <a:pt x="42770" y="32066"/>
                </a:lnTo>
                <a:lnTo>
                  <a:pt x="44755" y="22981"/>
                </a:lnTo>
                <a:lnTo>
                  <a:pt x="43123" y="13550"/>
                </a:lnTo>
                <a:lnTo>
                  <a:pt x="37749" y="5896"/>
                </a:lnTo>
                <a:lnTo>
                  <a:pt x="29729" y="1039"/>
                </a:lnTo>
                <a:lnTo>
                  <a:pt x="20159" y="0"/>
                </a:lnTo>
                <a:close/>
              </a:path>
            </a:pathLst>
          </a:custGeom>
          <a:solidFill>
            <a:srgbClr val="000A38">
              <a:alpha val="35998"/>
            </a:srgbClr>
          </a:solidFill>
        </p:spPr>
        <p:txBody>
          <a:bodyPr wrap="square" lIns="0" tIns="0" rIns="0" bIns="0" rtlCol="0"/>
          <a:lstStyle/>
          <a:p>
            <a:endParaRPr/>
          </a:p>
        </p:txBody>
      </p:sp>
      <p:sp>
        <p:nvSpPr>
          <p:cNvPr id="391" name="object 391"/>
          <p:cNvSpPr/>
          <p:nvPr/>
        </p:nvSpPr>
        <p:spPr>
          <a:xfrm>
            <a:off x="3060153" y="352856"/>
            <a:ext cx="45720" cy="45720"/>
          </a:xfrm>
          <a:custGeom>
            <a:avLst/>
            <a:gdLst/>
            <a:ahLst/>
            <a:cxnLst/>
            <a:rect l="l" t="t" r="r" b="b"/>
            <a:pathLst>
              <a:path w="45719" h="45720">
                <a:moveTo>
                  <a:pt x="22982" y="0"/>
                </a:moveTo>
                <a:lnTo>
                  <a:pt x="13777" y="1241"/>
                </a:lnTo>
                <a:lnTo>
                  <a:pt x="6803" y="5392"/>
                </a:lnTo>
                <a:lnTo>
                  <a:pt x="2173" y="12190"/>
                </a:lnTo>
                <a:lnTo>
                  <a:pt x="0" y="21369"/>
                </a:lnTo>
                <a:lnTo>
                  <a:pt x="1398" y="31039"/>
                </a:lnTo>
                <a:lnTo>
                  <a:pt x="6652" y="38858"/>
                </a:lnTo>
                <a:lnTo>
                  <a:pt x="14628" y="43879"/>
                </a:lnTo>
                <a:lnTo>
                  <a:pt x="24191" y="45158"/>
                </a:lnTo>
                <a:lnTo>
                  <a:pt x="32973" y="42701"/>
                </a:lnTo>
                <a:lnTo>
                  <a:pt x="39412" y="37900"/>
                </a:lnTo>
                <a:lnTo>
                  <a:pt x="43582" y="30983"/>
                </a:lnTo>
                <a:lnTo>
                  <a:pt x="45561" y="22175"/>
                </a:lnTo>
                <a:lnTo>
                  <a:pt x="43223" y="12814"/>
                </a:lnTo>
                <a:lnTo>
                  <a:pt x="38656" y="5947"/>
                </a:lnTo>
                <a:lnTo>
                  <a:pt x="31896" y="1650"/>
                </a:lnTo>
                <a:lnTo>
                  <a:pt x="22982" y="0"/>
                </a:lnTo>
                <a:close/>
              </a:path>
            </a:pathLst>
          </a:custGeom>
          <a:solidFill>
            <a:srgbClr val="000A38">
              <a:alpha val="35998"/>
            </a:srgbClr>
          </a:solidFill>
        </p:spPr>
        <p:txBody>
          <a:bodyPr wrap="square" lIns="0" tIns="0" rIns="0" bIns="0" rtlCol="0"/>
          <a:lstStyle/>
          <a:p>
            <a:endParaRPr/>
          </a:p>
        </p:txBody>
      </p:sp>
      <p:sp>
        <p:nvSpPr>
          <p:cNvPr id="392" name="object 392"/>
          <p:cNvSpPr/>
          <p:nvPr/>
        </p:nvSpPr>
        <p:spPr>
          <a:xfrm>
            <a:off x="10455026" y="448817"/>
            <a:ext cx="45085" cy="45720"/>
          </a:xfrm>
          <a:custGeom>
            <a:avLst/>
            <a:gdLst/>
            <a:ahLst/>
            <a:cxnLst/>
            <a:rect l="l" t="t" r="r" b="b"/>
            <a:pathLst>
              <a:path w="45084" h="45720">
                <a:moveTo>
                  <a:pt x="20298" y="0"/>
                </a:moveTo>
                <a:lnTo>
                  <a:pt x="10911" y="2696"/>
                </a:lnTo>
                <a:lnTo>
                  <a:pt x="3868" y="8870"/>
                </a:lnTo>
                <a:lnTo>
                  <a:pt x="0" y="17463"/>
                </a:lnTo>
                <a:lnTo>
                  <a:pt x="138" y="27417"/>
                </a:lnTo>
                <a:lnTo>
                  <a:pt x="3660" y="36199"/>
                </a:lnTo>
                <a:lnTo>
                  <a:pt x="9261" y="42033"/>
                </a:lnTo>
                <a:lnTo>
                  <a:pt x="16751" y="44994"/>
                </a:lnTo>
                <a:lnTo>
                  <a:pt x="25942" y="45158"/>
                </a:lnTo>
                <a:lnTo>
                  <a:pt x="34233" y="42184"/>
                </a:lnTo>
                <a:lnTo>
                  <a:pt x="40559" y="36186"/>
                </a:lnTo>
                <a:lnTo>
                  <a:pt x="44313" y="27921"/>
                </a:lnTo>
                <a:lnTo>
                  <a:pt x="44893" y="18143"/>
                </a:lnTo>
                <a:lnTo>
                  <a:pt x="41844" y="10432"/>
                </a:lnTo>
                <a:lnTo>
                  <a:pt x="36829" y="4535"/>
                </a:lnTo>
                <a:lnTo>
                  <a:pt x="29697" y="907"/>
                </a:lnTo>
                <a:lnTo>
                  <a:pt x="20298" y="0"/>
                </a:lnTo>
                <a:close/>
              </a:path>
            </a:pathLst>
          </a:custGeom>
          <a:solidFill>
            <a:srgbClr val="000A38">
              <a:alpha val="35998"/>
            </a:srgbClr>
          </a:solidFill>
        </p:spPr>
        <p:txBody>
          <a:bodyPr wrap="square" lIns="0" tIns="0" rIns="0" bIns="0" rtlCol="0"/>
          <a:lstStyle/>
          <a:p>
            <a:endParaRPr/>
          </a:p>
        </p:txBody>
      </p:sp>
      <p:sp>
        <p:nvSpPr>
          <p:cNvPr id="393" name="object 393"/>
          <p:cNvSpPr/>
          <p:nvPr/>
        </p:nvSpPr>
        <p:spPr>
          <a:xfrm>
            <a:off x="1298994" y="320197"/>
            <a:ext cx="45720" cy="45720"/>
          </a:xfrm>
          <a:custGeom>
            <a:avLst/>
            <a:gdLst/>
            <a:ahLst/>
            <a:cxnLst/>
            <a:rect l="l" t="t" r="r" b="b"/>
            <a:pathLst>
              <a:path w="45719" h="45720">
                <a:moveTo>
                  <a:pt x="24594" y="0"/>
                </a:moveTo>
                <a:lnTo>
                  <a:pt x="14968" y="1102"/>
                </a:lnTo>
                <a:lnTo>
                  <a:pt x="6854" y="6098"/>
                </a:lnTo>
                <a:lnTo>
                  <a:pt x="1461" y="13891"/>
                </a:lnTo>
                <a:lnTo>
                  <a:pt x="0" y="23385"/>
                </a:lnTo>
                <a:lnTo>
                  <a:pt x="2167" y="32350"/>
                </a:lnTo>
                <a:lnTo>
                  <a:pt x="6753" y="39160"/>
                </a:lnTo>
                <a:lnTo>
                  <a:pt x="13607" y="43627"/>
                </a:lnTo>
                <a:lnTo>
                  <a:pt x="22578" y="45561"/>
                </a:lnTo>
                <a:lnTo>
                  <a:pt x="30989" y="44181"/>
                </a:lnTo>
                <a:lnTo>
                  <a:pt x="38152" y="39362"/>
                </a:lnTo>
                <a:lnTo>
                  <a:pt x="43274" y="31896"/>
                </a:lnTo>
                <a:lnTo>
                  <a:pt x="45561" y="22578"/>
                </a:lnTo>
                <a:lnTo>
                  <a:pt x="43816" y="14231"/>
                </a:lnTo>
                <a:lnTo>
                  <a:pt x="39765" y="7509"/>
                </a:lnTo>
                <a:lnTo>
                  <a:pt x="33370" y="2677"/>
                </a:lnTo>
                <a:lnTo>
                  <a:pt x="24594" y="0"/>
                </a:lnTo>
                <a:close/>
              </a:path>
            </a:pathLst>
          </a:custGeom>
          <a:solidFill>
            <a:srgbClr val="000A38">
              <a:alpha val="35998"/>
            </a:srgbClr>
          </a:solidFill>
        </p:spPr>
        <p:txBody>
          <a:bodyPr wrap="square" lIns="0" tIns="0" rIns="0" bIns="0" rtlCol="0"/>
          <a:lstStyle/>
          <a:p>
            <a:endParaRPr/>
          </a:p>
        </p:txBody>
      </p:sp>
      <p:sp>
        <p:nvSpPr>
          <p:cNvPr id="394" name="object 394"/>
          <p:cNvSpPr/>
          <p:nvPr/>
        </p:nvSpPr>
        <p:spPr>
          <a:xfrm>
            <a:off x="13100129" y="495184"/>
            <a:ext cx="45720" cy="45720"/>
          </a:xfrm>
          <a:custGeom>
            <a:avLst/>
            <a:gdLst/>
            <a:ahLst/>
            <a:cxnLst/>
            <a:rect l="l" t="t" r="r" b="b"/>
            <a:pathLst>
              <a:path w="45719" h="45720">
                <a:moveTo>
                  <a:pt x="20966" y="0"/>
                </a:moveTo>
                <a:lnTo>
                  <a:pt x="11907" y="2230"/>
                </a:lnTo>
                <a:lnTo>
                  <a:pt x="5342" y="6955"/>
                </a:lnTo>
                <a:lnTo>
                  <a:pt x="1348" y="13948"/>
                </a:lnTo>
                <a:lnTo>
                  <a:pt x="0" y="22981"/>
                </a:lnTo>
                <a:lnTo>
                  <a:pt x="1845" y="31783"/>
                </a:lnTo>
                <a:lnTo>
                  <a:pt x="6904" y="38958"/>
                </a:lnTo>
                <a:lnTo>
                  <a:pt x="14457" y="43791"/>
                </a:lnTo>
                <a:lnTo>
                  <a:pt x="23788" y="45561"/>
                </a:lnTo>
                <a:lnTo>
                  <a:pt x="32059" y="43576"/>
                </a:lnTo>
                <a:lnTo>
                  <a:pt x="38555" y="39362"/>
                </a:lnTo>
                <a:lnTo>
                  <a:pt x="43009" y="32803"/>
                </a:lnTo>
                <a:lnTo>
                  <a:pt x="45157" y="23788"/>
                </a:lnTo>
                <a:lnTo>
                  <a:pt x="43815" y="14288"/>
                </a:lnTo>
                <a:lnTo>
                  <a:pt x="38656" y="6451"/>
                </a:lnTo>
                <a:lnTo>
                  <a:pt x="30699" y="1335"/>
                </a:lnTo>
                <a:lnTo>
                  <a:pt x="20966" y="0"/>
                </a:lnTo>
                <a:close/>
              </a:path>
            </a:pathLst>
          </a:custGeom>
          <a:solidFill>
            <a:srgbClr val="000A38">
              <a:alpha val="35998"/>
            </a:srgbClr>
          </a:solidFill>
        </p:spPr>
        <p:txBody>
          <a:bodyPr wrap="square" lIns="0" tIns="0" rIns="0" bIns="0" rtlCol="0"/>
          <a:lstStyle/>
          <a:p>
            <a:endParaRPr/>
          </a:p>
        </p:txBody>
      </p:sp>
      <p:sp>
        <p:nvSpPr>
          <p:cNvPr id="395" name="object 395"/>
          <p:cNvSpPr/>
          <p:nvPr/>
        </p:nvSpPr>
        <p:spPr>
          <a:xfrm>
            <a:off x="4825344" y="381886"/>
            <a:ext cx="44450" cy="44450"/>
          </a:xfrm>
          <a:custGeom>
            <a:avLst/>
            <a:gdLst/>
            <a:ahLst/>
            <a:cxnLst/>
            <a:rect l="l" t="t" r="r" b="b"/>
            <a:pathLst>
              <a:path w="44450" h="44450">
                <a:moveTo>
                  <a:pt x="24191" y="0"/>
                </a:moveTo>
                <a:lnTo>
                  <a:pt x="14968" y="1392"/>
                </a:lnTo>
                <a:lnTo>
                  <a:pt x="7559" y="5090"/>
                </a:lnTo>
                <a:lnTo>
                  <a:pt x="2419" y="11283"/>
                </a:lnTo>
                <a:lnTo>
                  <a:pt x="0" y="20159"/>
                </a:lnTo>
                <a:lnTo>
                  <a:pt x="882" y="29319"/>
                </a:lnTo>
                <a:lnTo>
                  <a:pt x="4636" y="36590"/>
                </a:lnTo>
                <a:lnTo>
                  <a:pt x="11113" y="41592"/>
                </a:lnTo>
                <a:lnTo>
                  <a:pt x="20159" y="43948"/>
                </a:lnTo>
                <a:lnTo>
                  <a:pt x="29433" y="43406"/>
                </a:lnTo>
                <a:lnTo>
                  <a:pt x="36590" y="39614"/>
                </a:lnTo>
                <a:lnTo>
                  <a:pt x="41478" y="32948"/>
                </a:lnTo>
                <a:lnTo>
                  <a:pt x="43948" y="23788"/>
                </a:lnTo>
                <a:lnTo>
                  <a:pt x="43242" y="14628"/>
                </a:lnTo>
                <a:lnTo>
                  <a:pt x="39513" y="7660"/>
                </a:lnTo>
                <a:lnTo>
                  <a:pt x="33062" y="2809"/>
                </a:lnTo>
                <a:lnTo>
                  <a:pt x="24191" y="0"/>
                </a:lnTo>
                <a:close/>
              </a:path>
            </a:pathLst>
          </a:custGeom>
          <a:solidFill>
            <a:srgbClr val="000A38">
              <a:alpha val="35998"/>
            </a:srgbClr>
          </a:solidFill>
        </p:spPr>
        <p:txBody>
          <a:bodyPr wrap="square" lIns="0" tIns="0" rIns="0" bIns="0" rtlCol="0"/>
          <a:lstStyle/>
          <a:p>
            <a:endParaRPr/>
          </a:p>
        </p:txBody>
      </p:sp>
      <p:sp>
        <p:nvSpPr>
          <p:cNvPr id="396" name="object 396"/>
          <p:cNvSpPr/>
          <p:nvPr/>
        </p:nvSpPr>
        <p:spPr>
          <a:xfrm>
            <a:off x="12761847" y="512924"/>
            <a:ext cx="43815" cy="44450"/>
          </a:xfrm>
          <a:custGeom>
            <a:avLst/>
            <a:gdLst/>
            <a:ahLst/>
            <a:cxnLst/>
            <a:rect l="l" t="t" r="r" b="b"/>
            <a:pathLst>
              <a:path w="43815" h="44450">
                <a:moveTo>
                  <a:pt x="23385" y="0"/>
                </a:moveTo>
                <a:lnTo>
                  <a:pt x="14288" y="1745"/>
                </a:lnTo>
                <a:lnTo>
                  <a:pt x="7156" y="5795"/>
                </a:lnTo>
                <a:lnTo>
                  <a:pt x="2293" y="12190"/>
                </a:lnTo>
                <a:lnTo>
                  <a:pt x="0" y="20965"/>
                </a:lnTo>
                <a:lnTo>
                  <a:pt x="831" y="30396"/>
                </a:lnTo>
                <a:lnTo>
                  <a:pt x="4838" y="37446"/>
                </a:lnTo>
                <a:lnTo>
                  <a:pt x="11566" y="42001"/>
                </a:lnTo>
                <a:lnTo>
                  <a:pt x="20563" y="43947"/>
                </a:lnTo>
                <a:lnTo>
                  <a:pt x="29880" y="43065"/>
                </a:lnTo>
                <a:lnTo>
                  <a:pt x="37043" y="39311"/>
                </a:lnTo>
                <a:lnTo>
                  <a:pt x="41712" y="32834"/>
                </a:lnTo>
                <a:lnTo>
                  <a:pt x="43545" y="23788"/>
                </a:lnTo>
                <a:lnTo>
                  <a:pt x="42663" y="14741"/>
                </a:lnTo>
                <a:lnTo>
                  <a:pt x="38908" y="7660"/>
                </a:lnTo>
                <a:lnTo>
                  <a:pt x="32432" y="2696"/>
                </a:lnTo>
                <a:lnTo>
                  <a:pt x="23385" y="0"/>
                </a:lnTo>
                <a:close/>
              </a:path>
            </a:pathLst>
          </a:custGeom>
          <a:solidFill>
            <a:srgbClr val="000A38">
              <a:alpha val="35998"/>
            </a:srgbClr>
          </a:solidFill>
        </p:spPr>
        <p:txBody>
          <a:bodyPr wrap="square" lIns="0" tIns="0" rIns="0" bIns="0" rtlCol="0"/>
          <a:lstStyle/>
          <a:p>
            <a:endParaRPr/>
          </a:p>
        </p:txBody>
      </p:sp>
      <p:sp>
        <p:nvSpPr>
          <p:cNvPr id="397" name="object 397"/>
          <p:cNvSpPr/>
          <p:nvPr/>
        </p:nvSpPr>
        <p:spPr>
          <a:xfrm>
            <a:off x="5706326" y="395998"/>
            <a:ext cx="44450" cy="44450"/>
          </a:xfrm>
          <a:custGeom>
            <a:avLst/>
            <a:gdLst/>
            <a:ahLst/>
            <a:cxnLst/>
            <a:rect l="l" t="t" r="r" b="b"/>
            <a:pathLst>
              <a:path w="44450" h="44450">
                <a:moveTo>
                  <a:pt x="20562" y="0"/>
                </a:moveTo>
                <a:lnTo>
                  <a:pt x="11453" y="2576"/>
                </a:lnTo>
                <a:lnTo>
                  <a:pt x="4838" y="7307"/>
                </a:lnTo>
                <a:lnTo>
                  <a:pt x="944" y="14231"/>
                </a:lnTo>
                <a:lnTo>
                  <a:pt x="0" y="23385"/>
                </a:lnTo>
                <a:lnTo>
                  <a:pt x="2003" y="32551"/>
                </a:lnTo>
                <a:lnTo>
                  <a:pt x="6652" y="39261"/>
                </a:lnTo>
                <a:lnTo>
                  <a:pt x="13721" y="43173"/>
                </a:lnTo>
                <a:lnTo>
                  <a:pt x="22981" y="43948"/>
                </a:lnTo>
                <a:lnTo>
                  <a:pt x="32098" y="41882"/>
                </a:lnTo>
                <a:lnTo>
                  <a:pt x="38757" y="37094"/>
                </a:lnTo>
                <a:lnTo>
                  <a:pt x="42770" y="29886"/>
                </a:lnTo>
                <a:lnTo>
                  <a:pt x="43947" y="20562"/>
                </a:lnTo>
                <a:lnTo>
                  <a:pt x="41995" y="11680"/>
                </a:lnTo>
                <a:lnTo>
                  <a:pt x="37094" y="5443"/>
                </a:lnTo>
                <a:lnTo>
                  <a:pt x="29773" y="1625"/>
                </a:lnTo>
                <a:lnTo>
                  <a:pt x="20562" y="0"/>
                </a:lnTo>
                <a:close/>
              </a:path>
            </a:pathLst>
          </a:custGeom>
          <a:solidFill>
            <a:srgbClr val="000A38">
              <a:alpha val="35998"/>
            </a:srgbClr>
          </a:solidFill>
        </p:spPr>
        <p:txBody>
          <a:bodyPr wrap="square" lIns="0" tIns="0" rIns="0" bIns="0" rtlCol="0"/>
          <a:lstStyle/>
          <a:p>
            <a:endParaRPr/>
          </a:p>
        </p:txBody>
      </p:sp>
      <p:sp>
        <p:nvSpPr>
          <p:cNvPr id="398" name="object 398"/>
          <p:cNvSpPr/>
          <p:nvPr/>
        </p:nvSpPr>
        <p:spPr>
          <a:xfrm>
            <a:off x="76102" y="327858"/>
            <a:ext cx="44450" cy="44450"/>
          </a:xfrm>
          <a:custGeom>
            <a:avLst/>
            <a:gdLst/>
            <a:ahLst/>
            <a:cxnLst/>
            <a:rect l="l" t="t" r="r" b="b"/>
            <a:pathLst>
              <a:path w="44450" h="44450">
                <a:moveTo>
                  <a:pt x="23385" y="0"/>
                </a:moveTo>
                <a:lnTo>
                  <a:pt x="14288" y="1751"/>
                </a:lnTo>
                <a:lnTo>
                  <a:pt x="7156" y="5846"/>
                </a:lnTo>
                <a:lnTo>
                  <a:pt x="2293" y="12360"/>
                </a:lnTo>
                <a:lnTo>
                  <a:pt x="0" y="21369"/>
                </a:lnTo>
                <a:lnTo>
                  <a:pt x="1007" y="30800"/>
                </a:lnTo>
                <a:lnTo>
                  <a:pt x="5039" y="37850"/>
                </a:lnTo>
                <a:lnTo>
                  <a:pt x="11793" y="42404"/>
                </a:lnTo>
                <a:lnTo>
                  <a:pt x="20966" y="44351"/>
                </a:lnTo>
                <a:lnTo>
                  <a:pt x="30283" y="43463"/>
                </a:lnTo>
                <a:lnTo>
                  <a:pt x="37446" y="39664"/>
                </a:lnTo>
                <a:lnTo>
                  <a:pt x="42115" y="33068"/>
                </a:lnTo>
                <a:lnTo>
                  <a:pt x="43948" y="23788"/>
                </a:lnTo>
                <a:lnTo>
                  <a:pt x="43003" y="14571"/>
                </a:lnTo>
                <a:lnTo>
                  <a:pt x="39109" y="7509"/>
                </a:lnTo>
                <a:lnTo>
                  <a:pt x="32495" y="2639"/>
                </a:lnTo>
                <a:lnTo>
                  <a:pt x="23385" y="0"/>
                </a:lnTo>
                <a:close/>
              </a:path>
            </a:pathLst>
          </a:custGeom>
          <a:solidFill>
            <a:srgbClr val="000A38">
              <a:alpha val="35998"/>
            </a:srgbClr>
          </a:solidFill>
        </p:spPr>
        <p:txBody>
          <a:bodyPr wrap="square" lIns="0" tIns="0" rIns="0" bIns="0" rtlCol="0"/>
          <a:lstStyle/>
          <a:p>
            <a:endParaRPr/>
          </a:p>
        </p:txBody>
      </p:sp>
      <p:sp>
        <p:nvSpPr>
          <p:cNvPr id="399" name="object 399"/>
          <p:cNvSpPr/>
          <p:nvPr/>
        </p:nvSpPr>
        <p:spPr>
          <a:xfrm>
            <a:off x="15746705" y="539132"/>
            <a:ext cx="44450" cy="44450"/>
          </a:xfrm>
          <a:custGeom>
            <a:avLst/>
            <a:gdLst/>
            <a:ahLst/>
            <a:cxnLst/>
            <a:rect l="l" t="t" r="r" b="b"/>
            <a:pathLst>
              <a:path w="44450" h="44450">
                <a:moveTo>
                  <a:pt x="20159" y="0"/>
                </a:moveTo>
                <a:lnTo>
                  <a:pt x="11056" y="2066"/>
                </a:lnTo>
                <a:lnTo>
                  <a:pt x="4485" y="6854"/>
                </a:lnTo>
                <a:lnTo>
                  <a:pt x="711" y="14061"/>
                </a:lnTo>
                <a:lnTo>
                  <a:pt x="0" y="23385"/>
                </a:lnTo>
                <a:lnTo>
                  <a:pt x="2180" y="32551"/>
                </a:lnTo>
                <a:lnTo>
                  <a:pt x="6854" y="39261"/>
                </a:lnTo>
                <a:lnTo>
                  <a:pt x="13948" y="43173"/>
                </a:lnTo>
                <a:lnTo>
                  <a:pt x="23385" y="43948"/>
                </a:lnTo>
                <a:lnTo>
                  <a:pt x="32161" y="41422"/>
                </a:lnTo>
                <a:lnTo>
                  <a:pt x="38555" y="36438"/>
                </a:lnTo>
                <a:lnTo>
                  <a:pt x="42606" y="29263"/>
                </a:lnTo>
                <a:lnTo>
                  <a:pt x="44351" y="20159"/>
                </a:lnTo>
                <a:lnTo>
                  <a:pt x="41478" y="11113"/>
                </a:lnTo>
                <a:lnTo>
                  <a:pt x="36489" y="4636"/>
                </a:lnTo>
                <a:lnTo>
                  <a:pt x="29382" y="882"/>
                </a:lnTo>
                <a:lnTo>
                  <a:pt x="20159" y="0"/>
                </a:lnTo>
                <a:close/>
              </a:path>
            </a:pathLst>
          </a:custGeom>
          <a:solidFill>
            <a:srgbClr val="000A38">
              <a:alpha val="35998"/>
            </a:srgbClr>
          </a:solidFill>
        </p:spPr>
        <p:txBody>
          <a:bodyPr wrap="square" lIns="0" tIns="0" rIns="0" bIns="0" rtlCol="0"/>
          <a:lstStyle/>
          <a:p>
            <a:endParaRPr/>
          </a:p>
        </p:txBody>
      </p:sp>
      <p:sp>
        <p:nvSpPr>
          <p:cNvPr id="400" name="object 400"/>
          <p:cNvSpPr/>
          <p:nvPr/>
        </p:nvSpPr>
        <p:spPr>
          <a:xfrm>
            <a:off x="960310" y="342373"/>
            <a:ext cx="44450" cy="43815"/>
          </a:xfrm>
          <a:custGeom>
            <a:avLst/>
            <a:gdLst/>
            <a:ahLst/>
            <a:cxnLst/>
            <a:rect l="l" t="t" r="r" b="b"/>
            <a:pathLst>
              <a:path w="44450" h="43814">
                <a:moveTo>
                  <a:pt x="20563" y="0"/>
                </a:moveTo>
                <a:lnTo>
                  <a:pt x="11453" y="2293"/>
                </a:lnTo>
                <a:lnTo>
                  <a:pt x="4838" y="7156"/>
                </a:lnTo>
                <a:lnTo>
                  <a:pt x="945" y="14288"/>
                </a:lnTo>
                <a:lnTo>
                  <a:pt x="0" y="23385"/>
                </a:lnTo>
                <a:lnTo>
                  <a:pt x="2129" y="32432"/>
                </a:lnTo>
                <a:lnTo>
                  <a:pt x="7055" y="38908"/>
                </a:lnTo>
                <a:lnTo>
                  <a:pt x="14401" y="42663"/>
                </a:lnTo>
                <a:lnTo>
                  <a:pt x="23788" y="43545"/>
                </a:lnTo>
                <a:lnTo>
                  <a:pt x="32841" y="41680"/>
                </a:lnTo>
                <a:lnTo>
                  <a:pt x="39059" y="37094"/>
                </a:lnTo>
                <a:lnTo>
                  <a:pt x="42782" y="30390"/>
                </a:lnTo>
                <a:lnTo>
                  <a:pt x="44351" y="22175"/>
                </a:lnTo>
                <a:lnTo>
                  <a:pt x="41598" y="12247"/>
                </a:lnTo>
                <a:lnTo>
                  <a:pt x="36842" y="5039"/>
                </a:lnTo>
                <a:lnTo>
                  <a:pt x="29893" y="856"/>
                </a:lnTo>
                <a:lnTo>
                  <a:pt x="20563" y="0"/>
                </a:lnTo>
                <a:close/>
              </a:path>
            </a:pathLst>
          </a:custGeom>
          <a:solidFill>
            <a:srgbClr val="000A38">
              <a:alpha val="35998"/>
            </a:srgbClr>
          </a:solidFill>
        </p:spPr>
        <p:txBody>
          <a:bodyPr wrap="square" lIns="0" tIns="0" rIns="0" bIns="0" rtlCol="0"/>
          <a:lstStyle/>
          <a:p>
            <a:endParaRPr/>
          </a:p>
        </p:txBody>
      </p:sp>
      <p:sp>
        <p:nvSpPr>
          <p:cNvPr id="401" name="object 401"/>
          <p:cNvSpPr/>
          <p:nvPr/>
        </p:nvSpPr>
        <p:spPr>
          <a:xfrm>
            <a:off x="9236305" y="456477"/>
            <a:ext cx="44450" cy="44450"/>
          </a:xfrm>
          <a:custGeom>
            <a:avLst/>
            <a:gdLst/>
            <a:ahLst/>
            <a:cxnLst/>
            <a:rect l="l" t="t" r="r" b="b"/>
            <a:pathLst>
              <a:path w="44450" h="44450">
                <a:moveTo>
                  <a:pt x="22175" y="0"/>
                </a:moveTo>
                <a:lnTo>
                  <a:pt x="12814" y="1304"/>
                </a:lnTo>
                <a:lnTo>
                  <a:pt x="5947" y="5594"/>
                </a:lnTo>
                <a:lnTo>
                  <a:pt x="1650" y="12530"/>
                </a:lnTo>
                <a:lnTo>
                  <a:pt x="0" y="21772"/>
                </a:lnTo>
                <a:lnTo>
                  <a:pt x="1184" y="31021"/>
                </a:lnTo>
                <a:lnTo>
                  <a:pt x="5241" y="38001"/>
                </a:lnTo>
                <a:lnTo>
                  <a:pt x="12020" y="42411"/>
                </a:lnTo>
                <a:lnTo>
                  <a:pt x="21369" y="43948"/>
                </a:lnTo>
                <a:lnTo>
                  <a:pt x="30460" y="42442"/>
                </a:lnTo>
                <a:lnTo>
                  <a:pt x="37245" y="38253"/>
                </a:lnTo>
                <a:lnTo>
                  <a:pt x="41837" y="31871"/>
                </a:lnTo>
                <a:lnTo>
                  <a:pt x="44351" y="23788"/>
                </a:lnTo>
                <a:lnTo>
                  <a:pt x="42134" y="14004"/>
                </a:lnTo>
                <a:lnTo>
                  <a:pt x="37799" y="6602"/>
                </a:lnTo>
                <a:lnTo>
                  <a:pt x="31197" y="1845"/>
                </a:lnTo>
                <a:lnTo>
                  <a:pt x="22175" y="0"/>
                </a:lnTo>
                <a:close/>
              </a:path>
            </a:pathLst>
          </a:custGeom>
          <a:solidFill>
            <a:srgbClr val="000A38">
              <a:alpha val="35998"/>
            </a:srgbClr>
          </a:solidFill>
        </p:spPr>
        <p:txBody>
          <a:bodyPr wrap="square" lIns="0" tIns="0" rIns="0" bIns="0" rtlCol="0"/>
          <a:lstStyle/>
          <a:p>
            <a:endParaRPr/>
          </a:p>
        </p:txBody>
      </p:sp>
      <p:sp>
        <p:nvSpPr>
          <p:cNvPr id="402" name="object 402"/>
          <p:cNvSpPr/>
          <p:nvPr/>
        </p:nvSpPr>
        <p:spPr>
          <a:xfrm>
            <a:off x="4487063" y="403255"/>
            <a:ext cx="44450" cy="44450"/>
          </a:xfrm>
          <a:custGeom>
            <a:avLst/>
            <a:gdLst/>
            <a:ahLst/>
            <a:cxnLst/>
            <a:rect l="l" t="t" r="r" b="b"/>
            <a:pathLst>
              <a:path w="44450" h="44450">
                <a:moveTo>
                  <a:pt x="20562" y="0"/>
                </a:moveTo>
                <a:lnTo>
                  <a:pt x="11453" y="2576"/>
                </a:lnTo>
                <a:lnTo>
                  <a:pt x="4838" y="7307"/>
                </a:lnTo>
                <a:lnTo>
                  <a:pt x="944" y="14231"/>
                </a:lnTo>
                <a:lnTo>
                  <a:pt x="0" y="23385"/>
                </a:lnTo>
                <a:lnTo>
                  <a:pt x="2003" y="32551"/>
                </a:lnTo>
                <a:lnTo>
                  <a:pt x="6652" y="39261"/>
                </a:lnTo>
                <a:lnTo>
                  <a:pt x="13721" y="43173"/>
                </a:lnTo>
                <a:lnTo>
                  <a:pt x="22981" y="43948"/>
                </a:lnTo>
                <a:lnTo>
                  <a:pt x="32098" y="41882"/>
                </a:lnTo>
                <a:lnTo>
                  <a:pt x="38757" y="37094"/>
                </a:lnTo>
                <a:lnTo>
                  <a:pt x="42770" y="29886"/>
                </a:lnTo>
                <a:lnTo>
                  <a:pt x="43947" y="20562"/>
                </a:lnTo>
                <a:lnTo>
                  <a:pt x="41995" y="11679"/>
                </a:lnTo>
                <a:lnTo>
                  <a:pt x="37093" y="5442"/>
                </a:lnTo>
                <a:lnTo>
                  <a:pt x="29773" y="1625"/>
                </a:lnTo>
                <a:lnTo>
                  <a:pt x="20562" y="0"/>
                </a:lnTo>
                <a:close/>
              </a:path>
            </a:pathLst>
          </a:custGeom>
          <a:solidFill>
            <a:srgbClr val="000A38">
              <a:alpha val="35998"/>
            </a:srgbClr>
          </a:solidFill>
        </p:spPr>
        <p:txBody>
          <a:bodyPr wrap="square" lIns="0" tIns="0" rIns="0" bIns="0" rtlCol="0"/>
          <a:lstStyle/>
          <a:p>
            <a:endParaRPr/>
          </a:p>
        </p:txBody>
      </p:sp>
      <p:sp>
        <p:nvSpPr>
          <p:cNvPr id="403" name="object 403"/>
          <p:cNvSpPr/>
          <p:nvPr/>
        </p:nvSpPr>
        <p:spPr>
          <a:xfrm>
            <a:off x="11542180" y="520585"/>
            <a:ext cx="44450" cy="43815"/>
          </a:xfrm>
          <a:custGeom>
            <a:avLst/>
            <a:gdLst/>
            <a:ahLst/>
            <a:cxnLst/>
            <a:rect l="l" t="t" r="r" b="b"/>
            <a:pathLst>
              <a:path w="44450" h="43815">
                <a:moveTo>
                  <a:pt x="20563" y="0"/>
                </a:moveTo>
                <a:lnTo>
                  <a:pt x="11623" y="2293"/>
                </a:lnTo>
                <a:lnTo>
                  <a:pt x="4989" y="7156"/>
                </a:lnTo>
                <a:lnTo>
                  <a:pt x="1001" y="14288"/>
                </a:lnTo>
                <a:lnTo>
                  <a:pt x="0" y="23385"/>
                </a:lnTo>
                <a:lnTo>
                  <a:pt x="2123" y="32375"/>
                </a:lnTo>
                <a:lnTo>
                  <a:pt x="7005" y="38757"/>
                </a:lnTo>
                <a:lnTo>
                  <a:pt x="14231" y="42493"/>
                </a:lnTo>
                <a:lnTo>
                  <a:pt x="23385" y="43545"/>
                </a:lnTo>
                <a:lnTo>
                  <a:pt x="32671" y="41680"/>
                </a:lnTo>
                <a:lnTo>
                  <a:pt x="39009" y="37094"/>
                </a:lnTo>
                <a:lnTo>
                  <a:pt x="42776" y="30390"/>
                </a:lnTo>
                <a:lnTo>
                  <a:pt x="44351" y="22175"/>
                </a:lnTo>
                <a:lnTo>
                  <a:pt x="41598" y="12247"/>
                </a:lnTo>
                <a:lnTo>
                  <a:pt x="36842" y="5039"/>
                </a:lnTo>
                <a:lnTo>
                  <a:pt x="29893" y="856"/>
                </a:lnTo>
                <a:lnTo>
                  <a:pt x="20563" y="0"/>
                </a:lnTo>
                <a:close/>
              </a:path>
            </a:pathLst>
          </a:custGeom>
          <a:solidFill>
            <a:srgbClr val="000A38">
              <a:alpha val="35998"/>
            </a:srgbClr>
          </a:solidFill>
        </p:spPr>
        <p:txBody>
          <a:bodyPr wrap="square" lIns="0" tIns="0" rIns="0" bIns="0" rtlCol="0"/>
          <a:lstStyle/>
          <a:p>
            <a:endParaRPr/>
          </a:p>
        </p:txBody>
      </p:sp>
      <p:sp>
        <p:nvSpPr>
          <p:cNvPr id="404" name="object 404"/>
          <p:cNvSpPr/>
          <p:nvPr/>
        </p:nvSpPr>
        <p:spPr>
          <a:xfrm>
            <a:off x="14187951" y="563324"/>
            <a:ext cx="44450" cy="43815"/>
          </a:xfrm>
          <a:custGeom>
            <a:avLst/>
            <a:gdLst/>
            <a:ahLst/>
            <a:cxnLst/>
            <a:rect l="l" t="t" r="r" b="b"/>
            <a:pathLst>
              <a:path w="44450" h="43815">
                <a:moveTo>
                  <a:pt x="21369" y="0"/>
                </a:moveTo>
                <a:lnTo>
                  <a:pt x="12757" y="2412"/>
                </a:lnTo>
                <a:lnTo>
                  <a:pt x="5694" y="7811"/>
                </a:lnTo>
                <a:lnTo>
                  <a:pt x="1127" y="15252"/>
                </a:lnTo>
                <a:lnTo>
                  <a:pt x="0" y="23788"/>
                </a:lnTo>
                <a:lnTo>
                  <a:pt x="2085" y="31865"/>
                </a:lnTo>
                <a:lnTo>
                  <a:pt x="6400" y="37900"/>
                </a:lnTo>
                <a:lnTo>
                  <a:pt x="12757" y="41819"/>
                </a:lnTo>
                <a:lnTo>
                  <a:pt x="20965" y="43545"/>
                </a:lnTo>
                <a:lnTo>
                  <a:pt x="30170" y="42360"/>
                </a:lnTo>
                <a:lnTo>
                  <a:pt x="37446" y="38001"/>
                </a:lnTo>
                <a:lnTo>
                  <a:pt x="42228" y="31071"/>
                </a:lnTo>
                <a:lnTo>
                  <a:pt x="43948" y="22175"/>
                </a:lnTo>
                <a:lnTo>
                  <a:pt x="42178" y="13211"/>
                </a:lnTo>
                <a:lnTo>
                  <a:pt x="37346" y="6098"/>
                </a:lnTo>
                <a:lnTo>
                  <a:pt x="30170" y="1480"/>
                </a:lnTo>
                <a:lnTo>
                  <a:pt x="21369" y="0"/>
                </a:lnTo>
                <a:close/>
              </a:path>
            </a:pathLst>
          </a:custGeom>
          <a:solidFill>
            <a:srgbClr val="000A38">
              <a:alpha val="35998"/>
            </a:srgbClr>
          </a:solidFill>
        </p:spPr>
        <p:txBody>
          <a:bodyPr wrap="square" lIns="0" tIns="0" rIns="0" bIns="0" rtlCol="0"/>
          <a:lstStyle/>
          <a:p>
            <a:endParaRPr/>
          </a:p>
        </p:txBody>
      </p:sp>
      <p:sp>
        <p:nvSpPr>
          <p:cNvPr id="405" name="object 405"/>
          <p:cNvSpPr/>
          <p:nvPr/>
        </p:nvSpPr>
        <p:spPr>
          <a:xfrm>
            <a:off x="3268202" y="406481"/>
            <a:ext cx="43815" cy="43815"/>
          </a:xfrm>
          <a:custGeom>
            <a:avLst/>
            <a:gdLst/>
            <a:ahLst/>
            <a:cxnLst/>
            <a:rect l="l" t="t" r="r" b="b"/>
            <a:pathLst>
              <a:path w="43814" h="43815">
                <a:moveTo>
                  <a:pt x="20966" y="0"/>
                </a:moveTo>
                <a:lnTo>
                  <a:pt x="12417" y="1839"/>
                </a:lnTo>
                <a:lnTo>
                  <a:pt x="5493" y="6854"/>
                </a:lnTo>
                <a:lnTo>
                  <a:pt x="1064" y="14288"/>
                </a:lnTo>
                <a:lnTo>
                  <a:pt x="0" y="23385"/>
                </a:lnTo>
                <a:lnTo>
                  <a:pt x="1789" y="31695"/>
                </a:lnTo>
                <a:lnTo>
                  <a:pt x="5846" y="37850"/>
                </a:lnTo>
                <a:lnTo>
                  <a:pt x="12020" y="41812"/>
                </a:lnTo>
                <a:lnTo>
                  <a:pt x="20159" y="43545"/>
                </a:lnTo>
                <a:lnTo>
                  <a:pt x="29086" y="42310"/>
                </a:lnTo>
                <a:lnTo>
                  <a:pt x="36539" y="37900"/>
                </a:lnTo>
                <a:lnTo>
                  <a:pt x="41648" y="31071"/>
                </a:lnTo>
                <a:lnTo>
                  <a:pt x="43545" y="22579"/>
                </a:lnTo>
                <a:lnTo>
                  <a:pt x="41718" y="13948"/>
                </a:lnTo>
                <a:lnTo>
                  <a:pt x="36791" y="6753"/>
                </a:lnTo>
                <a:lnTo>
                  <a:pt x="29597" y="1826"/>
                </a:lnTo>
                <a:lnTo>
                  <a:pt x="20966" y="0"/>
                </a:lnTo>
                <a:close/>
              </a:path>
            </a:pathLst>
          </a:custGeom>
          <a:solidFill>
            <a:srgbClr val="000A38">
              <a:alpha val="35998"/>
            </a:srgbClr>
          </a:solidFill>
        </p:spPr>
        <p:txBody>
          <a:bodyPr wrap="square" lIns="0" tIns="0" rIns="0" bIns="0" rtlCol="0"/>
          <a:lstStyle/>
          <a:p>
            <a:endParaRPr/>
          </a:p>
        </p:txBody>
      </p:sp>
      <p:sp>
        <p:nvSpPr>
          <p:cNvPr id="406" name="object 406"/>
          <p:cNvSpPr/>
          <p:nvPr/>
        </p:nvSpPr>
        <p:spPr>
          <a:xfrm>
            <a:off x="7132832" y="445994"/>
            <a:ext cx="43815" cy="44450"/>
          </a:xfrm>
          <a:custGeom>
            <a:avLst/>
            <a:gdLst/>
            <a:ahLst/>
            <a:cxnLst/>
            <a:rect l="l" t="t" r="r" b="b"/>
            <a:pathLst>
              <a:path w="43815" h="44450">
                <a:moveTo>
                  <a:pt x="21369" y="0"/>
                </a:moveTo>
                <a:lnTo>
                  <a:pt x="11793" y="2582"/>
                </a:lnTo>
                <a:lnTo>
                  <a:pt x="4939" y="7358"/>
                </a:lnTo>
                <a:lnTo>
                  <a:pt x="957" y="14401"/>
                </a:lnTo>
                <a:lnTo>
                  <a:pt x="0" y="23788"/>
                </a:lnTo>
                <a:lnTo>
                  <a:pt x="2003" y="32955"/>
                </a:lnTo>
                <a:lnTo>
                  <a:pt x="6652" y="39664"/>
                </a:lnTo>
                <a:lnTo>
                  <a:pt x="13721" y="43576"/>
                </a:lnTo>
                <a:lnTo>
                  <a:pt x="22982" y="44351"/>
                </a:lnTo>
                <a:lnTo>
                  <a:pt x="32091" y="42114"/>
                </a:lnTo>
                <a:lnTo>
                  <a:pt x="38706" y="37345"/>
                </a:lnTo>
                <a:lnTo>
                  <a:pt x="42599" y="30233"/>
                </a:lnTo>
                <a:lnTo>
                  <a:pt x="43544" y="20965"/>
                </a:lnTo>
                <a:lnTo>
                  <a:pt x="41611" y="11679"/>
                </a:lnTo>
                <a:lnTo>
                  <a:pt x="36842" y="5342"/>
                </a:lnTo>
                <a:lnTo>
                  <a:pt x="29880" y="1575"/>
                </a:lnTo>
                <a:lnTo>
                  <a:pt x="21369" y="0"/>
                </a:lnTo>
                <a:close/>
              </a:path>
            </a:pathLst>
          </a:custGeom>
          <a:solidFill>
            <a:srgbClr val="000A38">
              <a:alpha val="35998"/>
            </a:srgbClr>
          </a:solidFill>
        </p:spPr>
        <p:txBody>
          <a:bodyPr wrap="square" lIns="0" tIns="0" rIns="0" bIns="0" rtlCol="0"/>
          <a:lstStyle/>
          <a:p>
            <a:endParaRPr/>
          </a:p>
        </p:txBody>
      </p:sp>
      <p:sp>
        <p:nvSpPr>
          <p:cNvPr id="407" name="object 407"/>
          <p:cNvSpPr/>
          <p:nvPr/>
        </p:nvSpPr>
        <p:spPr>
          <a:xfrm>
            <a:off x="8016637" y="460913"/>
            <a:ext cx="44450" cy="44450"/>
          </a:xfrm>
          <a:custGeom>
            <a:avLst/>
            <a:gdLst/>
            <a:ahLst/>
            <a:cxnLst/>
            <a:rect l="l" t="t" r="r" b="b"/>
            <a:pathLst>
              <a:path w="44450" h="44450">
                <a:moveTo>
                  <a:pt x="23385" y="0"/>
                </a:moveTo>
                <a:lnTo>
                  <a:pt x="14061" y="711"/>
                </a:lnTo>
                <a:lnTo>
                  <a:pt x="6854" y="4485"/>
                </a:lnTo>
                <a:lnTo>
                  <a:pt x="2066" y="11056"/>
                </a:lnTo>
                <a:lnTo>
                  <a:pt x="0" y="20159"/>
                </a:lnTo>
                <a:lnTo>
                  <a:pt x="1115" y="29149"/>
                </a:lnTo>
                <a:lnTo>
                  <a:pt x="4989" y="36136"/>
                </a:lnTo>
                <a:lnTo>
                  <a:pt x="11510" y="41081"/>
                </a:lnTo>
                <a:lnTo>
                  <a:pt x="20563" y="43947"/>
                </a:lnTo>
                <a:lnTo>
                  <a:pt x="29660" y="42259"/>
                </a:lnTo>
                <a:lnTo>
                  <a:pt x="36792" y="38303"/>
                </a:lnTo>
                <a:lnTo>
                  <a:pt x="41655" y="31927"/>
                </a:lnTo>
                <a:lnTo>
                  <a:pt x="43948" y="22981"/>
                </a:lnTo>
                <a:lnTo>
                  <a:pt x="43173" y="13721"/>
                </a:lnTo>
                <a:lnTo>
                  <a:pt x="39261" y="6652"/>
                </a:lnTo>
                <a:lnTo>
                  <a:pt x="32551" y="2003"/>
                </a:lnTo>
                <a:lnTo>
                  <a:pt x="23385" y="0"/>
                </a:lnTo>
                <a:close/>
              </a:path>
            </a:pathLst>
          </a:custGeom>
          <a:solidFill>
            <a:srgbClr val="000A38">
              <a:alpha val="35998"/>
            </a:srgbClr>
          </a:solidFill>
        </p:spPr>
        <p:txBody>
          <a:bodyPr wrap="square" lIns="0" tIns="0" rIns="0" bIns="0" rtlCol="0"/>
          <a:lstStyle/>
          <a:p>
            <a:endParaRPr/>
          </a:p>
        </p:txBody>
      </p:sp>
      <p:sp>
        <p:nvSpPr>
          <p:cNvPr id="408" name="object 408"/>
          <p:cNvSpPr/>
          <p:nvPr/>
        </p:nvSpPr>
        <p:spPr>
          <a:xfrm>
            <a:off x="14527440" y="545987"/>
            <a:ext cx="44450" cy="44450"/>
          </a:xfrm>
          <a:custGeom>
            <a:avLst/>
            <a:gdLst/>
            <a:ahLst/>
            <a:cxnLst/>
            <a:rect l="l" t="t" r="r" b="b"/>
            <a:pathLst>
              <a:path w="44450" h="44450">
                <a:moveTo>
                  <a:pt x="22579" y="0"/>
                </a:moveTo>
                <a:lnTo>
                  <a:pt x="13494" y="1518"/>
                </a:lnTo>
                <a:lnTo>
                  <a:pt x="6451" y="5493"/>
                </a:lnTo>
                <a:lnTo>
                  <a:pt x="1827" y="11963"/>
                </a:lnTo>
                <a:lnTo>
                  <a:pt x="0" y="20966"/>
                </a:lnTo>
                <a:lnTo>
                  <a:pt x="1121" y="30113"/>
                </a:lnTo>
                <a:lnTo>
                  <a:pt x="5039" y="37295"/>
                </a:lnTo>
                <a:lnTo>
                  <a:pt x="11680" y="42058"/>
                </a:lnTo>
                <a:lnTo>
                  <a:pt x="20966" y="43947"/>
                </a:lnTo>
                <a:lnTo>
                  <a:pt x="30226" y="42713"/>
                </a:lnTo>
                <a:lnTo>
                  <a:pt x="37295" y="38605"/>
                </a:lnTo>
                <a:lnTo>
                  <a:pt x="41944" y="31927"/>
                </a:lnTo>
                <a:lnTo>
                  <a:pt x="43947" y="22981"/>
                </a:lnTo>
                <a:lnTo>
                  <a:pt x="42820" y="13664"/>
                </a:lnTo>
                <a:lnTo>
                  <a:pt x="38555" y="6803"/>
                </a:lnTo>
                <a:lnTo>
                  <a:pt x="31644" y="2286"/>
                </a:lnTo>
                <a:lnTo>
                  <a:pt x="22579" y="0"/>
                </a:lnTo>
                <a:close/>
              </a:path>
            </a:pathLst>
          </a:custGeom>
          <a:solidFill>
            <a:srgbClr val="000A38">
              <a:alpha val="35998"/>
            </a:srgbClr>
          </a:solidFill>
        </p:spPr>
        <p:txBody>
          <a:bodyPr wrap="square" lIns="0" tIns="0" rIns="0" bIns="0" rtlCol="0"/>
          <a:lstStyle/>
          <a:p>
            <a:endParaRPr/>
          </a:p>
        </p:txBody>
      </p:sp>
      <p:sp>
        <p:nvSpPr>
          <p:cNvPr id="409" name="object 409"/>
          <p:cNvSpPr/>
          <p:nvPr/>
        </p:nvSpPr>
        <p:spPr>
          <a:xfrm>
            <a:off x="13308178" y="549212"/>
            <a:ext cx="44450" cy="43815"/>
          </a:xfrm>
          <a:custGeom>
            <a:avLst/>
            <a:gdLst/>
            <a:ahLst/>
            <a:cxnLst/>
            <a:rect l="l" t="t" r="r" b="b"/>
            <a:pathLst>
              <a:path w="44450" h="43815">
                <a:moveTo>
                  <a:pt x="21772" y="0"/>
                </a:moveTo>
                <a:lnTo>
                  <a:pt x="12643" y="1304"/>
                </a:lnTo>
                <a:lnTo>
                  <a:pt x="5896" y="5594"/>
                </a:lnTo>
                <a:lnTo>
                  <a:pt x="1644" y="12530"/>
                </a:lnTo>
                <a:lnTo>
                  <a:pt x="0" y="21772"/>
                </a:lnTo>
                <a:lnTo>
                  <a:pt x="1240" y="30958"/>
                </a:lnTo>
                <a:lnTo>
                  <a:pt x="5392" y="37799"/>
                </a:lnTo>
                <a:lnTo>
                  <a:pt x="12190" y="42071"/>
                </a:lnTo>
                <a:lnTo>
                  <a:pt x="21369" y="43545"/>
                </a:lnTo>
                <a:lnTo>
                  <a:pt x="30453" y="42134"/>
                </a:lnTo>
                <a:lnTo>
                  <a:pt x="37194" y="38001"/>
                </a:lnTo>
                <a:lnTo>
                  <a:pt x="41667" y="31298"/>
                </a:lnTo>
                <a:lnTo>
                  <a:pt x="43947" y="22175"/>
                </a:lnTo>
                <a:lnTo>
                  <a:pt x="41730" y="13324"/>
                </a:lnTo>
                <a:lnTo>
                  <a:pt x="37395" y="6400"/>
                </a:lnTo>
                <a:lnTo>
                  <a:pt x="30793" y="1820"/>
                </a:lnTo>
                <a:lnTo>
                  <a:pt x="21772" y="0"/>
                </a:lnTo>
                <a:close/>
              </a:path>
            </a:pathLst>
          </a:custGeom>
          <a:solidFill>
            <a:srgbClr val="000A38">
              <a:alpha val="35998"/>
            </a:srgbClr>
          </a:solidFill>
        </p:spPr>
        <p:txBody>
          <a:bodyPr wrap="square" lIns="0" tIns="0" rIns="0" bIns="0" rtlCol="0"/>
          <a:lstStyle/>
          <a:p>
            <a:endParaRPr/>
          </a:p>
        </p:txBody>
      </p:sp>
      <p:sp>
        <p:nvSpPr>
          <p:cNvPr id="410" name="object 410"/>
          <p:cNvSpPr/>
          <p:nvPr/>
        </p:nvSpPr>
        <p:spPr>
          <a:xfrm>
            <a:off x="622835" y="363742"/>
            <a:ext cx="44450" cy="43815"/>
          </a:xfrm>
          <a:custGeom>
            <a:avLst/>
            <a:gdLst/>
            <a:ahLst/>
            <a:cxnLst/>
            <a:rect l="l" t="t" r="r" b="b"/>
            <a:pathLst>
              <a:path w="44450" h="43815">
                <a:moveTo>
                  <a:pt x="21772" y="0"/>
                </a:moveTo>
                <a:lnTo>
                  <a:pt x="12643" y="1304"/>
                </a:lnTo>
                <a:lnTo>
                  <a:pt x="5896" y="5594"/>
                </a:lnTo>
                <a:lnTo>
                  <a:pt x="1644" y="12530"/>
                </a:lnTo>
                <a:lnTo>
                  <a:pt x="0" y="21772"/>
                </a:lnTo>
                <a:lnTo>
                  <a:pt x="1241" y="30958"/>
                </a:lnTo>
                <a:lnTo>
                  <a:pt x="5392" y="37799"/>
                </a:lnTo>
                <a:lnTo>
                  <a:pt x="12190" y="42071"/>
                </a:lnTo>
                <a:lnTo>
                  <a:pt x="21369" y="43545"/>
                </a:lnTo>
                <a:lnTo>
                  <a:pt x="30170" y="42266"/>
                </a:lnTo>
                <a:lnTo>
                  <a:pt x="36741" y="38152"/>
                </a:lnTo>
                <a:lnTo>
                  <a:pt x="41270" y="31695"/>
                </a:lnTo>
                <a:lnTo>
                  <a:pt x="43948" y="23385"/>
                </a:lnTo>
                <a:lnTo>
                  <a:pt x="41674" y="13608"/>
                </a:lnTo>
                <a:lnTo>
                  <a:pt x="37245" y="6249"/>
                </a:lnTo>
                <a:lnTo>
                  <a:pt x="30623" y="1612"/>
                </a:lnTo>
                <a:lnTo>
                  <a:pt x="21772" y="0"/>
                </a:lnTo>
                <a:close/>
              </a:path>
            </a:pathLst>
          </a:custGeom>
          <a:solidFill>
            <a:srgbClr val="000A38">
              <a:alpha val="35998"/>
            </a:srgbClr>
          </a:solidFill>
        </p:spPr>
        <p:txBody>
          <a:bodyPr wrap="square" lIns="0" tIns="0" rIns="0" bIns="0" rtlCol="0"/>
          <a:lstStyle/>
          <a:p>
            <a:endParaRPr/>
          </a:p>
        </p:txBody>
      </p:sp>
      <p:sp>
        <p:nvSpPr>
          <p:cNvPr id="411" name="object 411"/>
          <p:cNvSpPr/>
          <p:nvPr/>
        </p:nvSpPr>
        <p:spPr>
          <a:xfrm>
            <a:off x="8897216" y="475024"/>
            <a:ext cx="44450" cy="43815"/>
          </a:xfrm>
          <a:custGeom>
            <a:avLst/>
            <a:gdLst/>
            <a:ahLst/>
            <a:cxnLst/>
            <a:rect l="l" t="t" r="r" b="b"/>
            <a:pathLst>
              <a:path w="44450" h="43815">
                <a:moveTo>
                  <a:pt x="20563" y="0"/>
                </a:moveTo>
                <a:lnTo>
                  <a:pt x="11397" y="1946"/>
                </a:lnTo>
                <a:lnTo>
                  <a:pt x="4687" y="6501"/>
                </a:lnTo>
                <a:lnTo>
                  <a:pt x="775" y="13550"/>
                </a:lnTo>
                <a:lnTo>
                  <a:pt x="0" y="22981"/>
                </a:lnTo>
                <a:lnTo>
                  <a:pt x="2066" y="31921"/>
                </a:lnTo>
                <a:lnTo>
                  <a:pt x="6854" y="38555"/>
                </a:lnTo>
                <a:lnTo>
                  <a:pt x="14061" y="42543"/>
                </a:lnTo>
                <a:lnTo>
                  <a:pt x="23385" y="43544"/>
                </a:lnTo>
                <a:lnTo>
                  <a:pt x="32268" y="41421"/>
                </a:lnTo>
                <a:lnTo>
                  <a:pt x="38505" y="36539"/>
                </a:lnTo>
                <a:lnTo>
                  <a:pt x="42323" y="29313"/>
                </a:lnTo>
                <a:lnTo>
                  <a:pt x="43948" y="20159"/>
                </a:lnTo>
                <a:lnTo>
                  <a:pt x="41599" y="11056"/>
                </a:lnTo>
                <a:lnTo>
                  <a:pt x="36943" y="4485"/>
                </a:lnTo>
                <a:lnTo>
                  <a:pt x="29944" y="711"/>
                </a:lnTo>
                <a:lnTo>
                  <a:pt x="20563" y="0"/>
                </a:lnTo>
                <a:close/>
              </a:path>
            </a:pathLst>
          </a:custGeom>
          <a:solidFill>
            <a:srgbClr val="000A38">
              <a:alpha val="35998"/>
            </a:srgbClr>
          </a:solidFill>
        </p:spPr>
        <p:txBody>
          <a:bodyPr wrap="square" lIns="0" tIns="0" rIns="0" bIns="0" rtlCol="0"/>
          <a:lstStyle/>
          <a:p>
            <a:endParaRPr/>
          </a:p>
        </p:txBody>
      </p:sp>
      <p:sp>
        <p:nvSpPr>
          <p:cNvPr id="412" name="object 412"/>
          <p:cNvSpPr/>
          <p:nvPr/>
        </p:nvSpPr>
        <p:spPr>
          <a:xfrm>
            <a:off x="10662810" y="506070"/>
            <a:ext cx="44450" cy="44450"/>
          </a:xfrm>
          <a:custGeom>
            <a:avLst/>
            <a:gdLst/>
            <a:ahLst/>
            <a:cxnLst/>
            <a:rect l="l" t="t" r="r" b="b"/>
            <a:pathLst>
              <a:path w="44450" h="44450">
                <a:moveTo>
                  <a:pt x="21369" y="0"/>
                </a:moveTo>
                <a:lnTo>
                  <a:pt x="12190" y="2337"/>
                </a:lnTo>
                <a:lnTo>
                  <a:pt x="5393" y="6904"/>
                </a:lnTo>
                <a:lnTo>
                  <a:pt x="1241" y="13664"/>
                </a:lnTo>
                <a:lnTo>
                  <a:pt x="0" y="22578"/>
                </a:lnTo>
                <a:lnTo>
                  <a:pt x="1480" y="31757"/>
                </a:lnTo>
                <a:lnTo>
                  <a:pt x="5795" y="38555"/>
                </a:lnTo>
                <a:lnTo>
                  <a:pt x="12757" y="42707"/>
                </a:lnTo>
                <a:lnTo>
                  <a:pt x="22175" y="43948"/>
                </a:lnTo>
                <a:lnTo>
                  <a:pt x="31417" y="42304"/>
                </a:lnTo>
                <a:lnTo>
                  <a:pt x="38353" y="38051"/>
                </a:lnTo>
                <a:lnTo>
                  <a:pt x="42644" y="31304"/>
                </a:lnTo>
                <a:lnTo>
                  <a:pt x="43947" y="22175"/>
                </a:lnTo>
                <a:lnTo>
                  <a:pt x="41894" y="13097"/>
                </a:lnTo>
                <a:lnTo>
                  <a:pt x="37195" y="6400"/>
                </a:lnTo>
                <a:lnTo>
                  <a:pt x="30227" y="2047"/>
                </a:lnTo>
                <a:lnTo>
                  <a:pt x="21369" y="0"/>
                </a:lnTo>
                <a:close/>
              </a:path>
            </a:pathLst>
          </a:custGeom>
          <a:solidFill>
            <a:srgbClr val="000A38">
              <a:alpha val="35998"/>
            </a:srgbClr>
          </a:solidFill>
        </p:spPr>
        <p:txBody>
          <a:bodyPr wrap="square" lIns="0" tIns="0" rIns="0" bIns="0" rtlCol="0"/>
          <a:lstStyle/>
          <a:p>
            <a:endParaRPr/>
          </a:p>
        </p:txBody>
      </p:sp>
      <p:sp>
        <p:nvSpPr>
          <p:cNvPr id="413" name="object 413"/>
          <p:cNvSpPr/>
          <p:nvPr/>
        </p:nvSpPr>
        <p:spPr>
          <a:xfrm>
            <a:off x="6590534" y="410513"/>
            <a:ext cx="44450" cy="44450"/>
          </a:xfrm>
          <a:custGeom>
            <a:avLst/>
            <a:gdLst/>
            <a:ahLst/>
            <a:cxnLst/>
            <a:rect l="l" t="t" r="r" b="b"/>
            <a:pathLst>
              <a:path w="44450" h="44450">
                <a:moveTo>
                  <a:pt x="20159" y="0"/>
                </a:moveTo>
                <a:lnTo>
                  <a:pt x="11056" y="2066"/>
                </a:lnTo>
                <a:lnTo>
                  <a:pt x="4485" y="6854"/>
                </a:lnTo>
                <a:lnTo>
                  <a:pt x="711" y="14061"/>
                </a:lnTo>
                <a:lnTo>
                  <a:pt x="0" y="23385"/>
                </a:lnTo>
                <a:lnTo>
                  <a:pt x="2180" y="32551"/>
                </a:lnTo>
                <a:lnTo>
                  <a:pt x="6854" y="39261"/>
                </a:lnTo>
                <a:lnTo>
                  <a:pt x="13948" y="43173"/>
                </a:lnTo>
                <a:lnTo>
                  <a:pt x="23385" y="43948"/>
                </a:lnTo>
                <a:lnTo>
                  <a:pt x="32388" y="41648"/>
                </a:lnTo>
                <a:lnTo>
                  <a:pt x="38858" y="36741"/>
                </a:lnTo>
                <a:lnTo>
                  <a:pt x="42833" y="29489"/>
                </a:lnTo>
                <a:lnTo>
                  <a:pt x="44351" y="20159"/>
                </a:lnTo>
                <a:lnTo>
                  <a:pt x="41478" y="11113"/>
                </a:lnTo>
                <a:lnTo>
                  <a:pt x="36489" y="4636"/>
                </a:lnTo>
                <a:lnTo>
                  <a:pt x="29382" y="882"/>
                </a:lnTo>
                <a:lnTo>
                  <a:pt x="20159" y="0"/>
                </a:lnTo>
                <a:close/>
              </a:path>
            </a:pathLst>
          </a:custGeom>
          <a:solidFill>
            <a:srgbClr val="000A38">
              <a:alpha val="35998"/>
            </a:srgbClr>
          </a:solidFill>
        </p:spPr>
        <p:txBody>
          <a:bodyPr wrap="square" lIns="0" tIns="0" rIns="0" bIns="0" rtlCol="0"/>
          <a:lstStyle/>
          <a:p>
            <a:endParaRPr/>
          </a:p>
        </p:txBody>
      </p:sp>
      <p:sp>
        <p:nvSpPr>
          <p:cNvPr id="414" name="object 414"/>
          <p:cNvSpPr/>
          <p:nvPr/>
        </p:nvSpPr>
        <p:spPr>
          <a:xfrm>
            <a:off x="10116077" y="470186"/>
            <a:ext cx="44450" cy="44450"/>
          </a:xfrm>
          <a:custGeom>
            <a:avLst/>
            <a:gdLst/>
            <a:ahLst/>
            <a:cxnLst/>
            <a:rect l="l" t="t" r="r" b="b"/>
            <a:pathLst>
              <a:path w="44450" h="44450">
                <a:moveTo>
                  <a:pt x="23385" y="0"/>
                </a:moveTo>
                <a:lnTo>
                  <a:pt x="14288" y="1751"/>
                </a:lnTo>
                <a:lnTo>
                  <a:pt x="7156" y="5846"/>
                </a:lnTo>
                <a:lnTo>
                  <a:pt x="2293" y="12360"/>
                </a:lnTo>
                <a:lnTo>
                  <a:pt x="0" y="21369"/>
                </a:lnTo>
                <a:lnTo>
                  <a:pt x="1008" y="30800"/>
                </a:lnTo>
                <a:lnTo>
                  <a:pt x="5040" y="37850"/>
                </a:lnTo>
                <a:lnTo>
                  <a:pt x="11793" y="42404"/>
                </a:lnTo>
                <a:lnTo>
                  <a:pt x="20966" y="44351"/>
                </a:lnTo>
                <a:lnTo>
                  <a:pt x="30283" y="43463"/>
                </a:lnTo>
                <a:lnTo>
                  <a:pt x="37446" y="39664"/>
                </a:lnTo>
                <a:lnTo>
                  <a:pt x="42115" y="33068"/>
                </a:lnTo>
                <a:lnTo>
                  <a:pt x="43948" y="23788"/>
                </a:lnTo>
                <a:lnTo>
                  <a:pt x="43059" y="14571"/>
                </a:lnTo>
                <a:lnTo>
                  <a:pt x="39261" y="7509"/>
                </a:lnTo>
                <a:lnTo>
                  <a:pt x="32665" y="2639"/>
                </a:lnTo>
                <a:lnTo>
                  <a:pt x="23385" y="0"/>
                </a:lnTo>
                <a:close/>
              </a:path>
            </a:pathLst>
          </a:custGeom>
          <a:solidFill>
            <a:srgbClr val="000A38">
              <a:alpha val="35998"/>
            </a:srgbClr>
          </a:solidFill>
        </p:spPr>
        <p:txBody>
          <a:bodyPr wrap="square" lIns="0" tIns="0" rIns="0" bIns="0" rtlCol="0"/>
          <a:lstStyle/>
          <a:p>
            <a:endParaRPr/>
          </a:p>
        </p:txBody>
      </p:sp>
      <p:sp>
        <p:nvSpPr>
          <p:cNvPr id="415" name="object 415"/>
          <p:cNvSpPr/>
          <p:nvPr/>
        </p:nvSpPr>
        <p:spPr>
          <a:xfrm>
            <a:off x="18052984" y="602837"/>
            <a:ext cx="44450" cy="44450"/>
          </a:xfrm>
          <a:custGeom>
            <a:avLst/>
            <a:gdLst/>
            <a:ahLst/>
            <a:cxnLst/>
            <a:rect l="l" t="t" r="r" b="b"/>
            <a:pathLst>
              <a:path w="44450" h="44450">
                <a:moveTo>
                  <a:pt x="23384" y="0"/>
                </a:moveTo>
                <a:lnTo>
                  <a:pt x="14231" y="1058"/>
                </a:lnTo>
                <a:lnTo>
                  <a:pt x="7004" y="4838"/>
                </a:lnTo>
                <a:lnTo>
                  <a:pt x="2122" y="11339"/>
                </a:lnTo>
                <a:lnTo>
                  <a:pt x="0" y="20562"/>
                </a:lnTo>
                <a:lnTo>
                  <a:pt x="1064" y="29723"/>
                </a:lnTo>
                <a:lnTo>
                  <a:pt x="5190" y="36690"/>
                </a:lnTo>
                <a:lnTo>
                  <a:pt x="11962" y="41541"/>
                </a:lnTo>
                <a:lnTo>
                  <a:pt x="20964" y="44351"/>
                </a:lnTo>
                <a:lnTo>
                  <a:pt x="30225" y="42770"/>
                </a:lnTo>
                <a:lnTo>
                  <a:pt x="37294" y="38656"/>
                </a:lnTo>
                <a:lnTo>
                  <a:pt x="41944" y="32047"/>
                </a:lnTo>
                <a:lnTo>
                  <a:pt x="43947" y="22981"/>
                </a:lnTo>
                <a:lnTo>
                  <a:pt x="43059" y="13664"/>
                </a:lnTo>
                <a:lnTo>
                  <a:pt x="39260" y="6501"/>
                </a:lnTo>
                <a:lnTo>
                  <a:pt x="32664" y="1833"/>
                </a:lnTo>
                <a:lnTo>
                  <a:pt x="23384" y="0"/>
                </a:lnTo>
                <a:close/>
              </a:path>
            </a:pathLst>
          </a:custGeom>
          <a:solidFill>
            <a:srgbClr val="000A38">
              <a:alpha val="35998"/>
            </a:srgbClr>
          </a:solidFill>
        </p:spPr>
        <p:txBody>
          <a:bodyPr wrap="square" lIns="0" tIns="0" rIns="0" bIns="0" rtlCol="0"/>
          <a:lstStyle/>
          <a:p>
            <a:endParaRPr/>
          </a:p>
        </p:txBody>
      </p:sp>
      <p:sp>
        <p:nvSpPr>
          <p:cNvPr id="416" name="object 416"/>
          <p:cNvSpPr/>
          <p:nvPr/>
        </p:nvSpPr>
        <p:spPr>
          <a:xfrm>
            <a:off x="17511089" y="567356"/>
            <a:ext cx="44450" cy="43815"/>
          </a:xfrm>
          <a:custGeom>
            <a:avLst/>
            <a:gdLst/>
            <a:ahLst/>
            <a:cxnLst/>
            <a:rect l="l" t="t" r="r" b="b"/>
            <a:pathLst>
              <a:path w="44450" h="43815">
                <a:moveTo>
                  <a:pt x="20159" y="0"/>
                </a:moveTo>
                <a:lnTo>
                  <a:pt x="11056" y="2236"/>
                </a:lnTo>
                <a:lnTo>
                  <a:pt x="4486" y="7005"/>
                </a:lnTo>
                <a:lnTo>
                  <a:pt x="712" y="14118"/>
                </a:lnTo>
                <a:lnTo>
                  <a:pt x="0" y="23385"/>
                </a:lnTo>
                <a:lnTo>
                  <a:pt x="2355" y="32262"/>
                </a:lnTo>
                <a:lnTo>
                  <a:pt x="7358" y="38757"/>
                </a:lnTo>
                <a:lnTo>
                  <a:pt x="14628" y="42606"/>
                </a:lnTo>
                <a:lnTo>
                  <a:pt x="23788" y="43545"/>
                </a:lnTo>
                <a:lnTo>
                  <a:pt x="32841" y="41541"/>
                </a:lnTo>
                <a:lnTo>
                  <a:pt x="39059" y="36589"/>
                </a:lnTo>
                <a:lnTo>
                  <a:pt x="42783" y="29370"/>
                </a:lnTo>
                <a:lnTo>
                  <a:pt x="44351" y="20562"/>
                </a:lnTo>
                <a:lnTo>
                  <a:pt x="41535" y="11226"/>
                </a:lnTo>
                <a:lnTo>
                  <a:pt x="36640" y="4535"/>
                </a:lnTo>
                <a:lnTo>
                  <a:pt x="29552" y="718"/>
                </a:lnTo>
                <a:lnTo>
                  <a:pt x="20159" y="0"/>
                </a:lnTo>
                <a:close/>
              </a:path>
            </a:pathLst>
          </a:custGeom>
          <a:solidFill>
            <a:srgbClr val="000A38">
              <a:alpha val="35998"/>
            </a:srgbClr>
          </a:solidFill>
        </p:spPr>
        <p:txBody>
          <a:bodyPr wrap="square" lIns="0" tIns="0" rIns="0" bIns="0" rtlCol="0"/>
          <a:lstStyle/>
          <a:p>
            <a:endParaRPr/>
          </a:p>
        </p:txBody>
      </p:sp>
      <p:sp>
        <p:nvSpPr>
          <p:cNvPr id="417" name="object 417"/>
          <p:cNvSpPr/>
          <p:nvPr/>
        </p:nvSpPr>
        <p:spPr>
          <a:xfrm>
            <a:off x="13642829" y="527439"/>
            <a:ext cx="44450" cy="44450"/>
          </a:xfrm>
          <a:custGeom>
            <a:avLst/>
            <a:gdLst/>
            <a:ahLst/>
            <a:cxnLst/>
            <a:rect l="l" t="t" r="r" b="b"/>
            <a:pathLst>
              <a:path w="44450" h="44450">
                <a:moveTo>
                  <a:pt x="20966" y="0"/>
                </a:moveTo>
                <a:lnTo>
                  <a:pt x="11680" y="1889"/>
                </a:lnTo>
                <a:lnTo>
                  <a:pt x="5039" y="6652"/>
                </a:lnTo>
                <a:lnTo>
                  <a:pt x="1121" y="13834"/>
                </a:lnTo>
                <a:lnTo>
                  <a:pt x="0" y="22981"/>
                </a:lnTo>
                <a:lnTo>
                  <a:pt x="1770" y="32098"/>
                </a:lnTo>
                <a:lnTo>
                  <a:pt x="6300" y="38757"/>
                </a:lnTo>
                <a:lnTo>
                  <a:pt x="13324" y="42770"/>
                </a:lnTo>
                <a:lnTo>
                  <a:pt x="22579" y="43947"/>
                </a:lnTo>
                <a:lnTo>
                  <a:pt x="31877" y="42007"/>
                </a:lnTo>
                <a:lnTo>
                  <a:pt x="38606" y="37497"/>
                </a:lnTo>
                <a:lnTo>
                  <a:pt x="42763" y="30567"/>
                </a:lnTo>
                <a:lnTo>
                  <a:pt x="44351" y="21369"/>
                </a:lnTo>
                <a:lnTo>
                  <a:pt x="41604" y="12360"/>
                </a:lnTo>
                <a:lnTo>
                  <a:pt x="36892" y="5543"/>
                </a:lnTo>
                <a:lnTo>
                  <a:pt x="30063" y="1297"/>
                </a:lnTo>
                <a:lnTo>
                  <a:pt x="20966" y="0"/>
                </a:lnTo>
                <a:close/>
              </a:path>
            </a:pathLst>
          </a:custGeom>
          <a:solidFill>
            <a:srgbClr val="000A38">
              <a:alpha val="35998"/>
            </a:srgbClr>
          </a:solidFill>
        </p:spPr>
        <p:txBody>
          <a:bodyPr wrap="square" lIns="0" tIns="0" rIns="0" bIns="0" rtlCol="0"/>
          <a:lstStyle/>
          <a:p>
            <a:endParaRPr/>
          </a:p>
        </p:txBody>
      </p:sp>
      <p:sp>
        <p:nvSpPr>
          <p:cNvPr id="418" name="object 418"/>
          <p:cNvSpPr/>
          <p:nvPr/>
        </p:nvSpPr>
        <p:spPr>
          <a:xfrm>
            <a:off x="15069739" y="577436"/>
            <a:ext cx="43815" cy="43815"/>
          </a:xfrm>
          <a:custGeom>
            <a:avLst/>
            <a:gdLst/>
            <a:ahLst/>
            <a:cxnLst/>
            <a:rect l="l" t="t" r="r" b="b"/>
            <a:pathLst>
              <a:path w="43815" h="43815">
                <a:moveTo>
                  <a:pt x="22579" y="0"/>
                </a:moveTo>
                <a:lnTo>
                  <a:pt x="13948" y="1247"/>
                </a:lnTo>
                <a:lnTo>
                  <a:pt x="6753" y="5745"/>
                </a:lnTo>
                <a:lnTo>
                  <a:pt x="1827" y="12814"/>
                </a:lnTo>
                <a:lnTo>
                  <a:pt x="0" y="21772"/>
                </a:lnTo>
                <a:lnTo>
                  <a:pt x="1197" y="30220"/>
                </a:lnTo>
                <a:lnTo>
                  <a:pt x="4737" y="36741"/>
                </a:lnTo>
                <a:lnTo>
                  <a:pt x="10546" y="41220"/>
                </a:lnTo>
                <a:lnTo>
                  <a:pt x="18547" y="43545"/>
                </a:lnTo>
                <a:lnTo>
                  <a:pt x="27386" y="43016"/>
                </a:lnTo>
                <a:lnTo>
                  <a:pt x="35128" y="39009"/>
                </a:lnTo>
                <a:lnTo>
                  <a:pt x="40830" y="32432"/>
                </a:lnTo>
                <a:lnTo>
                  <a:pt x="43545" y="24191"/>
                </a:lnTo>
                <a:lnTo>
                  <a:pt x="42310" y="15592"/>
                </a:lnTo>
                <a:lnTo>
                  <a:pt x="37900" y="8013"/>
                </a:lnTo>
                <a:lnTo>
                  <a:pt x="31071" y="2475"/>
                </a:lnTo>
                <a:lnTo>
                  <a:pt x="22579" y="0"/>
                </a:lnTo>
                <a:close/>
              </a:path>
            </a:pathLst>
          </a:custGeom>
          <a:solidFill>
            <a:srgbClr val="000A38">
              <a:alpha val="35998"/>
            </a:srgbClr>
          </a:solidFill>
        </p:spPr>
        <p:txBody>
          <a:bodyPr wrap="square" lIns="0" tIns="0" rIns="0" bIns="0" rtlCol="0"/>
          <a:lstStyle/>
          <a:p>
            <a:endParaRPr/>
          </a:p>
        </p:txBody>
      </p:sp>
      <p:sp>
        <p:nvSpPr>
          <p:cNvPr id="419" name="object 419"/>
          <p:cNvSpPr/>
          <p:nvPr/>
        </p:nvSpPr>
        <p:spPr>
          <a:xfrm>
            <a:off x="2386413" y="392369"/>
            <a:ext cx="44450" cy="43815"/>
          </a:xfrm>
          <a:custGeom>
            <a:avLst/>
            <a:gdLst/>
            <a:ahLst/>
            <a:cxnLst/>
            <a:rect l="l" t="t" r="r" b="b"/>
            <a:pathLst>
              <a:path w="44450" h="43815">
                <a:moveTo>
                  <a:pt x="21369" y="0"/>
                </a:moveTo>
                <a:lnTo>
                  <a:pt x="12757" y="2412"/>
                </a:lnTo>
                <a:lnTo>
                  <a:pt x="5695" y="7811"/>
                </a:lnTo>
                <a:lnTo>
                  <a:pt x="1127" y="15252"/>
                </a:lnTo>
                <a:lnTo>
                  <a:pt x="0" y="23788"/>
                </a:lnTo>
                <a:lnTo>
                  <a:pt x="2085" y="31865"/>
                </a:lnTo>
                <a:lnTo>
                  <a:pt x="6400" y="37900"/>
                </a:lnTo>
                <a:lnTo>
                  <a:pt x="12757" y="41818"/>
                </a:lnTo>
                <a:lnTo>
                  <a:pt x="20966" y="43545"/>
                </a:lnTo>
                <a:lnTo>
                  <a:pt x="30170" y="42360"/>
                </a:lnTo>
                <a:lnTo>
                  <a:pt x="37446" y="38001"/>
                </a:lnTo>
                <a:lnTo>
                  <a:pt x="42228" y="31071"/>
                </a:lnTo>
                <a:lnTo>
                  <a:pt x="43948" y="22175"/>
                </a:lnTo>
                <a:lnTo>
                  <a:pt x="42177" y="13211"/>
                </a:lnTo>
                <a:lnTo>
                  <a:pt x="37345" y="6098"/>
                </a:lnTo>
                <a:lnTo>
                  <a:pt x="30170" y="1480"/>
                </a:lnTo>
                <a:lnTo>
                  <a:pt x="21369" y="0"/>
                </a:lnTo>
                <a:close/>
              </a:path>
            </a:pathLst>
          </a:custGeom>
          <a:solidFill>
            <a:srgbClr val="000A38">
              <a:alpha val="35998"/>
            </a:srgbClr>
          </a:solidFill>
        </p:spPr>
        <p:txBody>
          <a:bodyPr wrap="square" lIns="0" tIns="0" rIns="0" bIns="0" rtlCol="0"/>
          <a:lstStyle/>
          <a:p>
            <a:endParaRPr/>
          </a:p>
        </p:txBody>
      </p:sp>
      <p:sp>
        <p:nvSpPr>
          <p:cNvPr id="420" name="object 420"/>
          <p:cNvSpPr/>
          <p:nvPr/>
        </p:nvSpPr>
        <p:spPr>
          <a:xfrm>
            <a:off x="15407214" y="560099"/>
            <a:ext cx="44450" cy="44450"/>
          </a:xfrm>
          <a:custGeom>
            <a:avLst/>
            <a:gdLst/>
            <a:ahLst/>
            <a:cxnLst/>
            <a:rect l="l" t="t" r="r" b="b"/>
            <a:pathLst>
              <a:path w="44450" h="44450">
                <a:moveTo>
                  <a:pt x="24191" y="0"/>
                </a:moveTo>
                <a:lnTo>
                  <a:pt x="14968" y="1392"/>
                </a:lnTo>
                <a:lnTo>
                  <a:pt x="7559" y="5090"/>
                </a:lnTo>
                <a:lnTo>
                  <a:pt x="2419" y="11283"/>
                </a:lnTo>
                <a:lnTo>
                  <a:pt x="0" y="20159"/>
                </a:lnTo>
                <a:lnTo>
                  <a:pt x="882" y="29319"/>
                </a:lnTo>
                <a:lnTo>
                  <a:pt x="4636" y="36590"/>
                </a:lnTo>
                <a:lnTo>
                  <a:pt x="11113" y="41592"/>
                </a:lnTo>
                <a:lnTo>
                  <a:pt x="20159" y="43948"/>
                </a:lnTo>
                <a:lnTo>
                  <a:pt x="29433" y="43406"/>
                </a:lnTo>
                <a:lnTo>
                  <a:pt x="36589" y="39614"/>
                </a:lnTo>
                <a:lnTo>
                  <a:pt x="41478" y="32948"/>
                </a:lnTo>
                <a:lnTo>
                  <a:pt x="43947" y="23788"/>
                </a:lnTo>
                <a:lnTo>
                  <a:pt x="43299" y="14628"/>
                </a:lnTo>
                <a:lnTo>
                  <a:pt x="39664" y="7660"/>
                </a:lnTo>
                <a:lnTo>
                  <a:pt x="33231" y="2809"/>
                </a:lnTo>
                <a:lnTo>
                  <a:pt x="24191" y="0"/>
                </a:lnTo>
                <a:close/>
              </a:path>
            </a:pathLst>
          </a:custGeom>
          <a:solidFill>
            <a:srgbClr val="000A38">
              <a:alpha val="35998"/>
            </a:srgbClr>
          </a:solidFill>
        </p:spPr>
        <p:txBody>
          <a:bodyPr wrap="square" lIns="0" tIns="0" rIns="0" bIns="0" rtlCol="0"/>
          <a:lstStyle/>
          <a:p>
            <a:endParaRPr/>
          </a:p>
        </p:txBody>
      </p:sp>
      <p:sp>
        <p:nvSpPr>
          <p:cNvPr id="421" name="object 421"/>
          <p:cNvSpPr/>
          <p:nvPr/>
        </p:nvSpPr>
        <p:spPr>
          <a:xfrm>
            <a:off x="15953948" y="591547"/>
            <a:ext cx="43815" cy="43815"/>
          </a:xfrm>
          <a:custGeom>
            <a:avLst/>
            <a:gdLst/>
            <a:ahLst/>
            <a:cxnLst/>
            <a:rect l="l" t="t" r="r" b="b"/>
            <a:pathLst>
              <a:path w="43815" h="43815">
                <a:moveTo>
                  <a:pt x="19756" y="0"/>
                </a:moveTo>
                <a:lnTo>
                  <a:pt x="11453" y="2482"/>
                </a:lnTo>
                <a:lnTo>
                  <a:pt x="4737" y="8063"/>
                </a:lnTo>
                <a:lnTo>
                  <a:pt x="592" y="15762"/>
                </a:lnTo>
                <a:lnTo>
                  <a:pt x="0" y="24594"/>
                </a:lnTo>
                <a:lnTo>
                  <a:pt x="2261" y="32658"/>
                </a:lnTo>
                <a:lnTo>
                  <a:pt x="6602" y="38605"/>
                </a:lnTo>
                <a:lnTo>
                  <a:pt x="12983" y="42284"/>
                </a:lnTo>
                <a:lnTo>
                  <a:pt x="21369" y="43544"/>
                </a:lnTo>
                <a:lnTo>
                  <a:pt x="30163" y="42007"/>
                </a:lnTo>
                <a:lnTo>
                  <a:pt x="37295" y="37295"/>
                </a:lnTo>
                <a:lnTo>
                  <a:pt x="42007" y="30164"/>
                </a:lnTo>
                <a:lnTo>
                  <a:pt x="43544" y="21369"/>
                </a:lnTo>
                <a:lnTo>
                  <a:pt x="41131" y="12814"/>
                </a:lnTo>
                <a:lnTo>
                  <a:pt x="35732" y="5846"/>
                </a:lnTo>
                <a:lnTo>
                  <a:pt x="28292" y="1297"/>
                </a:lnTo>
                <a:lnTo>
                  <a:pt x="19756" y="0"/>
                </a:lnTo>
                <a:close/>
              </a:path>
            </a:pathLst>
          </a:custGeom>
          <a:solidFill>
            <a:srgbClr val="000A38">
              <a:alpha val="35998"/>
            </a:srgbClr>
          </a:solidFill>
        </p:spPr>
        <p:txBody>
          <a:bodyPr wrap="square" lIns="0" tIns="0" rIns="0" bIns="0" rtlCol="0"/>
          <a:lstStyle/>
          <a:p>
            <a:endParaRPr/>
          </a:p>
        </p:txBody>
      </p:sp>
      <p:sp>
        <p:nvSpPr>
          <p:cNvPr id="422" name="object 422"/>
          <p:cNvSpPr/>
          <p:nvPr/>
        </p:nvSpPr>
        <p:spPr>
          <a:xfrm>
            <a:off x="5371270" y="418173"/>
            <a:ext cx="44450" cy="43815"/>
          </a:xfrm>
          <a:custGeom>
            <a:avLst/>
            <a:gdLst/>
            <a:ahLst/>
            <a:cxnLst/>
            <a:rect l="l" t="t" r="r" b="b"/>
            <a:pathLst>
              <a:path w="44450" h="43815">
                <a:moveTo>
                  <a:pt x="22578" y="0"/>
                </a:moveTo>
                <a:lnTo>
                  <a:pt x="13324" y="1178"/>
                </a:lnTo>
                <a:lnTo>
                  <a:pt x="6299" y="5191"/>
                </a:lnTo>
                <a:lnTo>
                  <a:pt x="1770" y="11850"/>
                </a:lnTo>
                <a:lnTo>
                  <a:pt x="0" y="20965"/>
                </a:lnTo>
                <a:lnTo>
                  <a:pt x="1178" y="30107"/>
                </a:lnTo>
                <a:lnTo>
                  <a:pt x="5191" y="37245"/>
                </a:lnTo>
                <a:lnTo>
                  <a:pt x="11850" y="41888"/>
                </a:lnTo>
                <a:lnTo>
                  <a:pt x="20965" y="43544"/>
                </a:lnTo>
                <a:lnTo>
                  <a:pt x="30289" y="42077"/>
                </a:lnTo>
                <a:lnTo>
                  <a:pt x="37194" y="37850"/>
                </a:lnTo>
                <a:lnTo>
                  <a:pt x="41831" y="31128"/>
                </a:lnTo>
                <a:lnTo>
                  <a:pt x="44351" y="22175"/>
                </a:lnTo>
                <a:lnTo>
                  <a:pt x="42537" y="12984"/>
                </a:lnTo>
                <a:lnTo>
                  <a:pt x="38303" y="6098"/>
                </a:lnTo>
                <a:lnTo>
                  <a:pt x="31650" y="1707"/>
                </a:lnTo>
                <a:lnTo>
                  <a:pt x="22578" y="0"/>
                </a:lnTo>
                <a:close/>
              </a:path>
            </a:pathLst>
          </a:custGeom>
          <a:solidFill>
            <a:srgbClr val="000A38">
              <a:alpha val="35998"/>
            </a:srgbClr>
          </a:solidFill>
        </p:spPr>
        <p:txBody>
          <a:bodyPr wrap="square" lIns="0" tIns="0" rIns="0" bIns="0" rtlCol="0"/>
          <a:lstStyle/>
          <a:p>
            <a:endParaRPr/>
          </a:p>
        </p:txBody>
      </p:sp>
      <p:sp>
        <p:nvSpPr>
          <p:cNvPr id="423" name="object 423"/>
          <p:cNvSpPr/>
          <p:nvPr/>
        </p:nvSpPr>
        <p:spPr>
          <a:xfrm>
            <a:off x="1502608" y="377854"/>
            <a:ext cx="43815" cy="44450"/>
          </a:xfrm>
          <a:custGeom>
            <a:avLst/>
            <a:gdLst/>
            <a:ahLst/>
            <a:cxnLst/>
            <a:rect l="l" t="t" r="r" b="b"/>
            <a:pathLst>
              <a:path w="43815" h="44450">
                <a:moveTo>
                  <a:pt x="20159" y="0"/>
                </a:moveTo>
                <a:lnTo>
                  <a:pt x="11283" y="2356"/>
                </a:lnTo>
                <a:lnTo>
                  <a:pt x="4787" y="7358"/>
                </a:lnTo>
                <a:lnTo>
                  <a:pt x="938" y="14628"/>
                </a:lnTo>
                <a:lnTo>
                  <a:pt x="0" y="23788"/>
                </a:lnTo>
                <a:lnTo>
                  <a:pt x="2186" y="32892"/>
                </a:lnTo>
                <a:lnTo>
                  <a:pt x="7207" y="39160"/>
                </a:lnTo>
                <a:lnTo>
                  <a:pt x="14571" y="42782"/>
                </a:lnTo>
                <a:lnTo>
                  <a:pt x="23788" y="43948"/>
                </a:lnTo>
                <a:lnTo>
                  <a:pt x="32658" y="41308"/>
                </a:lnTo>
                <a:lnTo>
                  <a:pt x="39109" y="36438"/>
                </a:lnTo>
                <a:lnTo>
                  <a:pt x="42839" y="29376"/>
                </a:lnTo>
                <a:lnTo>
                  <a:pt x="43545" y="20159"/>
                </a:lnTo>
                <a:lnTo>
                  <a:pt x="41308" y="11056"/>
                </a:lnTo>
                <a:lnTo>
                  <a:pt x="36539" y="4485"/>
                </a:lnTo>
                <a:lnTo>
                  <a:pt x="29426" y="711"/>
                </a:lnTo>
                <a:lnTo>
                  <a:pt x="20159" y="0"/>
                </a:lnTo>
                <a:close/>
              </a:path>
            </a:pathLst>
          </a:custGeom>
          <a:solidFill>
            <a:srgbClr val="000A38">
              <a:alpha val="35998"/>
            </a:srgbClr>
          </a:solidFill>
        </p:spPr>
        <p:txBody>
          <a:bodyPr wrap="square" lIns="0" tIns="0" rIns="0" bIns="0" rtlCol="0"/>
          <a:lstStyle/>
          <a:p>
            <a:endParaRPr/>
          </a:p>
        </p:txBody>
      </p:sp>
      <p:sp>
        <p:nvSpPr>
          <p:cNvPr id="424" name="object 424"/>
          <p:cNvSpPr/>
          <p:nvPr/>
        </p:nvSpPr>
        <p:spPr>
          <a:xfrm>
            <a:off x="3945168" y="367774"/>
            <a:ext cx="44450" cy="44450"/>
          </a:xfrm>
          <a:custGeom>
            <a:avLst/>
            <a:gdLst/>
            <a:ahLst/>
            <a:cxnLst/>
            <a:rect l="l" t="t" r="r" b="b"/>
            <a:pathLst>
              <a:path w="44450" h="44450">
                <a:moveTo>
                  <a:pt x="23788" y="0"/>
                </a:moveTo>
                <a:lnTo>
                  <a:pt x="14458" y="648"/>
                </a:lnTo>
                <a:lnTo>
                  <a:pt x="7207" y="4283"/>
                </a:lnTo>
                <a:lnTo>
                  <a:pt x="2299" y="10716"/>
                </a:lnTo>
                <a:lnTo>
                  <a:pt x="0" y="19756"/>
                </a:lnTo>
                <a:lnTo>
                  <a:pt x="881" y="29042"/>
                </a:lnTo>
                <a:lnTo>
                  <a:pt x="4636" y="36287"/>
                </a:lnTo>
                <a:lnTo>
                  <a:pt x="11112" y="41415"/>
                </a:lnTo>
                <a:lnTo>
                  <a:pt x="20159" y="44351"/>
                </a:lnTo>
                <a:lnTo>
                  <a:pt x="29319" y="42896"/>
                </a:lnTo>
                <a:lnTo>
                  <a:pt x="36590" y="39059"/>
                </a:lnTo>
                <a:lnTo>
                  <a:pt x="41592" y="32728"/>
                </a:lnTo>
                <a:lnTo>
                  <a:pt x="43948" y="23788"/>
                </a:lnTo>
                <a:lnTo>
                  <a:pt x="43406" y="14515"/>
                </a:lnTo>
                <a:lnTo>
                  <a:pt x="39614" y="7358"/>
                </a:lnTo>
                <a:lnTo>
                  <a:pt x="32948" y="2469"/>
                </a:lnTo>
                <a:lnTo>
                  <a:pt x="23788" y="0"/>
                </a:lnTo>
                <a:close/>
              </a:path>
            </a:pathLst>
          </a:custGeom>
          <a:solidFill>
            <a:srgbClr val="000A38">
              <a:alpha val="35998"/>
            </a:srgbClr>
          </a:solidFill>
        </p:spPr>
        <p:txBody>
          <a:bodyPr wrap="square" lIns="0" tIns="0" rIns="0" bIns="0" rtlCol="0"/>
          <a:lstStyle/>
          <a:p>
            <a:endParaRPr/>
          </a:p>
        </p:txBody>
      </p:sp>
      <p:sp>
        <p:nvSpPr>
          <p:cNvPr id="425" name="object 425"/>
          <p:cNvSpPr/>
          <p:nvPr/>
        </p:nvSpPr>
        <p:spPr>
          <a:xfrm>
            <a:off x="10997462" y="484298"/>
            <a:ext cx="44450" cy="44450"/>
          </a:xfrm>
          <a:custGeom>
            <a:avLst/>
            <a:gdLst/>
            <a:ahLst/>
            <a:cxnLst/>
            <a:rect l="l" t="t" r="r" b="b"/>
            <a:pathLst>
              <a:path w="44450" h="44450">
                <a:moveTo>
                  <a:pt x="20159" y="0"/>
                </a:moveTo>
                <a:lnTo>
                  <a:pt x="11113" y="2929"/>
                </a:lnTo>
                <a:lnTo>
                  <a:pt x="4637" y="8013"/>
                </a:lnTo>
                <a:lnTo>
                  <a:pt x="882" y="15138"/>
                </a:lnTo>
                <a:lnTo>
                  <a:pt x="0" y="24191"/>
                </a:lnTo>
                <a:lnTo>
                  <a:pt x="2299" y="33232"/>
                </a:lnTo>
                <a:lnTo>
                  <a:pt x="7207" y="39664"/>
                </a:lnTo>
                <a:lnTo>
                  <a:pt x="14458" y="43299"/>
                </a:lnTo>
                <a:lnTo>
                  <a:pt x="23788" y="43948"/>
                </a:lnTo>
                <a:lnTo>
                  <a:pt x="32891" y="41711"/>
                </a:lnTo>
                <a:lnTo>
                  <a:pt x="39462" y="36942"/>
                </a:lnTo>
                <a:lnTo>
                  <a:pt x="43236" y="29830"/>
                </a:lnTo>
                <a:lnTo>
                  <a:pt x="43947" y="20562"/>
                </a:lnTo>
                <a:lnTo>
                  <a:pt x="41592" y="11850"/>
                </a:lnTo>
                <a:lnTo>
                  <a:pt x="36590" y="5594"/>
                </a:lnTo>
                <a:lnTo>
                  <a:pt x="29320" y="1682"/>
                </a:lnTo>
                <a:lnTo>
                  <a:pt x="20159" y="0"/>
                </a:lnTo>
                <a:close/>
              </a:path>
            </a:pathLst>
          </a:custGeom>
          <a:solidFill>
            <a:srgbClr val="000A38">
              <a:alpha val="35998"/>
            </a:srgbClr>
          </a:solidFill>
        </p:spPr>
        <p:txBody>
          <a:bodyPr wrap="square" lIns="0" tIns="0" rIns="0" bIns="0" rtlCol="0"/>
          <a:lstStyle/>
          <a:p>
            <a:endParaRPr/>
          </a:p>
        </p:txBody>
      </p:sp>
      <p:sp>
        <p:nvSpPr>
          <p:cNvPr id="426" name="object 426"/>
          <p:cNvSpPr/>
          <p:nvPr/>
        </p:nvSpPr>
        <p:spPr>
          <a:xfrm>
            <a:off x="7470710" y="425028"/>
            <a:ext cx="44450" cy="44450"/>
          </a:xfrm>
          <a:custGeom>
            <a:avLst/>
            <a:gdLst/>
            <a:ahLst/>
            <a:cxnLst/>
            <a:rect l="l" t="t" r="r" b="b"/>
            <a:pathLst>
              <a:path w="44450" h="44450">
                <a:moveTo>
                  <a:pt x="20562" y="0"/>
                </a:moveTo>
                <a:lnTo>
                  <a:pt x="11396" y="2179"/>
                </a:lnTo>
                <a:lnTo>
                  <a:pt x="4686" y="6854"/>
                </a:lnTo>
                <a:lnTo>
                  <a:pt x="774" y="13948"/>
                </a:lnTo>
                <a:lnTo>
                  <a:pt x="0" y="23385"/>
                </a:lnTo>
                <a:lnTo>
                  <a:pt x="2293" y="32325"/>
                </a:lnTo>
                <a:lnTo>
                  <a:pt x="7156" y="38959"/>
                </a:lnTo>
                <a:lnTo>
                  <a:pt x="14288" y="42946"/>
                </a:lnTo>
                <a:lnTo>
                  <a:pt x="23385" y="43948"/>
                </a:lnTo>
                <a:lnTo>
                  <a:pt x="32671" y="41718"/>
                </a:lnTo>
                <a:lnTo>
                  <a:pt x="39009" y="36690"/>
                </a:lnTo>
                <a:lnTo>
                  <a:pt x="42776" y="29546"/>
                </a:lnTo>
                <a:lnTo>
                  <a:pt x="44351" y="20966"/>
                </a:lnTo>
                <a:lnTo>
                  <a:pt x="41711" y="11396"/>
                </a:lnTo>
                <a:lnTo>
                  <a:pt x="36841" y="4586"/>
                </a:lnTo>
                <a:lnTo>
                  <a:pt x="29779" y="724"/>
                </a:lnTo>
                <a:lnTo>
                  <a:pt x="20562" y="0"/>
                </a:lnTo>
                <a:close/>
              </a:path>
            </a:pathLst>
          </a:custGeom>
          <a:solidFill>
            <a:srgbClr val="000A38">
              <a:alpha val="35998"/>
            </a:srgbClr>
          </a:solidFill>
        </p:spPr>
        <p:txBody>
          <a:bodyPr wrap="square" lIns="0" tIns="0" rIns="0" bIns="0" rtlCol="0"/>
          <a:lstStyle/>
          <a:p>
            <a:endParaRPr/>
          </a:p>
        </p:txBody>
      </p:sp>
      <p:sp>
        <p:nvSpPr>
          <p:cNvPr id="427" name="object 427"/>
          <p:cNvSpPr/>
          <p:nvPr/>
        </p:nvSpPr>
        <p:spPr>
          <a:xfrm>
            <a:off x="12423969" y="534697"/>
            <a:ext cx="43815" cy="44450"/>
          </a:xfrm>
          <a:custGeom>
            <a:avLst/>
            <a:gdLst/>
            <a:ahLst/>
            <a:cxnLst/>
            <a:rect l="l" t="t" r="r" b="b"/>
            <a:pathLst>
              <a:path w="43815" h="44450">
                <a:moveTo>
                  <a:pt x="21369" y="0"/>
                </a:moveTo>
                <a:lnTo>
                  <a:pt x="12247" y="1537"/>
                </a:lnTo>
                <a:lnTo>
                  <a:pt x="5544" y="5947"/>
                </a:lnTo>
                <a:lnTo>
                  <a:pt x="1411" y="12927"/>
                </a:lnTo>
                <a:lnTo>
                  <a:pt x="0" y="22175"/>
                </a:lnTo>
                <a:lnTo>
                  <a:pt x="1474" y="31417"/>
                </a:lnTo>
                <a:lnTo>
                  <a:pt x="5745" y="38051"/>
                </a:lnTo>
                <a:lnTo>
                  <a:pt x="12587" y="42190"/>
                </a:lnTo>
                <a:lnTo>
                  <a:pt x="21772" y="43948"/>
                </a:lnTo>
                <a:lnTo>
                  <a:pt x="30844" y="41787"/>
                </a:lnTo>
                <a:lnTo>
                  <a:pt x="37799" y="37547"/>
                </a:lnTo>
                <a:lnTo>
                  <a:pt x="42184" y="30964"/>
                </a:lnTo>
                <a:lnTo>
                  <a:pt x="43545" y="21772"/>
                </a:lnTo>
                <a:lnTo>
                  <a:pt x="41780" y="12757"/>
                </a:lnTo>
                <a:lnTo>
                  <a:pt x="37295" y="5896"/>
                </a:lnTo>
                <a:lnTo>
                  <a:pt x="30390" y="1530"/>
                </a:lnTo>
                <a:lnTo>
                  <a:pt x="21369" y="0"/>
                </a:lnTo>
                <a:close/>
              </a:path>
            </a:pathLst>
          </a:custGeom>
          <a:solidFill>
            <a:srgbClr val="000A38">
              <a:alpha val="35998"/>
            </a:srgbClr>
          </a:solidFill>
        </p:spPr>
        <p:txBody>
          <a:bodyPr wrap="square" lIns="0" tIns="0" rIns="0" bIns="0" rtlCol="0"/>
          <a:lstStyle/>
          <a:p>
            <a:endParaRPr/>
          </a:p>
        </p:txBody>
      </p:sp>
      <p:sp>
        <p:nvSpPr>
          <p:cNvPr id="428" name="object 428"/>
          <p:cNvSpPr/>
          <p:nvPr/>
        </p:nvSpPr>
        <p:spPr>
          <a:xfrm>
            <a:off x="2725904" y="370193"/>
            <a:ext cx="43815" cy="44450"/>
          </a:xfrm>
          <a:custGeom>
            <a:avLst/>
            <a:gdLst/>
            <a:ahLst/>
            <a:cxnLst/>
            <a:rect l="l" t="t" r="r" b="b"/>
            <a:pathLst>
              <a:path w="43814" h="44450">
                <a:moveTo>
                  <a:pt x="23788" y="0"/>
                </a:moveTo>
                <a:lnTo>
                  <a:pt x="13664" y="1814"/>
                </a:lnTo>
                <a:lnTo>
                  <a:pt x="6300" y="6047"/>
                </a:lnTo>
                <a:lnTo>
                  <a:pt x="1732" y="12700"/>
                </a:lnTo>
                <a:lnTo>
                  <a:pt x="0" y="21772"/>
                </a:lnTo>
                <a:lnTo>
                  <a:pt x="1178" y="31027"/>
                </a:lnTo>
                <a:lnTo>
                  <a:pt x="5191" y="38051"/>
                </a:lnTo>
                <a:lnTo>
                  <a:pt x="11850" y="42581"/>
                </a:lnTo>
                <a:lnTo>
                  <a:pt x="20966" y="44351"/>
                </a:lnTo>
                <a:lnTo>
                  <a:pt x="30050" y="43003"/>
                </a:lnTo>
                <a:lnTo>
                  <a:pt x="37094" y="39009"/>
                </a:lnTo>
                <a:lnTo>
                  <a:pt x="41718" y="32444"/>
                </a:lnTo>
                <a:lnTo>
                  <a:pt x="43545" y="23385"/>
                </a:lnTo>
                <a:lnTo>
                  <a:pt x="42442" y="14174"/>
                </a:lnTo>
                <a:lnTo>
                  <a:pt x="38354" y="7458"/>
                </a:lnTo>
                <a:lnTo>
                  <a:pt x="31921" y="2860"/>
                </a:lnTo>
                <a:lnTo>
                  <a:pt x="23788" y="0"/>
                </a:lnTo>
                <a:close/>
              </a:path>
            </a:pathLst>
          </a:custGeom>
          <a:solidFill>
            <a:srgbClr val="000A38">
              <a:alpha val="35998"/>
            </a:srgbClr>
          </a:solidFill>
        </p:spPr>
        <p:txBody>
          <a:bodyPr wrap="square" lIns="0" tIns="0" rIns="0" bIns="0" rtlCol="0"/>
          <a:lstStyle/>
          <a:p>
            <a:endParaRPr/>
          </a:p>
        </p:txBody>
      </p:sp>
      <p:sp>
        <p:nvSpPr>
          <p:cNvPr id="429" name="object 429"/>
          <p:cNvSpPr/>
          <p:nvPr/>
        </p:nvSpPr>
        <p:spPr>
          <a:xfrm>
            <a:off x="6251446" y="431882"/>
            <a:ext cx="44450" cy="44450"/>
          </a:xfrm>
          <a:custGeom>
            <a:avLst/>
            <a:gdLst/>
            <a:ahLst/>
            <a:cxnLst/>
            <a:rect l="l" t="t" r="r" b="b"/>
            <a:pathLst>
              <a:path w="44450" h="44450">
                <a:moveTo>
                  <a:pt x="23788" y="0"/>
                </a:moveTo>
                <a:lnTo>
                  <a:pt x="14571" y="1568"/>
                </a:lnTo>
                <a:lnTo>
                  <a:pt x="7207" y="5291"/>
                </a:lnTo>
                <a:lnTo>
                  <a:pt x="2186" y="11509"/>
                </a:lnTo>
                <a:lnTo>
                  <a:pt x="0" y="20562"/>
                </a:lnTo>
                <a:lnTo>
                  <a:pt x="1001" y="29886"/>
                </a:lnTo>
                <a:lnTo>
                  <a:pt x="4989" y="37093"/>
                </a:lnTo>
                <a:lnTo>
                  <a:pt x="11623" y="41881"/>
                </a:lnTo>
                <a:lnTo>
                  <a:pt x="20562" y="43948"/>
                </a:lnTo>
                <a:lnTo>
                  <a:pt x="29830" y="43173"/>
                </a:lnTo>
                <a:lnTo>
                  <a:pt x="36942" y="39261"/>
                </a:lnTo>
                <a:lnTo>
                  <a:pt x="41711" y="32551"/>
                </a:lnTo>
                <a:lnTo>
                  <a:pt x="43948" y="23385"/>
                </a:lnTo>
                <a:lnTo>
                  <a:pt x="43009" y="14174"/>
                </a:lnTo>
                <a:lnTo>
                  <a:pt x="39160" y="7156"/>
                </a:lnTo>
                <a:lnTo>
                  <a:pt x="32665" y="2406"/>
                </a:lnTo>
                <a:lnTo>
                  <a:pt x="23788" y="0"/>
                </a:lnTo>
                <a:close/>
              </a:path>
            </a:pathLst>
          </a:custGeom>
          <a:solidFill>
            <a:srgbClr val="000A38">
              <a:alpha val="35998"/>
            </a:srgbClr>
          </a:solidFill>
        </p:spPr>
        <p:txBody>
          <a:bodyPr wrap="square" lIns="0" tIns="0" rIns="0" bIns="0" rtlCol="0"/>
          <a:lstStyle/>
          <a:p>
            <a:endParaRPr/>
          </a:p>
        </p:txBody>
      </p:sp>
      <p:sp>
        <p:nvSpPr>
          <p:cNvPr id="430" name="object 430"/>
          <p:cNvSpPr/>
          <p:nvPr/>
        </p:nvSpPr>
        <p:spPr>
          <a:xfrm>
            <a:off x="9778199" y="489136"/>
            <a:ext cx="43815" cy="44450"/>
          </a:xfrm>
          <a:custGeom>
            <a:avLst/>
            <a:gdLst/>
            <a:ahLst/>
            <a:cxnLst/>
            <a:rect l="l" t="t" r="r" b="b"/>
            <a:pathLst>
              <a:path w="43815" h="44450">
                <a:moveTo>
                  <a:pt x="20966" y="0"/>
                </a:moveTo>
                <a:lnTo>
                  <a:pt x="11850" y="1537"/>
                </a:lnTo>
                <a:lnTo>
                  <a:pt x="5190" y="5947"/>
                </a:lnTo>
                <a:lnTo>
                  <a:pt x="1177" y="12927"/>
                </a:lnTo>
                <a:lnTo>
                  <a:pt x="0" y="22175"/>
                </a:lnTo>
                <a:lnTo>
                  <a:pt x="1707" y="31247"/>
                </a:lnTo>
                <a:lnTo>
                  <a:pt x="6098" y="37900"/>
                </a:lnTo>
                <a:lnTo>
                  <a:pt x="12984" y="42133"/>
                </a:lnTo>
                <a:lnTo>
                  <a:pt x="22175" y="43947"/>
                </a:lnTo>
                <a:lnTo>
                  <a:pt x="31184" y="41434"/>
                </a:lnTo>
                <a:lnTo>
                  <a:pt x="38001" y="36841"/>
                </a:lnTo>
                <a:lnTo>
                  <a:pt x="42247" y="30056"/>
                </a:lnTo>
                <a:lnTo>
                  <a:pt x="43545" y="20965"/>
                </a:lnTo>
                <a:lnTo>
                  <a:pt x="41945" y="11849"/>
                </a:lnTo>
                <a:lnTo>
                  <a:pt x="37396" y="5190"/>
                </a:lnTo>
                <a:lnTo>
                  <a:pt x="30277" y="1177"/>
                </a:lnTo>
                <a:lnTo>
                  <a:pt x="20966" y="0"/>
                </a:lnTo>
                <a:close/>
              </a:path>
            </a:pathLst>
          </a:custGeom>
          <a:solidFill>
            <a:srgbClr val="000A38">
              <a:alpha val="35998"/>
            </a:srgbClr>
          </a:solidFill>
        </p:spPr>
        <p:txBody>
          <a:bodyPr wrap="square" lIns="0" tIns="0" rIns="0" bIns="0" rtlCol="0"/>
          <a:lstStyle/>
          <a:p>
            <a:endParaRPr/>
          </a:p>
        </p:txBody>
      </p:sp>
      <p:sp>
        <p:nvSpPr>
          <p:cNvPr id="431" name="object 431"/>
          <p:cNvSpPr/>
          <p:nvPr/>
        </p:nvSpPr>
        <p:spPr>
          <a:xfrm>
            <a:off x="16288601" y="574210"/>
            <a:ext cx="43815" cy="44450"/>
          </a:xfrm>
          <a:custGeom>
            <a:avLst/>
            <a:gdLst/>
            <a:ahLst/>
            <a:cxnLst/>
            <a:rect l="l" t="t" r="r" b="b"/>
            <a:pathLst>
              <a:path w="43815" h="44450">
                <a:moveTo>
                  <a:pt x="23384" y="0"/>
                </a:moveTo>
                <a:lnTo>
                  <a:pt x="13267" y="2047"/>
                </a:lnTo>
                <a:lnTo>
                  <a:pt x="5947" y="6400"/>
                </a:lnTo>
                <a:lnTo>
                  <a:pt x="1499" y="13097"/>
                </a:lnTo>
                <a:lnTo>
                  <a:pt x="0" y="22175"/>
                </a:lnTo>
                <a:lnTo>
                  <a:pt x="1644" y="31417"/>
                </a:lnTo>
                <a:lnTo>
                  <a:pt x="5896" y="38354"/>
                </a:lnTo>
                <a:lnTo>
                  <a:pt x="12643" y="42644"/>
                </a:lnTo>
                <a:lnTo>
                  <a:pt x="21772" y="43948"/>
                </a:lnTo>
                <a:lnTo>
                  <a:pt x="30957" y="42241"/>
                </a:lnTo>
                <a:lnTo>
                  <a:pt x="37798" y="37850"/>
                </a:lnTo>
                <a:lnTo>
                  <a:pt x="42070" y="30964"/>
                </a:lnTo>
                <a:lnTo>
                  <a:pt x="43544" y="21772"/>
                </a:lnTo>
                <a:lnTo>
                  <a:pt x="42152" y="12814"/>
                </a:lnTo>
                <a:lnTo>
                  <a:pt x="37849" y="6350"/>
                </a:lnTo>
                <a:lnTo>
                  <a:pt x="31353" y="2154"/>
                </a:lnTo>
                <a:lnTo>
                  <a:pt x="23384" y="0"/>
                </a:lnTo>
                <a:close/>
              </a:path>
            </a:pathLst>
          </a:custGeom>
          <a:solidFill>
            <a:srgbClr val="000A38">
              <a:alpha val="35998"/>
            </a:srgbClr>
          </a:solidFill>
        </p:spPr>
        <p:txBody>
          <a:bodyPr wrap="square" lIns="0" tIns="0" rIns="0" bIns="0" rtlCol="0"/>
          <a:lstStyle/>
          <a:p>
            <a:endParaRPr/>
          </a:p>
        </p:txBody>
      </p:sp>
      <p:sp>
        <p:nvSpPr>
          <p:cNvPr id="432" name="object 432"/>
          <p:cNvSpPr/>
          <p:nvPr/>
        </p:nvSpPr>
        <p:spPr>
          <a:xfrm>
            <a:off x="1842099" y="356888"/>
            <a:ext cx="43815" cy="44450"/>
          </a:xfrm>
          <a:custGeom>
            <a:avLst/>
            <a:gdLst/>
            <a:ahLst/>
            <a:cxnLst/>
            <a:rect l="l" t="t" r="r" b="b"/>
            <a:pathLst>
              <a:path w="43814" h="44450">
                <a:moveTo>
                  <a:pt x="21369" y="0"/>
                </a:moveTo>
                <a:lnTo>
                  <a:pt x="12076" y="1593"/>
                </a:lnTo>
                <a:lnTo>
                  <a:pt x="5392" y="6098"/>
                </a:lnTo>
                <a:lnTo>
                  <a:pt x="1354" y="13097"/>
                </a:lnTo>
                <a:lnTo>
                  <a:pt x="0" y="22175"/>
                </a:lnTo>
                <a:lnTo>
                  <a:pt x="1304" y="31190"/>
                </a:lnTo>
                <a:lnTo>
                  <a:pt x="5594" y="37749"/>
                </a:lnTo>
                <a:lnTo>
                  <a:pt x="12530" y="41963"/>
                </a:lnTo>
                <a:lnTo>
                  <a:pt x="21772" y="43948"/>
                </a:lnTo>
                <a:lnTo>
                  <a:pt x="30844" y="41730"/>
                </a:lnTo>
                <a:lnTo>
                  <a:pt x="37799" y="37396"/>
                </a:lnTo>
                <a:lnTo>
                  <a:pt x="42184" y="30794"/>
                </a:lnTo>
                <a:lnTo>
                  <a:pt x="43545" y="21772"/>
                </a:lnTo>
                <a:lnTo>
                  <a:pt x="41781" y="12587"/>
                </a:lnTo>
                <a:lnTo>
                  <a:pt x="37295" y="5745"/>
                </a:lnTo>
                <a:lnTo>
                  <a:pt x="30390" y="1474"/>
                </a:lnTo>
                <a:lnTo>
                  <a:pt x="21369" y="0"/>
                </a:lnTo>
                <a:close/>
              </a:path>
            </a:pathLst>
          </a:custGeom>
          <a:solidFill>
            <a:srgbClr val="000A38">
              <a:alpha val="35998"/>
            </a:srgbClr>
          </a:solidFill>
        </p:spPr>
        <p:txBody>
          <a:bodyPr wrap="square" lIns="0" tIns="0" rIns="0" bIns="0" rtlCol="0"/>
          <a:lstStyle/>
          <a:p>
            <a:endParaRPr/>
          </a:p>
        </p:txBody>
      </p:sp>
      <p:sp>
        <p:nvSpPr>
          <p:cNvPr id="433" name="object 433"/>
          <p:cNvSpPr/>
          <p:nvPr/>
        </p:nvSpPr>
        <p:spPr>
          <a:xfrm>
            <a:off x="8352500" y="441962"/>
            <a:ext cx="44450" cy="43815"/>
          </a:xfrm>
          <a:custGeom>
            <a:avLst/>
            <a:gdLst/>
            <a:ahLst/>
            <a:cxnLst/>
            <a:rect l="l" t="t" r="r" b="b"/>
            <a:pathLst>
              <a:path w="44450" h="43815">
                <a:moveTo>
                  <a:pt x="21772" y="0"/>
                </a:moveTo>
                <a:lnTo>
                  <a:pt x="12416" y="1360"/>
                </a:lnTo>
                <a:lnTo>
                  <a:pt x="5594" y="5745"/>
                </a:lnTo>
                <a:lnTo>
                  <a:pt x="1417" y="12700"/>
                </a:lnTo>
                <a:lnTo>
                  <a:pt x="0" y="21772"/>
                </a:lnTo>
                <a:lnTo>
                  <a:pt x="1247" y="30957"/>
                </a:lnTo>
                <a:lnTo>
                  <a:pt x="5442" y="37799"/>
                </a:lnTo>
                <a:lnTo>
                  <a:pt x="12360" y="42071"/>
                </a:lnTo>
                <a:lnTo>
                  <a:pt x="21772" y="43545"/>
                </a:lnTo>
                <a:lnTo>
                  <a:pt x="30453" y="42360"/>
                </a:lnTo>
                <a:lnTo>
                  <a:pt x="37093" y="38303"/>
                </a:lnTo>
                <a:lnTo>
                  <a:pt x="41616" y="31524"/>
                </a:lnTo>
                <a:lnTo>
                  <a:pt x="43947" y="22175"/>
                </a:lnTo>
                <a:lnTo>
                  <a:pt x="41730" y="13154"/>
                </a:lnTo>
                <a:lnTo>
                  <a:pt x="37396" y="6249"/>
                </a:lnTo>
                <a:lnTo>
                  <a:pt x="30793" y="1763"/>
                </a:lnTo>
                <a:lnTo>
                  <a:pt x="21772" y="0"/>
                </a:lnTo>
                <a:close/>
              </a:path>
            </a:pathLst>
          </a:custGeom>
          <a:solidFill>
            <a:srgbClr val="000A38">
              <a:alpha val="35998"/>
            </a:srgbClr>
          </a:solidFill>
        </p:spPr>
        <p:txBody>
          <a:bodyPr wrap="square" lIns="0" tIns="0" rIns="0" bIns="0" rtlCol="0"/>
          <a:lstStyle/>
          <a:p>
            <a:endParaRPr/>
          </a:p>
        </p:txBody>
      </p:sp>
      <p:sp>
        <p:nvSpPr>
          <p:cNvPr id="434" name="object 434"/>
          <p:cNvSpPr/>
          <p:nvPr/>
        </p:nvSpPr>
        <p:spPr>
          <a:xfrm>
            <a:off x="16626478" y="553244"/>
            <a:ext cx="44450" cy="44450"/>
          </a:xfrm>
          <a:custGeom>
            <a:avLst/>
            <a:gdLst/>
            <a:ahLst/>
            <a:cxnLst/>
            <a:rect l="l" t="t" r="r" b="b"/>
            <a:pathLst>
              <a:path w="44450" h="44450">
                <a:moveTo>
                  <a:pt x="22982" y="0"/>
                </a:moveTo>
                <a:lnTo>
                  <a:pt x="13835" y="1121"/>
                </a:lnTo>
                <a:lnTo>
                  <a:pt x="6653" y="5039"/>
                </a:lnTo>
                <a:lnTo>
                  <a:pt x="1890" y="11679"/>
                </a:lnTo>
                <a:lnTo>
                  <a:pt x="0" y="20965"/>
                </a:lnTo>
                <a:lnTo>
                  <a:pt x="1234" y="30226"/>
                </a:lnTo>
                <a:lnTo>
                  <a:pt x="5342" y="37295"/>
                </a:lnTo>
                <a:lnTo>
                  <a:pt x="12020" y="41944"/>
                </a:lnTo>
                <a:lnTo>
                  <a:pt x="20966" y="43947"/>
                </a:lnTo>
                <a:lnTo>
                  <a:pt x="30460" y="42839"/>
                </a:lnTo>
                <a:lnTo>
                  <a:pt x="37345" y="38706"/>
                </a:lnTo>
                <a:lnTo>
                  <a:pt x="41888" y="32155"/>
                </a:lnTo>
                <a:lnTo>
                  <a:pt x="44351" y="23788"/>
                </a:lnTo>
                <a:lnTo>
                  <a:pt x="42826" y="14004"/>
                </a:lnTo>
                <a:lnTo>
                  <a:pt x="38807" y="6602"/>
                </a:lnTo>
                <a:lnTo>
                  <a:pt x="32218" y="1845"/>
                </a:lnTo>
                <a:lnTo>
                  <a:pt x="22982" y="0"/>
                </a:lnTo>
                <a:close/>
              </a:path>
            </a:pathLst>
          </a:custGeom>
          <a:solidFill>
            <a:srgbClr val="000A38">
              <a:alpha val="35998"/>
            </a:srgbClr>
          </a:solidFill>
        </p:spPr>
        <p:txBody>
          <a:bodyPr wrap="square" lIns="0" tIns="0" rIns="0" bIns="0" rtlCol="0"/>
          <a:lstStyle/>
          <a:p>
            <a:endParaRPr/>
          </a:p>
        </p:txBody>
      </p:sp>
      <p:sp>
        <p:nvSpPr>
          <p:cNvPr id="435" name="object 435"/>
          <p:cNvSpPr/>
          <p:nvPr/>
        </p:nvSpPr>
        <p:spPr>
          <a:xfrm>
            <a:off x="3606080" y="384708"/>
            <a:ext cx="43815" cy="44450"/>
          </a:xfrm>
          <a:custGeom>
            <a:avLst/>
            <a:gdLst/>
            <a:ahLst/>
            <a:cxnLst/>
            <a:rect l="l" t="t" r="r" b="b"/>
            <a:pathLst>
              <a:path w="43814" h="44450">
                <a:moveTo>
                  <a:pt x="23385" y="0"/>
                </a:moveTo>
                <a:lnTo>
                  <a:pt x="14288" y="1745"/>
                </a:lnTo>
                <a:lnTo>
                  <a:pt x="7156" y="5795"/>
                </a:lnTo>
                <a:lnTo>
                  <a:pt x="2293" y="12190"/>
                </a:lnTo>
                <a:lnTo>
                  <a:pt x="0" y="20966"/>
                </a:lnTo>
                <a:lnTo>
                  <a:pt x="831" y="30397"/>
                </a:lnTo>
                <a:lnTo>
                  <a:pt x="4838" y="37446"/>
                </a:lnTo>
                <a:lnTo>
                  <a:pt x="11566" y="42001"/>
                </a:lnTo>
                <a:lnTo>
                  <a:pt x="20562" y="43947"/>
                </a:lnTo>
                <a:lnTo>
                  <a:pt x="29880" y="43065"/>
                </a:lnTo>
                <a:lnTo>
                  <a:pt x="37043" y="39311"/>
                </a:lnTo>
                <a:lnTo>
                  <a:pt x="41711" y="32834"/>
                </a:lnTo>
                <a:lnTo>
                  <a:pt x="43545" y="23788"/>
                </a:lnTo>
                <a:lnTo>
                  <a:pt x="42663" y="14741"/>
                </a:lnTo>
                <a:lnTo>
                  <a:pt x="38908" y="7660"/>
                </a:lnTo>
                <a:lnTo>
                  <a:pt x="32432" y="2696"/>
                </a:lnTo>
                <a:lnTo>
                  <a:pt x="23385" y="0"/>
                </a:lnTo>
                <a:close/>
              </a:path>
            </a:pathLst>
          </a:custGeom>
          <a:solidFill>
            <a:srgbClr val="000A38">
              <a:alpha val="35998"/>
            </a:srgbClr>
          </a:solidFill>
        </p:spPr>
        <p:txBody>
          <a:bodyPr wrap="square" lIns="0" tIns="0" rIns="0" bIns="0" rtlCol="0"/>
          <a:lstStyle/>
          <a:p>
            <a:endParaRPr/>
          </a:p>
        </p:txBody>
      </p:sp>
      <p:sp>
        <p:nvSpPr>
          <p:cNvPr id="436" name="object 436"/>
          <p:cNvSpPr/>
          <p:nvPr/>
        </p:nvSpPr>
        <p:spPr>
          <a:xfrm>
            <a:off x="11881671" y="499216"/>
            <a:ext cx="44450" cy="44450"/>
          </a:xfrm>
          <a:custGeom>
            <a:avLst/>
            <a:gdLst/>
            <a:ahLst/>
            <a:cxnLst/>
            <a:rect l="l" t="t" r="r" b="b"/>
            <a:pathLst>
              <a:path w="44450" h="44450">
                <a:moveTo>
                  <a:pt x="20965" y="0"/>
                </a:moveTo>
                <a:lnTo>
                  <a:pt x="11679" y="1833"/>
                </a:lnTo>
                <a:lnTo>
                  <a:pt x="5039" y="6501"/>
                </a:lnTo>
                <a:lnTo>
                  <a:pt x="1121" y="13664"/>
                </a:lnTo>
                <a:lnTo>
                  <a:pt x="0" y="22981"/>
                </a:lnTo>
                <a:lnTo>
                  <a:pt x="1770" y="32098"/>
                </a:lnTo>
                <a:lnTo>
                  <a:pt x="6299" y="38757"/>
                </a:lnTo>
                <a:lnTo>
                  <a:pt x="13324" y="42770"/>
                </a:lnTo>
                <a:lnTo>
                  <a:pt x="22578" y="43947"/>
                </a:lnTo>
                <a:lnTo>
                  <a:pt x="31650" y="42007"/>
                </a:lnTo>
                <a:lnTo>
                  <a:pt x="38303" y="37497"/>
                </a:lnTo>
                <a:lnTo>
                  <a:pt x="42537" y="30567"/>
                </a:lnTo>
                <a:lnTo>
                  <a:pt x="44351" y="21369"/>
                </a:lnTo>
                <a:lnTo>
                  <a:pt x="41774" y="12360"/>
                </a:lnTo>
                <a:lnTo>
                  <a:pt x="37043" y="5543"/>
                </a:lnTo>
                <a:lnTo>
                  <a:pt x="30119" y="1297"/>
                </a:lnTo>
                <a:lnTo>
                  <a:pt x="20965" y="0"/>
                </a:lnTo>
                <a:close/>
              </a:path>
            </a:pathLst>
          </a:custGeom>
          <a:solidFill>
            <a:srgbClr val="000A38">
              <a:alpha val="35998"/>
            </a:srgbClr>
          </a:solidFill>
        </p:spPr>
        <p:txBody>
          <a:bodyPr wrap="square" lIns="0" tIns="0" rIns="0" bIns="0" rtlCol="0"/>
          <a:lstStyle/>
          <a:p>
            <a:endParaRPr/>
          </a:p>
        </p:txBody>
      </p:sp>
      <p:sp>
        <p:nvSpPr>
          <p:cNvPr id="437" name="object 437"/>
          <p:cNvSpPr/>
          <p:nvPr/>
        </p:nvSpPr>
        <p:spPr>
          <a:xfrm>
            <a:off x="17172807" y="588725"/>
            <a:ext cx="44450" cy="44450"/>
          </a:xfrm>
          <a:custGeom>
            <a:avLst/>
            <a:gdLst/>
            <a:ahLst/>
            <a:cxnLst/>
            <a:rect l="l" t="t" r="r" b="b"/>
            <a:pathLst>
              <a:path w="44450" h="44450">
                <a:moveTo>
                  <a:pt x="22579" y="0"/>
                </a:moveTo>
                <a:lnTo>
                  <a:pt x="13495" y="1518"/>
                </a:lnTo>
                <a:lnTo>
                  <a:pt x="6451" y="5493"/>
                </a:lnTo>
                <a:lnTo>
                  <a:pt x="1827" y="11963"/>
                </a:lnTo>
                <a:lnTo>
                  <a:pt x="0" y="20965"/>
                </a:lnTo>
                <a:lnTo>
                  <a:pt x="1121" y="30113"/>
                </a:lnTo>
                <a:lnTo>
                  <a:pt x="5040" y="37295"/>
                </a:lnTo>
                <a:lnTo>
                  <a:pt x="11680" y="42058"/>
                </a:lnTo>
                <a:lnTo>
                  <a:pt x="20966" y="43947"/>
                </a:lnTo>
                <a:lnTo>
                  <a:pt x="30227" y="42713"/>
                </a:lnTo>
                <a:lnTo>
                  <a:pt x="37296" y="38605"/>
                </a:lnTo>
                <a:lnTo>
                  <a:pt x="41946" y="31927"/>
                </a:lnTo>
                <a:lnTo>
                  <a:pt x="43949" y="22981"/>
                </a:lnTo>
                <a:lnTo>
                  <a:pt x="42878" y="13664"/>
                </a:lnTo>
                <a:lnTo>
                  <a:pt x="38707" y="6803"/>
                </a:lnTo>
                <a:lnTo>
                  <a:pt x="31814" y="2286"/>
                </a:lnTo>
                <a:lnTo>
                  <a:pt x="22579" y="0"/>
                </a:lnTo>
                <a:close/>
              </a:path>
            </a:pathLst>
          </a:custGeom>
          <a:solidFill>
            <a:srgbClr val="000A38">
              <a:alpha val="35998"/>
            </a:srgbClr>
          </a:solidFill>
        </p:spPr>
        <p:txBody>
          <a:bodyPr wrap="square" lIns="0" tIns="0" rIns="0" bIns="0" rtlCol="0"/>
          <a:lstStyle/>
          <a:p>
            <a:endParaRPr/>
          </a:p>
        </p:txBody>
      </p:sp>
      <p:sp>
        <p:nvSpPr>
          <p:cNvPr id="438" name="object 438"/>
          <p:cNvSpPr/>
          <p:nvPr/>
        </p:nvSpPr>
        <p:spPr>
          <a:xfrm>
            <a:off x="1168359" y="399626"/>
            <a:ext cx="42545" cy="43180"/>
          </a:xfrm>
          <a:custGeom>
            <a:avLst/>
            <a:gdLst/>
            <a:ahLst/>
            <a:cxnLst/>
            <a:rect l="l" t="t" r="r" b="b"/>
            <a:pathLst>
              <a:path w="42544" h="43179">
                <a:moveTo>
                  <a:pt x="18950" y="0"/>
                </a:moveTo>
                <a:lnTo>
                  <a:pt x="10092" y="2992"/>
                </a:lnTo>
                <a:lnTo>
                  <a:pt x="3729" y="8215"/>
                </a:lnTo>
                <a:lnTo>
                  <a:pt x="239" y="15478"/>
                </a:lnTo>
                <a:lnTo>
                  <a:pt x="0" y="24594"/>
                </a:lnTo>
                <a:lnTo>
                  <a:pt x="2387" y="32362"/>
                </a:lnTo>
                <a:lnTo>
                  <a:pt x="7005" y="38051"/>
                </a:lnTo>
                <a:lnTo>
                  <a:pt x="13664" y="41547"/>
                </a:lnTo>
                <a:lnTo>
                  <a:pt x="22175" y="42738"/>
                </a:lnTo>
                <a:lnTo>
                  <a:pt x="30542" y="41195"/>
                </a:lnTo>
                <a:lnTo>
                  <a:pt x="37093" y="36439"/>
                </a:lnTo>
                <a:lnTo>
                  <a:pt x="41226" y="29187"/>
                </a:lnTo>
                <a:lnTo>
                  <a:pt x="42335" y="20159"/>
                </a:lnTo>
                <a:lnTo>
                  <a:pt x="39985" y="11453"/>
                </a:lnTo>
                <a:lnTo>
                  <a:pt x="34725" y="4636"/>
                </a:lnTo>
                <a:lnTo>
                  <a:pt x="27423" y="541"/>
                </a:lnTo>
                <a:lnTo>
                  <a:pt x="18950" y="0"/>
                </a:lnTo>
                <a:close/>
              </a:path>
            </a:pathLst>
          </a:custGeom>
          <a:solidFill>
            <a:srgbClr val="000A38">
              <a:alpha val="35998"/>
            </a:srgbClr>
          </a:solidFill>
        </p:spPr>
        <p:txBody>
          <a:bodyPr wrap="square" lIns="0" tIns="0" rIns="0" bIns="0" rtlCol="0"/>
          <a:lstStyle/>
          <a:p>
            <a:endParaRPr/>
          </a:p>
        </p:txBody>
      </p:sp>
      <p:sp>
        <p:nvSpPr>
          <p:cNvPr id="439" name="object 439"/>
          <p:cNvSpPr/>
          <p:nvPr/>
        </p:nvSpPr>
        <p:spPr>
          <a:xfrm>
            <a:off x="14602838" y="675412"/>
            <a:ext cx="41910" cy="41910"/>
          </a:xfrm>
          <a:custGeom>
            <a:avLst/>
            <a:gdLst/>
            <a:ahLst/>
            <a:cxnLst/>
            <a:rect l="l" t="t" r="r" b="b"/>
            <a:pathLst>
              <a:path w="41909" h="41909">
                <a:moveTo>
                  <a:pt x="23385" y="0"/>
                </a:moveTo>
                <a:lnTo>
                  <a:pt x="14855" y="497"/>
                </a:lnTo>
                <a:lnTo>
                  <a:pt x="8063" y="3679"/>
                </a:lnTo>
                <a:lnTo>
                  <a:pt x="3086" y="9355"/>
                </a:lnTo>
                <a:lnTo>
                  <a:pt x="0" y="17337"/>
                </a:lnTo>
                <a:lnTo>
                  <a:pt x="484" y="25880"/>
                </a:lnTo>
                <a:lnTo>
                  <a:pt x="4787" y="33667"/>
                </a:lnTo>
                <a:lnTo>
                  <a:pt x="11736" y="39337"/>
                </a:lnTo>
                <a:lnTo>
                  <a:pt x="20159" y="41529"/>
                </a:lnTo>
                <a:lnTo>
                  <a:pt x="28545" y="40263"/>
                </a:lnTo>
                <a:lnTo>
                  <a:pt x="34927" y="36539"/>
                </a:lnTo>
                <a:lnTo>
                  <a:pt x="39267" y="30472"/>
                </a:lnTo>
                <a:lnTo>
                  <a:pt x="41529" y="22175"/>
                </a:lnTo>
                <a:lnTo>
                  <a:pt x="40451" y="13664"/>
                </a:lnTo>
                <a:lnTo>
                  <a:pt x="37144" y="7005"/>
                </a:lnTo>
                <a:lnTo>
                  <a:pt x="31493" y="2387"/>
                </a:lnTo>
                <a:lnTo>
                  <a:pt x="23385" y="0"/>
                </a:lnTo>
                <a:close/>
              </a:path>
            </a:pathLst>
          </a:custGeom>
          <a:solidFill>
            <a:srgbClr val="000A38">
              <a:alpha val="35998"/>
            </a:srgbClr>
          </a:solidFill>
        </p:spPr>
        <p:txBody>
          <a:bodyPr wrap="square" lIns="0" tIns="0" rIns="0" bIns="0" rtlCol="0"/>
          <a:lstStyle/>
          <a:p>
            <a:endParaRPr/>
          </a:p>
        </p:txBody>
      </p:sp>
      <p:sp>
        <p:nvSpPr>
          <p:cNvPr id="440" name="object 440"/>
          <p:cNvSpPr/>
          <p:nvPr/>
        </p:nvSpPr>
        <p:spPr>
          <a:xfrm>
            <a:off x="16703488" y="685492"/>
            <a:ext cx="42545" cy="41910"/>
          </a:xfrm>
          <a:custGeom>
            <a:avLst/>
            <a:gdLst/>
            <a:ahLst/>
            <a:cxnLst/>
            <a:rect l="l" t="t" r="r" b="b"/>
            <a:pathLst>
              <a:path w="42544" h="41909">
                <a:moveTo>
                  <a:pt x="17740" y="0"/>
                </a:moveTo>
                <a:lnTo>
                  <a:pt x="9978" y="2727"/>
                </a:lnTo>
                <a:lnTo>
                  <a:pt x="4334" y="7307"/>
                </a:lnTo>
                <a:lnTo>
                  <a:pt x="957" y="13777"/>
                </a:lnTo>
                <a:lnTo>
                  <a:pt x="0" y="22175"/>
                </a:lnTo>
                <a:lnTo>
                  <a:pt x="2066" y="30926"/>
                </a:lnTo>
                <a:lnTo>
                  <a:pt x="7157" y="37446"/>
                </a:lnTo>
                <a:lnTo>
                  <a:pt x="14515" y="41170"/>
                </a:lnTo>
                <a:lnTo>
                  <a:pt x="23384" y="41529"/>
                </a:lnTo>
                <a:lnTo>
                  <a:pt x="31272" y="39173"/>
                </a:lnTo>
                <a:lnTo>
                  <a:pt x="36891" y="34775"/>
                </a:lnTo>
                <a:lnTo>
                  <a:pt x="40394" y="28715"/>
                </a:lnTo>
                <a:lnTo>
                  <a:pt x="41931" y="21369"/>
                </a:lnTo>
                <a:lnTo>
                  <a:pt x="39398" y="12247"/>
                </a:lnTo>
                <a:lnTo>
                  <a:pt x="33766" y="4939"/>
                </a:lnTo>
                <a:lnTo>
                  <a:pt x="26169" y="504"/>
                </a:lnTo>
                <a:lnTo>
                  <a:pt x="17740" y="0"/>
                </a:lnTo>
                <a:close/>
              </a:path>
            </a:pathLst>
          </a:custGeom>
          <a:solidFill>
            <a:srgbClr val="000A38">
              <a:alpha val="35998"/>
            </a:srgbClr>
          </a:solidFill>
        </p:spPr>
        <p:txBody>
          <a:bodyPr wrap="square" lIns="0" tIns="0" rIns="0" bIns="0" rtlCol="0"/>
          <a:lstStyle/>
          <a:p>
            <a:endParaRPr/>
          </a:p>
        </p:txBody>
      </p:sp>
      <p:sp>
        <p:nvSpPr>
          <p:cNvPr id="441" name="object 441"/>
          <p:cNvSpPr/>
          <p:nvPr/>
        </p:nvSpPr>
        <p:spPr>
          <a:xfrm>
            <a:off x="2048938" y="413738"/>
            <a:ext cx="43180" cy="43180"/>
          </a:xfrm>
          <a:custGeom>
            <a:avLst/>
            <a:gdLst/>
            <a:ahLst/>
            <a:cxnLst/>
            <a:rect l="l" t="t" r="r" b="b"/>
            <a:pathLst>
              <a:path w="43180" h="43179">
                <a:moveTo>
                  <a:pt x="19353" y="0"/>
                </a:moveTo>
                <a:lnTo>
                  <a:pt x="11169" y="2482"/>
                </a:lnTo>
                <a:lnTo>
                  <a:pt x="4687" y="8063"/>
                </a:lnTo>
                <a:lnTo>
                  <a:pt x="699" y="15762"/>
                </a:lnTo>
                <a:lnTo>
                  <a:pt x="0" y="24594"/>
                </a:lnTo>
                <a:lnTo>
                  <a:pt x="2261" y="32595"/>
                </a:lnTo>
                <a:lnTo>
                  <a:pt x="6602" y="38404"/>
                </a:lnTo>
                <a:lnTo>
                  <a:pt x="12984" y="41944"/>
                </a:lnTo>
                <a:lnTo>
                  <a:pt x="21369" y="43141"/>
                </a:lnTo>
                <a:lnTo>
                  <a:pt x="30157" y="41377"/>
                </a:lnTo>
                <a:lnTo>
                  <a:pt x="37245" y="36589"/>
                </a:lnTo>
                <a:lnTo>
                  <a:pt x="41837" y="29533"/>
                </a:lnTo>
                <a:lnTo>
                  <a:pt x="43141" y="20965"/>
                </a:lnTo>
                <a:lnTo>
                  <a:pt x="40729" y="12643"/>
                </a:lnTo>
                <a:lnTo>
                  <a:pt x="35330" y="5796"/>
                </a:lnTo>
                <a:lnTo>
                  <a:pt x="27889" y="1291"/>
                </a:lnTo>
                <a:lnTo>
                  <a:pt x="19353" y="0"/>
                </a:lnTo>
                <a:close/>
              </a:path>
            </a:pathLst>
          </a:custGeom>
          <a:solidFill>
            <a:srgbClr val="000A38">
              <a:alpha val="35998"/>
            </a:srgbClr>
          </a:solidFill>
        </p:spPr>
        <p:txBody>
          <a:bodyPr wrap="square" lIns="0" tIns="0" rIns="0" bIns="0" rtlCol="0"/>
          <a:lstStyle/>
          <a:p>
            <a:endParaRPr/>
          </a:p>
        </p:txBody>
      </p:sp>
      <p:sp>
        <p:nvSpPr>
          <p:cNvPr id="442" name="object 442"/>
          <p:cNvSpPr/>
          <p:nvPr/>
        </p:nvSpPr>
        <p:spPr>
          <a:xfrm>
            <a:off x="4152410" y="420996"/>
            <a:ext cx="43180" cy="43180"/>
          </a:xfrm>
          <a:custGeom>
            <a:avLst/>
            <a:gdLst/>
            <a:ahLst/>
            <a:cxnLst/>
            <a:rect l="l" t="t" r="r" b="b"/>
            <a:pathLst>
              <a:path w="43179" h="43179">
                <a:moveTo>
                  <a:pt x="19353" y="0"/>
                </a:moveTo>
                <a:lnTo>
                  <a:pt x="11169" y="2312"/>
                </a:lnTo>
                <a:lnTo>
                  <a:pt x="4687" y="7912"/>
                </a:lnTo>
                <a:lnTo>
                  <a:pt x="699" y="15705"/>
                </a:lnTo>
                <a:lnTo>
                  <a:pt x="0" y="24594"/>
                </a:lnTo>
                <a:lnTo>
                  <a:pt x="2318" y="32595"/>
                </a:lnTo>
                <a:lnTo>
                  <a:pt x="6753" y="38404"/>
                </a:lnTo>
                <a:lnTo>
                  <a:pt x="13154" y="41944"/>
                </a:lnTo>
                <a:lnTo>
                  <a:pt x="21369" y="43141"/>
                </a:lnTo>
                <a:lnTo>
                  <a:pt x="30327" y="41296"/>
                </a:lnTo>
                <a:lnTo>
                  <a:pt x="37396" y="36237"/>
                </a:lnTo>
                <a:lnTo>
                  <a:pt x="41894" y="28683"/>
                </a:lnTo>
                <a:lnTo>
                  <a:pt x="43142" y="19353"/>
                </a:lnTo>
                <a:lnTo>
                  <a:pt x="40332" y="11340"/>
                </a:lnTo>
                <a:lnTo>
                  <a:pt x="35481" y="5140"/>
                </a:lnTo>
                <a:lnTo>
                  <a:pt x="28513" y="1209"/>
                </a:lnTo>
                <a:lnTo>
                  <a:pt x="19353" y="0"/>
                </a:lnTo>
                <a:close/>
              </a:path>
            </a:pathLst>
          </a:custGeom>
          <a:solidFill>
            <a:srgbClr val="000A38">
              <a:alpha val="35998"/>
            </a:srgbClr>
          </a:solidFill>
        </p:spPr>
        <p:txBody>
          <a:bodyPr wrap="square" lIns="0" tIns="0" rIns="0" bIns="0" rtlCol="0"/>
          <a:lstStyle/>
          <a:p>
            <a:endParaRPr/>
          </a:p>
        </p:txBody>
      </p:sp>
      <p:sp>
        <p:nvSpPr>
          <p:cNvPr id="443" name="object 443"/>
          <p:cNvSpPr/>
          <p:nvPr/>
        </p:nvSpPr>
        <p:spPr>
          <a:xfrm>
            <a:off x="829675" y="418577"/>
            <a:ext cx="43180" cy="43180"/>
          </a:xfrm>
          <a:custGeom>
            <a:avLst/>
            <a:gdLst/>
            <a:ahLst/>
            <a:cxnLst/>
            <a:rect l="l" t="t" r="r" b="b"/>
            <a:pathLst>
              <a:path w="43180" h="43179">
                <a:moveTo>
                  <a:pt x="19756" y="0"/>
                </a:moveTo>
                <a:lnTo>
                  <a:pt x="11680" y="1726"/>
                </a:lnTo>
                <a:lnTo>
                  <a:pt x="5644" y="5644"/>
                </a:lnTo>
                <a:lnTo>
                  <a:pt x="1726" y="11680"/>
                </a:lnTo>
                <a:lnTo>
                  <a:pt x="0" y="19756"/>
                </a:lnTo>
                <a:lnTo>
                  <a:pt x="1196" y="28620"/>
                </a:lnTo>
                <a:lnTo>
                  <a:pt x="5644" y="35934"/>
                </a:lnTo>
                <a:lnTo>
                  <a:pt x="12814" y="40905"/>
                </a:lnTo>
                <a:lnTo>
                  <a:pt x="22175" y="42738"/>
                </a:lnTo>
                <a:lnTo>
                  <a:pt x="30208" y="40521"/>
                </a:lnTo>
                <a:lnTo>
                  <a:pt x="36539" y="36186"/>
                </a:lnTo>
                <a:lnTo>
                  <a:pt x="40829" y="29584"/>
                </a:lnTo>
                <a:lnTo>
                  <a:pt x="42738" y="20562"/>
                </a:lnTo>
                <a:lnTo>
                  <a:pt x="41132" y="12076"/>
                </a:lnTo>
                <a:lnTo>
                  <a:pt x="36237" y="5291"/>
                </a:lnTo>
                <a:lnTo>
                  <a:pt x="28847" y="1001"/>
                </a:lnTo>
                <a:lnTo>
                  <a:pt x="19756" y="0"/>
                </a:lnTo>
                <a:close/>
              </a:path>
            </a:pathLst>
          </a:custGeom>
          <a:solidFill>
            <a:srgbClr val="000A38">
              <a:alpha val="35998"/>
            </a:srgbClr>
          </a:solidFill>
        </p:spPr>
        <p:txBody>
          <a:bodyPr wrap="square" lIns="0" tIns="0" rIns="0" bIns="0" rtlCol="0"/>
          <a:lstStyle/>
          <a:p>
            <a:endParaRPr/>
          </a:p>
        </p:txBody>
      </p:sp>
      <p:sp>
        <p:nvSpPr>
          <p:cNvPr id="444" name="object 444"/>
          <p:cNvSpPr/>
          <p:nvPr/>
        </p:nvSpPr>
        <p:spPr>
          <a:xfrm>
            <a:off x="2929115" y="428253"/>
            <a:ext cx="43180" cy="43180"/>
          </a:xfrm>
          <a:custGeom>
            <a:avLst/>
            <a:gdLst/>
            <a:ahLst/>
            <a:cxnLst/>
            <a:rect l="l" t="t" r="r" b="b"/>
            <a:pathLst>
              <a:path w="43180" h="43179">
                <a:moveTo>
                  <a:pt x="20562" y="0"/>
                </a:moveTo>
                <a:lnTo>
                  <a:pt x="11623" y="2463"/>
                </a:lnTo>
                <a:lnTo>
                  <a:pt x="4989" y="7307"/>
                </a:lnTo>
                <a:lnTo>
                  <a:pt x="1001" y="14345"/>
                </a:lnTo>
                <a:lnTo>
                  <a:pt x="0" y="23385"/>
                </a:lnTo>
                <a:lnTo>
                  <a:pt x="1858" y="31228"/>
                </a:lnTo>
                <a:lnTo>
                  <a:pt x="6098" y="37144"/>
                </a:lnTo>
                <a:lnTo>
                  <a:pt x="12530" y="41019"/>
                </a:lnTo>
                <a:lnTo>
                  <a:pt x="20966" y="42739"/>
                </a:lnTo>
                <a:lnTo>
                  <a:pt x="29867" y="41554"/>
                </a:lnTo>
                <a:lnTo>
                  <a:pt x="36841" y="37194"/>
                </a:lnTo>
                <a:lnTo>
                  <a:pt x="41321" y="30264"/>
                </a:lnTo>
                <a:lnTo>
                  <a:pt x="42738" y="21369"/>
                </a:lnTo>
                <a:lnTo>
                  <a:pt x="40747" y="12530"/>
                </a:lnTo>
                <a:lnTo>
                  <a:pt x="35884" y="5393"/>
                </a:lnTo>
                <a:lnTo>
                  <a:pt x="28904" y="901"/>
                </a:lnTo>
                <a:lnTo>
                  <a:pt x="20562" y="0"/>
                </a:lnTo>
                <a:close/>
              </a:path>
            </a:pathLst>
          </a:custGeom>
          <a:solidFill>
            <a:srgbClr val="000A38">
              <a:alpha val="35998"/>
            </a:srgbClr>
          </a:solidFill>
        </p:spPr>
        <p:txBody>
          <a:bodyPr wrap="square" lIns="0" tIns="0" rIns="0" bIns="0" rtlCol="0"/>
          <a:lstStyle/>
          <a:p>
            <a:endParaRPr/>
          </a:p>
        </p:txBody>
      </p:sp>
      <p:sp>
        <p:nvSpPr>
          <p:cNvPr id="445" name="object 445"/>
          <p:cNvSpPr/>
          <p:nvPr/>
        </p:nvSpPr>
        <p:spPr>
          <a:xfrm>
            <a:off x="5578916" y="470992"/>
            <a:ext cx="43180" cy="43180"/>
          </a:xfrm>
          <a:custGeom>
            <a:avLst/>
            <a:gdLst/>
            <a:ahLst/>
            <a:cxnLst/>
            <a:rect l="l" t="t" r="r" b="b"/>
            <a:pathLst>
              <a:path w="43179" h="43179">
                <a:moveTo>
                  <a:pt x="23385" y="0"/>
                </a:moveTo>
                <a:lnTo>
                  <a:pt x="14118" y="1304"/>
                </a:lnTo>
                <a:lnTo>
                  <a:pt x="6703" y="5896"/>
                </a:lnTo>
                <a:lnTo>
                  <a:pt x="1782" y="12984"/>
                </a:lnTo>
                <a:lnTo>
                  <a:pt x="0" y="21772"/>
                </a:lnTo>
                <a:lnTo>
                  <a:pt x="1196" y="30157"/>
                </a:lnTo>
                <a:lnTo>
                  <a:pt x="4737" y="36539"/>
                </a:lnTo>
                <a:lnTo>
                  <a:pt x="10546" y="40880"/>
                </a:lnTo>
                <a:lnTo>
                  <a:pt x="18546" y="43142"/>
                </a:lnTo>
                <a:lnTo>
                  <a:pt x="27429" y="42442"/>
                </a:lnTo>
                <a:lnTo>
                  <a:pt x="35178" y="38455"/>
                </a:lnTo>
                <a:lnTo>
                  <a:pt x="40659" y="31972"/>
                </a:lnTo>
                <a:lnTo>
                  <a:pt x="42738" y="23788"/>
                </a:lnTo>
                <a:lnTo>
                  <a:pt x="41529" y="14458"/>
                </a:lnTo>
                <a:lnTo>
                  <a:pt x="37597" y="7509"/>
                </a:lnTo>
                <a:lnTo>
                  <a:pt x="31398" y="2752"/>
                </a:lnTo>
                <a:lnTo>
                  <a:pt x="23385" y="0"/>
                </a:lnTo>
                <a:close/>
              </a:path>
            </a:pathLst>
          </a:custGeom>
          <a:solidFill>
            <a:srgbClr val="000A38">
              <a:alpha val="35998"/>
            </a:srgbClr>
          </a:solidFill>
        </p:spPr>
        <p:txBody>
          <a:bodyPr wrap="square" lIns="0" tIns="0" rIns="0" bIns="0" rtlCol="0"/>
          <a:lstStyle/>
          <a:p>
            <a:endParaRPr/>
          </a:p>
        </p:txBody>
      </p:sp>
      <p:sp>
        <p:nvSpPr>
          <p:cNvPr id="446" name="object 446"/>
          <p:cNvSpPr/>
          <p:nvPr/>
        </p:nvSpPr>
        <p:spPr>
          <a:xfrm>
            <a:off x="1709851" y="432689"/>
            <a:ext cx="43180" cy="43180"/>
          </a:xfrm>
          <a:custGeom>
            <a:avLst/>
            <a:gdLst/>
            <a:ahLst/>
            <a:cxnLst/>
            <a:rect l="l" t="t" r="r" b="b"/>
            <a:pathLst>
              <a:path w="43180" h="43179">
                <a:moveTo>
                  <a:pt x="22175" y="0"/>
                </a:moveTo>
                <a:lnTo>
                  <a:pt x="13381" y="1467"/>
                </a:lnTo>
                <a:lnTo>
                  <a:pt x="6249" y="5997"/>
                </a:lnTo>
                <a:lnTo>
                  <a:pt x="1537" y="12870"/>
                </a:lnTo>
                <a:lnTo>
                  <a:pt x="0" y="21369"/>
                </a:lnTo>
                <a:lnTo>
                  <a:pt x="1883" y="29754"/>
                </a:lnTo>
                <a:lnTo>
                  <a:pt x="6904" y="36741"/>
                </a:lnTo>
                <a:lnTo>
                  <a:pt x="14118" y="41384"/>
                </a:lnTo>
                <a:lnTo>
                  <a:pt x="22578" y="42738"/>
                </a:lnTo>
                <a:lnTo>
                  <a:pt x="30831" y="40552"/>
                </a:lnTo>
                <a:lnTo>
                  <a:pt x="37497" y="35229"/>
                </a:lnTo>
                <a:lnTo>
                  <a:pt x="41743" y="27713"/>
                </a:lnTo>
                <a:lnTo>
                  <a:pt x="42738" y="18949"/>
                </a:lnTo>
                <a:lnTo>
                  <a:pt x="40716" y="10942"/>
                </a:lnTo>
                <a:lnTo>
                  <a:pt x="36539" y="5090"/>
                </a:lnTo>
                <a:lnTo>
                  <a:pt x="30321" y="1430"/>
                </a:lnTo>
                <a:lnTo>
                  <a:pt x="22175" y="0"/>
                </a:lnTo>
                <a:close/>
              </a:path>
            </a:pathLst>
          </a:custGeom>
          <a:solidFill>
            <a:srgbClr val="000A38">
              <a:alpha val="35998"/>
            </a:srgbClr>
          </a:solidFill>
        </p:spPr>
        <p:txBody>
          <a:bodyPr wrap="square" lIns="0" tIns="0" rIns="0" bIns="0" rtlCol="0"/>
          <a:lstStyle/>
          <a:p>
            <a:endParaRPr/>
          </a:p>
        </p:txBody>
      </p:sp>
      <p:sp>
        <p:nvSpPr>
          <p:cNvPr id="447" name="object 447"/>
          <p:cNvSpPr/>
          <p:nvPr/>
        </p:nvSpPr>
        <p:spPr>
          <a:xfrm>
            <a:off x="3812919" y="442366"/>
            <a:ext cx="43180" cy="43180"/>
          </a:xfrm>
          <a:custGeom>
            <a:avLst/>
            <a:gdLst/>
            <a:ahLst/>
            <a:cxnLst/>
            <a:rect l="l" t="t" r="r" b="b"/>
            <a:pathLst>
              <a:path w="43179" h="43179">
                <a:moveTo>
                  <a:pt x="22981" y="0"/>
                </a:moveTo>
                <a:lnTo>
                  <a:pt x="13777" y="1241"/>
                </a:lnTo>
                <a:lnTo>
                  <a:pt x="6803" y="5392"/>
                </a:lnTo>
                <a:lnTo>
                  <a:pt x="2173" y="12190"/>
                </a:lnTo>
                <a:lnTo>
                  <a:pt x="0" y="21369"/>
                </a:lnTo>
                <a:lnTo>
                  <a:pt x="1430" y="29874"/>
                </a:lnTo>
                <a:lnTo>
                  <a:pt x="6299" y="36791"/>
                </a:lnTo>
                <a:lnTo>
                  <a:pt x="13664" y="41440"/>
                </a:lnTo>
                <a:lnTo>
                  <a:pt x="22578" y="43141"/>
                </a:lnTo>
                <a:lnTo>
                  <a:pt x="31405" y="41195"/>
                </a:lnTo>
                <a:lnTo>
                  <a:pt x="38152" y="36337"/>
                </a:lnTo>
                <a:lnTo>
                  <a:pt x="42253" y="29137"/>
                </a:lnTo>
                <a:lnTo>
                  <a:pt x="43141" y="20159"/>
                </a:lnTo>
                <a:lnTo>
                  <a:pt x="41182" y="11963"/>
                </a:lnTo>
                <a:lnTo>
                  <a:pt x="37144" y="5695"/>
                </a:lnTo>
                <a:lnTo>
                  <a:pt x="31064" y="1619"/>
                </a:lnTo>
                <a:lnTo>
                  <a:pt x="22981" y="0"/>
                </a:lnTo>
                <a:close/>
              </a:path>
            </a:pathLst>
          </a:custGeom>
          <a:solidFill>
            <a:srgbClr val="000A38">
              <a:alpha val="35998"/>
            </a:srgbClr>
          </a:solidFill>
        </p:spPr>
        <p:txBody>
          <a:bodyPr wrap="square" lIns="0" tIns="0" rIns="0" bIns="0" rtlCol="0"/>
          <a:lstStyle/>
          <a:p>
            <a:endParaRPr/>
          </a:p>
        </p:txBody>
      </p:sp>
      <p:sp>
        <p:nvSpPr>
          <p:cNvPr id="448" name="object 448"/>
          <p:cNvSpPr/>
          <p:nvPr/>
        </p:nvSpPr>
        <p:spPr>
          <a:xfrm>
            <a:off x="490587" y="440350"/>
            <a:ext cx="42545" cy="41910"/>
          </a:xfrm>
          <a:custGeom>
            <a:avLst/>
            <a:gdLst/>
            <a:ahLst/>
            <a:cxnLst/>
            <a:rect l="l" t="t" r="r" b="b"/>
            <a:pathLst>
              <a:path w="42545" h="41909">
                <a:moveTo>
                  <a:pt x="23385" y="0"/>
                </a:moveTo>
                <a:lnTo>
                  <a:pt x="14628" y="995"/>
                </a:lnTo>
                <a:lnTo>
                  <a:pt x="7156" y="5241"/>
                </a:lnTo>
                <a:lnTo>
                  <a:pt x="1952" y="11906"/>
                </a:lnTo>
                <a:lnTo>
                  <a:pt x="0" y="20159"/>
                </a:lnTo>
                <a:lnTo>
                  <a:pt x="1940" y="28488"/>
                </a:lnTo>
                <a:lnTo>
                  <a:pt x="7055" y="35682"/>
                </a:lnTo>
                <a:lnTo>
                  <a:pt x="14288" y="40458"/>
                </a:lnTo>
                <a:lnTo>
                  <a:pt x="22578" y="41529"/>
                </a:lnTo>
                <a:lnTo>
                  <a:pt x="30479" y="39557"/>
                </a:lnTo>
                <a:lnTo>
                  <a:pt x="36489" y="35430"/>
                </a:lnTo>
                <a:lnTo>
                  <a:pt x="40382" y="29111"/>
                </a:lnTo>
                <a:lnTo>
                  <a:pt x="41932" y="20562"/>
                </a:lnTo>
                <a:lnTo>
                  <a:pt x="40565" y="12417"/>
                </a:lnTo>
                <a:lnTo>
                  <a:pt x="37043" y="6198"/>
                </a:lnTo>
                <a:lnTo>
                  <a:pt x="31329" y="2022"/>
                </a:lnTo>
                <a:lnTo>
                  <a:pt x="23385" y="0"/>
                </a:lnTo>
                <a:close/>
              </a:path>
            </a:pathLst>
          </a:custGeom>
          <a:solidFill>
            <a:srgbClr val="000A38">
              <a:alpha val="35998"/>
            </a:srgbClr>
          </a:solidFill>
        </p:spPr>
        <p:txBody>
          <a:bodyPr wrap="square" lIns="0" tIns="0" rIns="0" bIns="0" rtlCol="0"/>
          <a:lstStyle/>
          <a:p>
            <a:endParaRPr/>
          </a:p>
        </p:txBody>
      </p:sp>
      <p:sp>
        <p:nvSpPr>
          <p:cNvPr id="449" name="object 449"/>
          <p:cNvSpPr/>
          <p:nvPr/>
        </p:nvSpPr>
        <p:spPr>
          <a:xfrm>
            <a:off x="2593656" y="450026"/>
            <a:ext cx="43180" cy="42545"/>
          </a:xfrm>
          <a:custGeom>
            <a:avLst/>
            <a:gdLst/>
            <a:ahLst/>
            <a:cxnLst/>
            <a:rect l="l" t="t" r="r" b="b"/>
            <a:pathLst>
              <a:path w="43180" h="42545">
                <a:moveTo>
                  <a:pt x="21369" y="0"/>
                </a:moveTo>
                <a:lnTo>
                  <a:pt x="12927" y="2236"/>
                </a:lnTo>
                <a:lnTo>
                  <a:pt x="5846" y="7610"/>
                </a:lnTo>
                <a:lnTo>
                  <a:pt x="1184" y="15025"/>
                </a:lnTo>
                <a:lnTo>
                  <a:pt x="0" y="23385"/>
                </a:lnTo>
                <a:lnTo>
                  <a:pt x="2406" y="30768"/>
                </a:lnTo>
                <a:lnTo>
                  <a:pt x="7459" y="36791"/>
                </a:lnTo>
                <a:lnTo>
                  <a:pt x="14628" y="40848"/>
                </a:lnTo>
                <a:lnTo>
                  <a:pt x="23385" y="42335"/>
                </a:lnTo>
                <a:lnTo>
                  <a:pt x="31058" y="40729"/>
                </a:lnTo>
                <a:lnTo>
                  <a:pt x="36993" y="37043"/>
                </a:lnTo>
                <a:lnTo>
                  <a:pt x="40962" y="31165"/>
                </a:lnTo>
                <a:lnTo>
                  <a:pt x="42738" y="22981"/>
                </a:lnTo>
                <a:lnTo>
                  <a:pt x="41610" y="14061"/>
                </a:lnTo>
                <a:lnTo>
                  <a:pt x="37043" y="6652"/>
                </a:lnTo>
                <a:lnTo>
                  <a:pt x="29981" y="1662"/>
                </a:lnTo>
                <a:lnTo>
                  <a:pt x="21369" y="0"/>
                </a:lnTo>
                <a:close/>
              </a:path>
            </a:pathLst>
          </a:custGeom>
          <a:solidFill>
            <a:srgbClr val="000A38">
              <a:alpha val="35998"/>
            </a:srgbClr>
          </a:solidFill>
        </p:spPr>
        <p:txBody>
          <a:bodyPr wrap="square" lIns="0" tIns="0" rIns="0" bIns="0" rtlCol="0"/>
          <a:lstStyle/>
          <a:p>
            <a:endParaRPr/>
          </a:p>
        </p:txBody>
      </p:sp>
      <p:sp>
        <p:nvSpPr>
          <p:cNvPr id="450" name="object 450"/>
          <p:cNvSpPr/>
          <p:nvPr/>
        </p:nvSpPr>
        <p:spPr>
          <a:xfrm>
            <a:off x="5913568" y="453655"/>
            <a:ext cx="43180" cy="43815"/>
          </a:xfrm>
          <a:custGeom>
            <a:avLst/>
            <a:gdLst/>
            <a:ahLst/>
            <a:cxnLst/>
            <a:rect l="l" t="t" r="r" b="b"/>
            <a:pathLst>
              <a:path w="43179" h="43815">
                <a:moveTo>
                  <a:pt x="21369" y="0"/>
                </a:moveTo>
                <a:lnTo>
                  <a:pt x="12984" y="1259"/>
                </a:lnTo>
                <a:lnTo>
                  <a:pt x="6602" y="4939"/>
                </a:lnTo>
                <a:lnTo>
                  <a:pt x="2261" y="10886"/>
                </a:lnTo>
                <a:lnTo>
                  <a:pt x="0" y="18949"/>
                </a:lnTo>
                <a:lnTo>
                  <a:pt x="951" y="27782"/>
                </a:lnTo>
                <a:lnTo>
                  <a:pt x="5191" y="35481"/>
                </a:lnTo>
                <a:lnTo>
                  <a:pt x="12077" y="41062"/>
                </a:lnTo>
                <a:lnTo>
                  <a:pt x="20966" y="43545"/>
                </a:lnTo>
                <a:lnTo>
                  <a:pt x="29534" y="41794"/>
                </a:lnTo>
                <a:lnTo>
                  <a:pt x="36287" y="37699"/>
                </a:lnTo>
                <a:lnTo>
                  <a:pt x="40924" y="31184"/>
                </a:lnTo>
                <a:lnTo>
                  <a:pt x="43142" y="22175"/>
                </a:lnTo>
                <a:lnTo>
                  <a:pt x="42008" y="13607"/>
                </a:lnTo>
                <a:lnTo>
                  <a:pt x="37396" y="6551"/>
                </a:lnTo>
                <a:lnTo>
                  <a:pt x="30214" y="1763"/>
                </a:lnTo>
                <a:lnTo>
                  <a:pt x="21369" y="0"/>
                </a:lnTo>
                <a:close/>
              </a:path>
            </a:pathLst>
          </a:custGeom>
          <a:solidFill>
            <a:srgbClr val="000A38">
              <a:alpha val="35998"/>
            </a:srgbClr>
          </a:solidFill>
        </p:spPr>
        <p:txBody>
          <a:bodyPr wrap="square" lIns="0" tIns="0" rIns="0" bIns="0" rtlCol="0"/>
          <a:lstStyle/>
          <a:p>
            <a:endParaRPr/>
          </a:p>
        </p:txBody>
      </p:sp>
      <p:sp>
        <p:nvSpPr>
          <p:cNvPr id="451" name="object 451"/>
          <p:cNvSpPr/>
          <p:nvPr/>
        </p:nvSpPr>
        <p:spPr>
          <a:xfrm>
            <a:off x="4694305" y="456477"/>
            <a:ext cx="43180" cy="43180"/>
          </a:xfrm>
          <a:custGeom>
            <a:avLst/>
            <a:gdLst/>
            <a:ahLst/>
            <a:cxnLst/>
            <a:rect l="l" t="t" r="r" b="b"/>
            <a:pathLst>
              <a:path w="43179" h="43179">
                <a:moveTo>
                  <a:pt x="20562" y="0"/>
                </a:moveTo>
                <a:lnTo>
                  <a:pt x="11680" y="2482"/>
                </a:lnTo>
                <a:lnTo>
                  <a:pt x="4838" y="8063"/>
                </a:lnTo>
                <a:lnTo>
                  <a:pt x="718" y="15762"/>
                </a:lnTo>
                <a:lnTo>
                  <a:pt x="0" y="24594"/>
                </a:lnTo>
                <a:lnTo>
                  <a:pt x="2261" y="32595"/>
                </a:lnTo>
                <a:lnTo>
                  <a:pt x="6602" y="38404"/>
                </a:lnTo>
                <a:lnTo>
                  <a:pt x="12984" y="41944"/>
                </a:lnTo>
                <a:lnTo>
                  <a:pt x="21369" y="43141"/>
                </a:lnTo>
                <a:lnTo>
                  <a:pt x="30214" y="41377"/>
                </a:lnTo>
                <a:lnTo>
                  <a:pt x="37396" y="36589"/>
                </a:lnTo>
                <a:lnTo>
                  <a:pt x="42008" y="29533"/>
                </a:lnTo>
                <a:lnTo>
                  <a:pt x="43142" y="20965"/>
                </a:lnTo>
                <a:lnTo>
                  <a:pt x="40691" y="12190"/>
                </a:lnTo>
                <a:lnTo>
                  <a:pt x="35934" y="5796"/>
                </a:lnTo>
                <a:lnTo>
                  <a:pt x="29137" y="1745"/>
                </a:lnTo>
                <a:lnTo>
                  <a:pt x="20562" y="0"/>
                </a:lnTo>
                <a:close/>
              </a:path>
            </a:pathLst>
          </a:custGeom>
          <a:solidFill>
            <a:srgbClr val="000A38">
              <a:alpha val="35998"/>
            </a:srgbClr>
          </a:solidFill>
        </p:spPr>
        <p:txBody>
          <a:bodyPr wrap="square" lIns="0" tIns="0" rIns="0" bIns="0" rtlCol="0"/>
          <a:lstStyle/>
          <a:p>
            <a:endParaRPr/>
          </a:p>
        </p:txBody>
      </p:sp>
      <p:sp>
        <p:nvSpPr>
          <p:cNvPr id="452" name="object 452"/>
          <p:cNvSpPr/>
          <p:nvPr/>
        </p:nvSpPr>
        <p:spPr>
          <a:xfrm>
            <a:off x="1374795" y="454461"/>
            <a:ext cx="42545" cy="42545"/>
          </a:xfrm>
          <a:custGeom>
            <a:avLst/>
            <a:gdLst/>
            <a:ahLst/>
            <a:cxnLst/>
            <a:rect l="l" t="t" r="r" b="b"/>
            <a:pathLst>
              <a:path w="42544" h="42545">
                <a:moveTo>
                  <a:pt x="21772" y="0"/>
                </a:moveTo>
                <a:lnTo>
                  <a:pt x="12927" y="1587"/>
                </a:lnTo>
                <a:lnTo>
                  <a:pt x="5745" y="6350"/>
                </a:lnTo>
                <a:lnTo>
                  <a:pt x="1133" y="13381"/>
                </a:lnTo>
                <a:lnTo>
                  <a:pt x="0" y="21772"/>
                </a:lnTo>
                <a:lnTo>
                  <a:pt x="2192" y="29685"/>
                </a:lnTo>
                <a:lnTo>
                  <a:pt x="6350" y="35783"/>
                </a:lnTo>
                <a:lnTo>
                  <a:pt x="12473" y="39916"/>
                </a:lnTo>
                <a:lnTo>
                  <a:pt x="20562" y="41932"/>
                </a:lnTo>
                <a:lnTo>
                  <a:pt x="29061" y="40716"/>
                </a:lnTo>
                <a:lnTo>
                  <a:pt x="35934" y="35833"/>
                </a:lnTo>
                <a:lnTo>
                  <a:pt x="40464" y="28154"/>
                </a:lnTo>
                <a:lnTo>
                  <a:pt x="41932" y="18546"/>
                </a:lnTo>
                <a:lnTo>
                  <a:pt x="40029" y="11169"/>
                </a:lnTo>
                <a:lnTo>
                  <a:pt x="36086" y="5493"/>
                </a:lnTo>
                <a:lnTo>
                  <a:pt x="30025" y="1707"/>
                </a:lnTo>
                <a:lnTo>
                  <a:pt x="21772" y="0"/>
                </a:lnTo>
                <a:close/>
              </a:path>
            </a:pathLst>
          </a:custGeom>
          <a:solidFill>
            <a:srgbClr val="000A38">
              <a:alpha val="35998"/>
            </a:srgbClr>
          </a:solidFill>
        </p:spPr>
        <p:txBody>
          <a:bodyPr wrap="square" lIns="0" tIns="0" rIns="0" bIns="0" rtlCol="0"/>
          <a:lstStyle/>
          <a:p>
            <a:endParaRPr/>
          </a:p>
        </p:txBody>
      </p:sp>
      <p:sp>
        <p:nvSpPr>
          <p:cNvPr id="453" name="object 453"/>
          <p:cNvSpPr/>
          <p:nvPr/>
        </p:nvSpPr>
        <p:spPr>
          <a:xfrm>
            <a:off x="3475848" y="464138"/>
            <a:ext cx="42545" cy="42545"/>
          </a:xfrm>
          <a:custGeom>
            <a:avLst/>
            <a:gdLst/>
            <a:ahLst/>
            <a:cxnLst/>
            <a:rect l="l" t="t" r="r" b="b"/>
            <a:pathLst>
              <a:path w="42545" h="42545">
                <a:moveTo>
                  <a:pt x="20562" y="0"/>
                </a:moveTo>
                <a:lnTo>
                  <a:pt x="12360" y="1732"/>
                </a:lnTo>
                <a:lnTo>
                  <a:pt x="6047" y="5695"/>
                </a:lnTo>
                <a:lnTo>
                  <a:pt x="1852" y="11850"/>
                </a:lnTo>
                <a:lnTo>
                  <a:pt x="0" y="20159"/>
                </a:lnTo>
                <a:lnTo>
                  <a:pt x="674" y="28614"/>
                </a:lnTo>
                <a:lnTo>
                  <a:pt x="3880" y="35178"/>
                </a:lnTo>
                <a:lnTo>
                  <a:pt x="9582" y="39777"/>
                </a:lnTo>
                <a:lnTo>
                  <a:pt x="17740" y="42335"/>
                </a:lnTo>
                <a:lnTo>
                  <a:pt x="26573" y="41806"/>
                </a:lnTo>
                <a:lnTo>
                  <a:pt x="34271" y="37799"/>
                </a:lnTo>
                <a:lnTo>
                  <a:pt x="39853" y="31222"/>
                </a:lnTo>
                <a:lnTo>
                  <a:pt x="42335" y="22981"/>
                </a:lnTo>
                <a:lnTo>
                  <a:pt x="40918" y="14401"/>
                </a:lnTo>
                <a:lnTo>
                  <a:pt x="36136" y="6954"/>
                </a:lnTo>
                <a:lnTo>
                  <a:pt x="29011" y="1776"/>
                </a:lnTo>
                <a:lnTo>
                  <a:pt x="20562" y="0"/>
                </a:lnTo>
                <a:close/>
              </a:path>
            </a:pathLst>
          </a:custGeom>
          <a:solidFill>
            <a:srgbClr val="000A38">
              <a:alpha val="35998"/>
            </a:srgbClr>
          </a:solidFill>
        </p:spPr>
        <p:txBody>
          <a:bodyPr wrap="square" lIns="0" tIns="0" rIns="0" bIns="0" rtlCol="0"/>
          <a:lstStyle/>
          <a:p>
            <a:endParaRPr/>
          </a:p>
        </p:txBody>
      </p:sp>
      <p:sp>
        <p:nvSpPr>
          <p:cNvPr id="454" name="object 454"/>
          <p:cNvSpPr/>
          <p:nvPr/>
        </p:nvSpPr>
        <p:spPr>
          <a:xfrm>
            <a:off x="155935" y="461719"/>
            <a:ext cx="41910" cy="41910"/>
          </a:xfrm>
          <a:custGeom>
            <a:avLst/>
            <a:gdLst/>
            <a:ahLst/>
            <a:cxnLst/>
            <a:rect l="l" t="t" r="r" b="b"/>
            <a:pathLst>
              <a:path w="41910" h="41909">
                <a:moveTo>
                  <a:pt x="19353" y="0"/>
                </a:moveTo>
                <a:lnTo>
                  <a:pt x="11056" y="2261"/>
                </a:lnTo>
                <a:lnTo>
                  <a:pt x="4989" y="6602"/>
                </a:lnTo>
                <a:lnTo>
                  <a:pt x="1266" y="12984"/>
                </a:lnTo>
                <a:lnTo>
                  <a:pt x="0" y="21369"/>
                </a:lnTo>
                <a:lnTo>
                  <a:pt x="2192" y="29962"/>
                </a:lnTo>
                <a:lnTo>
                  <a:pt x="7862" y="36892"/>
                </a:lnTo>
                <a:lnTo>
                  <a:pt x="15649" y="41100"/>
                </a:lnTo>
                <a:lnTo>
                  <a:pt x="24191" y="41529"/>
                </a:lnTo>
                <a:lnTo>
                  <a:pt x="32173" y="38442"/>
                </a:lnTo>
                <a:lnTo>
                  <a:pt x="37850" y="33465"/>
                </a:lnTo>
                <a:lnTo>
                  <a:pt x="41031" y="26674"/>
                </a:lnTo>
                <a:lnTo>
                  <a:pt x="41529" y="18143"/>
                </a:lnTo>
                <a:lnTo>
                  <a:pt x="39141" y="9979"/>
                </a:lnTo>
                <a:lnTo>
                  <a:pt x="34523" y="4233"/>
                </a:lnTo>
                <a:lnTo>
                  <a:pt x="27864" y="907"/>
                </a:lnTo>
                <a:lnTo>
                  <a:pt x="19353" y="0"/>
                </a:lnTo>
                <a:close/>
              </a:path>
            </a:pathLst>
          </a:custGeom>
          <a:solidFill>
            <a:srgbClr val="000A38">
              <a:alpha val="35998"/>
            </a:srgbClr>
          </a:solidFill>
        </p:spPr>
        <p:txBody>
          <a:bodyPr wrap="square" lIns="0" tIns="0" rIns="0" bIns="0" rtlCol="0"/>
          <a:lstStyle/>
          <a:p>
            <a:endParaRPr/>
          </a:p>
        </p:txBody>
      </p:sp>
      <p:sp>
        <p:nvSpPr>
          <p:cNvPr id="455" name="object 455"/>
          <p:cNvSpPr/>
          <p:nvPr/>
        </p:nvSpPr>
        <p:spPr>
          <a:xfrm>
            <a:off x="6797776" y="468170"/>
            <a:ext cx="43180" cy="43180"/>
          </a:xfrm>
          <a:custGeom>
            <a:avLst/>
            <a:gdLst/>
            <a:ahLst/>
            <a:cxnLst/>
            <a:rect l="l" t="t" r="r" b="b"/>
            <a:pathLst>
              <a:path w="43179" h="43179">
                <a:moveTo>
                  <a:pt x="21369" y="0"/>
                </a:moveTo>
                <a:lnTo>
                  <a:pt x="12984" y="1196"/>
                </a:lnTo>
                <a:lnTo>
                  <a:pt x="6602" y="4737"/>
                </a:lnTo>
                <a:lnTo>
                  <a:pt x="2261" y="10545"/>
                </a:lnTo>
                <a:lnTo>
                  <a:pt x="0" y="18546"/>
                </a:lnTo>
                <a:lnTo>
                  <a:pt x="699" y="27429"/>
                </a:lnTo>
                <a:lnTo>
                  <a:pt x="4687" y="35178"/>
                </a:lnTo>
                <a:lnTo>
                  <a:pt x="11170" y="40659"/>
                </a:lnTo>
                <a:lnTo>
                  <a:pt x="19353" y="42738"/>
                </a:lnTo>
                <a:lnTo>
                  <a:pt x="28740" y="41585"/>
                </a:lnTo>
                <a:lnTo>
                  <a:pt x="35784" y="37749"/>
                </a:lnTo>
                <a:lnTo>
                  <a:pt x="40559" y="31569"/>
                </a:lnTo>
                <a:lnTo>
                  <a:pt x="43142" y="23385"/>
                </a:lnTo>
                <a:lnTo>
                  <a:pt x="41838" y="14118"/>
                </a:lnTo>
                <a:lnTo>
                  <a:pt x="37245" y="6703"/>
                </a:lnTo>
                <a:lnTo>
                  <a:pt x="30158" y="1782"/>
                </a:lnTo>
                <a:lnTo>
                  <a:pt x="21369" y="0"/>
                </a:lnTo>
                <a:close/>
              </a:path>
            </a:pathLst>
          </a:custGeom>
          <a:solidFill>
            <a:srgbClr val="000A38">
              <a:alpha val="35998"/>
            </a:srgbClr>
          </a:solidFill>
        </p:spPr>
        <p:txBody>
          <a:bodyPr wrap="square" lIns="0" tIns="0" rIns="0" bIns="0" rtlCol="0"/>
          <a:lstStyle/>
          <a:p>
            <a:endParaRPr/>
          </a:p>
        </p:txBody>
      </p:sp>
      <p:sp>
        <p:nvSpPr>
          <p:cNvPr id="456" name="object 456"/>
          <p:cNvSpPr/>
          <p:nvPr/>
        </p:nvSpPr>
        <p:spPr>
          <a:xfrm>
            <a:off x="9985846" y="546793"/>
            <a:ext cx="43180" cy="43180"/>
          </a:xfrm>
          <a:custGeom>
            <a:avLst/>
            <a:gdLst/>
            <a:ahLst/>
            <a:cxnLst/>
            <a:rect l="l" t="t" r="r" b="b"/>
            <a:pathLst>
              <a:path w="43179" h="43179">
                <a:moveTo>
                  <a:pt x="19756" y="0"/>
                </a:moveTo>
                <a:lnTo>
                  <a:pt x="11679" y="1726"/>
                </a:lnTo>
                <a:lnTo>
                  <a:pt x="5644" y="5644"/>
                </a:lnTo>
                <a:lnTo>
                  <a:pt x="1726" y="11680"/>
                </a:lnTo>
                <a:lnTo>
                  <a:pt x="0" y="19756"/>
                </a:lnTo>
                <a:lnTo>
                  <a:pt x="1026" y="28620"/>
                </a:lnTo>
                <a:lnTo>
                  <a:pt x="5492" y="35934"/>
                </a:lnTo>
                <a:lnTo>
                  <a:pt x="12756" y="40905"/>
                </a:lnTo>
                <a:lnTo>
                  <a:pt x="22174" y="42738"/>
                </a:lnTo>
                <a:lnTo>
                  <a:pt x="30207" y="40521"/>
                </a:lnTo>
                <a:lnTo>
                  <a:pt x="36538" y="36186"/>
                </a:lnTo>
                <a:lnTo>
                  <a:pt x="40828" y="29584"/>
                </a:lnTo>
                <a:lnTo>
                  <a:pt x="42738" y="20562"/>
                </a:lnTo>
                <a:lnTo>
                  <a:pt x="41132" y="12076"/>
                </a:lnTo>
                <a:lnTo>
                  <a:pt x="36236" y="5291"/>
                </a:lnTo>
                <a:lnTo>
                  <a:pt x="28847" y="1001"/>
                </a:lnTo>
                <a:lnTo>
                  <a:pt x="19756" y="0"/>
                </a:lnTo>
                <a:close/>
              </a:path>
            </a:pathLst>
          </a:custGeom>
          <a:solidFill>
            <a:srgbClr val="000A38">
              <a:alpha val="35998"/>
            </a:srgbClr>
          </a:solidFill>
        </p:spPr>
        <p:txBody>
          <a:bodyPr wrap="square" lIns="0" tIns="0" rIns="0" bIns="0" rtlCol="0"/>
          <a:lstStyle/>
          <a:p>
            <a:endParaRPr/>
          </a:p>
        </p:txBody>
      </p:sp>
      <p:sp>
        <p:nvSpPr>
          <p:cNvPr id="457" name="object 457"/>
          <p:cNvSpPr/>
          <p:nvPr/>
        </p:nvSpPr>
        <p:spPr>
          <a:xfrm>
            <a:off x="2256181" y="468976"/>
            <a:ext cx="42545" cy="42545"/>
          </a:xfrm>
          <a:custGeom>
            <a:avLst/>
            <a:gdLst/>
            <a:ahLst/>
            <a:cxnLst/>
            <a:rect l="l" t="t" r="r" b="b"/>
            <a:pathLst>
              <a:path w="42544" h="42545">
                <a:moveTo>
                  <a:pt x="21772" y="0"/>
                </a:moveTo>
                <a:lnTo>
                  <a:pt x="13381" y="900"/>
                </a:lnTo>
                <a:lnTo>
                  <a:pt x="6955" y="4183"/>
                </a:lnTo>
                <a:lnTo>
                  <a:pt x="2494" y="9809"/>
                </a:lnTo>
                <a:lnTo>
                  <a:pt x="0" y="17740"/>
                </a:lnTo>
                <a:lnTo>
                  <a:pt x="762" y="26566"/>
                </a:lnTo>
                <a:lnTo>
                  <a:pt x="4888" y="34221"/>
                </a:lnTo>
                <a:lnTo>
                  <a:pt x="11510" y="39683"/>
                </a:lnTo>
                <a:lnTo>
                  <a:pt x="19756" y="41932"/>
                </a:lnTo>
                <a:lnTo>
                  <a:pt x="28154" y="40281"/>
                </a:lnTo>
                <a:lnTo>
                  <a:pt x="35531" y="35380"/>
                </a:lnTo>
                <a:lnTo>
                  <a:pt x="40565" y="28211"/>
                </a:lnTo>
                <a:lnTo>
                  <a:pt x="41932" y="19756"/>
                </a:lnTo>
                <a:lnTo>
                  <a:pt x="40199" y="11793"/>
                </a:lnTo>
                <a:lnTo>
                  <a:pt x="36237" y="5644"/>
                </a:lnTo>
                <a:lnTo>
                  <a:pt x="30082" y="1612"/>
                </a:lnTo>
                <a:lnTo>
                  <a:pt x="21772" y="0"/>
                </a:lnTo>
                <a:close/>
              </a:path>
            </a:pathLst>
          </a:custGeom>
          <a:solidFill>
            <a:srgbClr val="000A38">
              <a:alpha val="35998"/>
            </a:srgbClr>
          </a:solidFill>
        </p:spPr>
        <p:txBody>
          <a:bodyPr wrap="square" lIns="0" tIns="0" rIns="0" bIns="0" rtlCol="0"/>
          <a:lstStyle/>
          <a:p>
            <a:endParaRPr/>
          </a:p>
        </p:txBody>
      </p:sp>
      <p:sp>
        <p:nvSpPr>
          <p:cNvPr id="458" name="object 458"/>
          <p:cNvSpPr/>
          <p:nvPr/>
        </p:nvSpPr>
        <p:spPr>
          <a:xfrm>
            <a:off x="15483822" y="690330"/>
            <a:ext cx="42545" cy="41910"/>
          </a:xfrm>
          <a:custGeom>
            <a:avLst/>
            <a:gdLst/>
            <a:ahLst/>
            <a:cxnLst/>
            <a:rect l="l" t="t" r="r" b="b"/>
            <a:pathLst>
              <a:path w="42544" h="41909">
                <a:moveTo>
                  <a:pt x="22981" y="0"/>
                </a:moveTo>
                <a:lnTo>
                  <a:pt x="14457" y="384"/>
                </a:lnTo>
                <a:lnTo>
                  <a:pt x="7710" y="3376"/>
                </a:lnTo>
                <a:lnTo>
                  <a:pt x="2853" y="9015"/>
                </a:lnTo>
                <a:lnTo>
                  <a:pt x="0" y="17337"/>
                </a:lnTo>
                <a:lnTo>
                  <a:pt x="535" y="26447"/>
                </a:lnTo>
                <a:lnTo>
                  <a:pt x="4586" y="34271"/>
                </a:lnTo>
                <a:lnTo>
                  <a:pt x="11282" y="39677"/>
                </a:lnTo>
                <a:lnTo>
                  <a:pt x="19756" y="41529"/>
                </a:lnTo>
                <a:lnTo>
                  <a:pt x="28324" y="39740"/>
                </a:lnTo>
                <a:lnTo>
                  <a:pt x="34775" y="35683"/>
                </a:lnTo>
                <a:lnTo>
                  <a:pt x="39260" y="29509"/>
                </a:lnTo>
                <a:lnTo>
                  <a:pt x="41931" y="21369"/>
                </a:lnTo>
                <a:lnTo>
                  <a:pt x="40388" y="13267"/>
                </a:lnTo>
                <a:lnTo>
                  <a:pt x="36841" y="6753"/>
                </a:lnTo>
                <a:lnTo>
                  <a:pt x="31102" y="2205"/>
                </a:lnTo>
                <a:lnTo>
                  <a:pt x="22981" y="0"/>
                </a:lnTo>
                <a:close/>
              </a:path>
            </a:pathLst>
          </a:custGeom>
          <a:solidFill>
            <a:srgbClr val="000A38">
              <a:alpha val="35998"/>
            </a:srgbClr>
          </a:solidFill>
        </p:spPr>
        <p:txBody>
          <a:bodyPr wrap="square" lIns="0" tIns="0" rIns="0" bIns="0" rtlCol="0"/>
          <a:lstStyle/>
          <a:p>
            <a:endParaRPr/>
          </a:p>
        </p:txBody>
      </p:sp>
      <p:sp>
        <p:nvSpPr>
          <p:cNvPr id="459" name="object 459"/>
          <p:cNvSpPr/>
          <p:nvPr/>
        </p:nvSpPr>
        <p:spPr>
          <a:xfrm>
            <a:off x="5032183" y="435108"/>
            <a:ext cx="43180" cy="43180"/>
          </a:xfrm>
          <a:custGeom>
            <a:avLst/>
            <a:gdLst/>
            <a:ahLst/>
            <a:cxnLst/>
            <a:rect l="l" t="t" r="r" b="b"/>
            <a:pathLst>
              <a:path w="43179" h="43179">
                <a:moveTo>
                  <a:pt x="22981" y="0"/>
                </a:moveTo>
                <a:lnTo>
                  <a:pt x="13777" y="1241"/>
                </a:lnTo>
                <a:lnTo>
                  <a:pt x="6803" y="5392"/>
                </a:lnTo>
                <a:lnTo>
                  <a:pt x="2173" y="12190"/>
                </a:lnTo>
                <a:lnTo>
                  <a:pt x="0" y="21369"/>
                </a:lnTo>
                <a:lnTo>
                  <a:pt x="1429" y="29930"/>
                </a:lnTo>
                <a:lnTo>
                  <a:pt x="6299" y="36942"/>
                </a:lnTo>
                <a:lnTo>
                  <a:pt x="13664" y="41610"/>
                </a:lnTo>
                <a:lnTo>
                  <a:pt x="22578" y="43141"/>
                </a:lnTo>
                <a:lnTo>
                  <a:pt x="31405" y="41195"/>
                </a:lnTo>
                <a:lnTo>
                  <a:pt x="38152" y="36337"/>
                </a:lnTo>
                <a:lnTo>
                  <a:pt x="42253" y="29137"/>
                </a:lnTo>
                <a:lnTo>
                  <a:pt x="43141" y="20159"/>
                </a:lnTo>
                <a:lnTo>
                  <a:pt x="41182" y="11963"/>
                </a:lnTo>
                <a:lnTo>
                  <a:pt x="37144" y="5695"/>
                </a:lnTo>
                <a:lnTo>
                  <a:pt x="31064" y="1619"/>
                </a:lnTo>
                <a:lnTo>
                  <a:pt x="22981" y="0"/>
                </a:lnTo>
                <a:close/>
              </a:path>
            </a:pathLst>
          </a:custGeom>
          <a:solidFill>
            <a:srgbClr val="000A38">
              <a:alpha val="35998"/>
            </a:srgbClr>
          </a:solidFill>
        </p:spPr>
        <p:txBody>
          <a:bodyPr wrap="square" lIns="0" tIns="0" rIns="0" bIns="0" rtlCol="0"/>
          <a:lstStyle/>
          <a:p>
            <a:endParaRPr/>
          </a:p>
        </p:txBody>
      </p:sp>
      <p:sp>
        <p:nvSpPr>
          <p:cNvPr id="460" name="object 460"/>
          <p:cNvSpPr/>
          <p:nvPr/>
        </p:nvSpPr>
        <p:spPr>
          <a:xfrm>
            <a:off x="4355217" y="478653"/>
            <a:ext cx="42545" cy="41910"/>
          </a:xfrm>
          <a:custGeom>
            <a:avLst/>
            <a:gdLst/>
            <a:ahLst/>
            <a:cxnLst/>
            <a:rect l="l" t="t" r="r" b="b"/>
            <a:pathLst>
              <a:path w="42545" h="41909">
                <a:moveTo>
                  <a:pt x="21772" y="0"/>
                </a:moveTo>
                <a:lnTo>
                  <a:pt x="13551" y="1600"/>
                </a:lnTo>
                <a:lnTo>
                  <a:pt x="6501" y="6753"/>
                </a:lnTo>
                <a:lnTo>
                  <a:pt x="1644" y="14174"/>
                </a:lnTo>
                <a:lnTo>
                  <a:pt x="0" y="22578"/>
                </a:lnTo>
                <a:lnTo>
                  <a:pt x="2482" y="30756"/>
                </a:lnTo>
                <a:lnTo>
                  <a:pt x="8063" y="37194"/>
                </a:lnTo>
                <a:lnTo>
                  <a:pt x="15762" y="41062"/>
                </a:lnTo>
                <a:lnTo>
                  <a:pt x="24594" y="41528"/>
                </a:lnTo>
                <a:lnTo>
                  <a:pt x="32639" y="39154"/>
                </a:lnTo>
                <a:lnTo>
                  <a:pt x="38152" y="34624"/>
                </a:lnTo>
                <a:lnTo>
                  <a:pt x="41321" y="28204"/>
                </a:lnTo>
                <a:lnTo>
                  <a:pt x="42335" y="20159"/>
                </a:lnTo>
                <a:lnTo>
                  <a:pt x="40143" y="11850"/>
                </a:lnTo>
                <a:lnTo>
                  <a:pt x="35985" y="5695"/>
                </a:lnTo>
                <a:lnTo>
                  <a:pt x="29861" y="1732"/>
                </a:lnTo>
                <a:lnTo>
                  <a:pt x="21772" y="0"/>
                </a:lnTo>
                <a:close/>
              </a:path>
            </a:pathLst>
          </a:custGeom>
          <a:solidFill>
            <a:srgbClr val="000A38">
              <a:alpha val="35998"/>
            </a:srgbClr>
          </a:solidFill>
        </p:spPr>
        <p:txBody>
          <a:bodyPr wrap="square" lIns="0" tIns="0" rIns="0" bIns="0" rtlCol="0"/>
          <a:lstStyle/>
          <a:p>
            <a:endParaRPr/>
          </a:p>
        </p:txBody>
      </p:sp>
      <p:sp>
        <p:nvSpPr>
          <p:cNvPr id="461" name="object 461"/>
          <p:cNvSpPr/>
          <p:nvPr/>
        </p:nvSpPr>
        <p:spPr>
          <a:xfrm>
            <a:off x="1036917" y="475831"/>
            <a:ext cx="41910" cy="41910"/>
          </a:xfrm>
          <a:custGeom>
            <a:avLst/>
            <a:gdLst/>
            <a:ahLst/>
            <a:cxnLst/>
            <a:rect l="l" t="t" r="r" b="b"/>
            <a:pathLst>
              <a:path w="41909" h="41909">
                <a:moveTo>
                  <a:pt x="22175" y="0"/>
                </a:moveTo>
                <a:lnTo>
                  <a:pt x="13664" y="1077"/>
                </a:lnTo>
                <a:lnTo>
                  <a:pt x="7005" y="4384"/>
                </a:lnTo>
                <a:lnTo>
                  <a:pt x="2387" y="10035"/>
                </a:lnTo>
                <a:lnTo>
                  <a:pt x="0" y="18143"/>
                </a:lnTo>
                <a:lnTo>
                  <a:pt x="497" y="26673"/>
                </a:lnTo>
                <a:lnTo>
                  <a:pt x="3679" y="33465"/>
                </a:lnTo>
                <a:lnTo>
                  <a:pt x="9355" y="38442"/>
                </a:lnTo>
                <a:lnTo>
                  <a:pt x="17337" y="41529"/>
                </a:lnTo>
                <a:lnTo>
                  <a:pt x="25880" y="41044"/>
                </a:lnTo>
                <a:lnTo>
                  <a:pt x="33666" y="36741"/>
                </a:lnTo>
                <a:lnTo>
                  <a:pt x="39336" y="29792"/>
                </a:lnTo>
                <a:lnTo>
                  <a:pt x="41529" y="21369"/>
                </a:lnTo>
                <a:lnTo>
                  <a:pt x="40262" y="12984"/>
                </a:lnTo>
                <a:lnTo>
                  <a:pt x="36539" y="6602"/>
                </a:lnTo>
                <a:lnTo>
                  <a:pt x="30472" y="2261"/>
                </a:lnTo>
                <a:lnTo>
                  <a:pt x="22175" y="0"/>
                </a:lnTo>
                <a:close/>
              </a:path>
            </a:pathLst>
          </a:custGeom>
          <a:solidFill>
            <a:srgbClr val="000A38">
              <a:alpha val="35998"/>
            </a:srgbClr>
          </a:solidFill>
        </p:spPr>
        <p:txBody>
          <a:bodyPr wrap="square" lIns="0" tIns="0" rIns="0" bIns="0" rtlCol="0"/>
          <a:lstStyle/>
          <a:p>
            <a:endParaRPr/>
          </a:p>
        </p:txBody>
      </p:sp>
      <p:sp>
        <p:nvSpPr>
          <p:cNvPr id="462" name="object 462"/>
          <p:cNvSpPr/>
          <p:nvPr/>
        </p:nvSpPr>
        <p:spPr>
          <a:xfrm>
            <a:off x="7677953" y="482685"/>
            <a:ext cx="43180" cy="43180"/>
          </a:xfrm>
          <a:custGeom>
            <a:avLst/>
            <a:gdLst/>
            <a:ahLst/>
            <a:cxnLst/>
            <a:rect l="l" t="t" r="r" b="b"/>
            <a:pathLst>
              <a:path w="43179" h="43179">
                <a:moveTo>
                  <a:pt x="24594" y="0"/>
                </a:moveTo>
                <a:lnTo>
                  <a:pt x="15705" y="699"/>
                </a:lnTo>
                <a:lnTo>
                  <a:pt x="7912" y="4687"/>
                </a:lnTo>
                <a:lnTo>
                  <a:pt x="2312" y="11169"/>
                </a:lnTo>
                <a:lnTo>
                  <a:pt x="0" y="19353"/>
                </a:lnTo>
                <a:lnTo>
                  <a:pt x="1209" y="28280"/>
                </a:lnTo>
                <a:lnTo>
                  <a:pt x="5140" y="35128"/>
                </a:lnTo>
                <a:lnTo>
                  <a:pt x="11339" y="39935"/>
                </a:lnTo>
                <a:lnTo>
                  <a:pt x="19352" y="42739"/>
                </a:lnTo>
                <a:lnTo>
                  <a:pt x="28683" y="41497"/>
                </a:lnTo>
                <a:lnTo>
                  <a:pt x="36236" y="37043"/>
                </a:lnTo>
                <a:lnTo>
                  <a:pt x="41295" y="30095"/>
                </a:lnTo>
                <a:lnTo>
                  <a:pt x="43141" y="21369"/>
                </a:lnTo>
                <a:lnTo>
                  <a:pt x="41944" y="12984"/>
                </a:lnTo>
                <a:lnTo>
                  <a:pt x="38404" y="6602"/>
                </a:lnTo>
                <a:lnTo>
                  <a:pt x="32595" y="2261"/>
                </a:lnTo>
                <a:lnTo>
                  <a:pt x="24594" y="0"/>
                </a:lnTo>
                <a:close/>
              </a:path>
            </a:pathLst>
          </a:custGeom>
          <a:solidFill>
            <a:srgbClr val="000A38">
              <a:alpha val="35998"/>
            </a:srgbClr>
          </a:solidFill>
        </p:spPr>
        <p:txBody>
          <a:bodyPr wrap="square" lIns="0" tIns="0" rIns="0" bIns="0" rtlCol="0"/>
          <a:lstStyle/>
          <a:p>
            <a:endParaRPr/>
          </a:p>
        </p:txBody>
      </p:sp>
      <p:sp>
        <p:nvSpPr>
          <p:cNvPr id="463" name="object 463"/>
          <p:cNvSpPr/>
          <p:nvPr/>
        </p:nvSpPr>
        <p:spPr>
          <a:xfrm>
            <a:off x="6458690" y="485507"/>
            <a:ext cx="43180" cy="43180"/>
          </a:xfrm>
          <a:custGeom>
            <a:avLst/>
            <a:gdLst/>
            <a:ahLst/>
            <a:cxnLst/>
            <a:rect l="l" t="t" r="r" b="b"/>
            <a:pathLst>
              <a:path w="43179" h="43179">
                <a:moveTo>
                  <a:pt x="19756" y="0"/>
                </a:moveTo>
                <a:lnTo>
                  <a:pt x="11453" y="2765"/>
                </a:lnTo>
                <a:lnTo>
                  <a:pt x="4737" y="8517"/>
                </a:lnTo>
                <a:lnTo>
                  <a:pt x="592" y="16159"/>
                </a:lnTo>
                <a:lnTo>
                  <a:pt x="0" y="24594"/>
                </a:lnTo>
                <a:lnTo>
                  <a:pt x="2551" y="32425"/>
                </a:lnTo>
                <a:lnTo>
                  <a:pt x="7106" y="38253"/>
                </a:lnTo>
                <a:lnTo>
                  <a:pt x="13551" y="41888"/>
                </a:lnTo>
                <a:lnTo>
                  <a:pt x="21772" y="43141"/>
                </a:lnTo>
                <a:lnTo>
                  <a:pt x="30604" y="41258"/>
                </a:lnTo>
                <a:lnTo>
                  <a:pt x="37396" y="36539"/>
                </a:lnTo>
                <a:lnTo>
                  <a:pt x="41616" y="29477"/>
                </a:lnTo>
                <a:lnTo>
                  <a:pt x="42738" y="20562"/>
                </a:lnTo>
                <a:lnTo>
                  <a:pt x="40451" y="11850"/>
                </a:lnTo>
                <a:lnTo>
                  <a:pt x="35329" y="4989"/>
                </a:lnTo>
                <a:lnTo>
                  <a:pt x="28166" y="774"/>
                </a:lnTo>
                <a:lnTo>
                  <a:pt x="19756" y="0"/>
                </a:lnTo>
                <a:close/>
              </a:path>
            </a:pathLst>
          </a:custGeom>
          <a:solidFill>
            <a:srgbClr val="000A38">
              <a:alpha val="35998"/>
            </a:srgbClr>
          </a:solidFill>
        </p:spPr>
        <p:txBody>
          <a:bodyPr wrap="square" lIns="0" tIns="0" rIns="0" bIns="0" rtlCol="0"/>
          <a:lstStyle/>
          <a:p>
            <a:endParaRPr/>
          </a:p>
        </p:txBody>
      </p:sp>
      <p:sp>
        <p:nvSpPr>
          <p:cNvPr id="464" name="object 464"/>
          <p:cNvSpPr/>
          <p:nvPr/>
        </p:nvSpPr>
        <p:spPr>
          <a:xfrm>
            <a:off x="3136357" y="483088"/>
            <a:ext cx="42545" cy="42545"/>
          </a:xfrm>
          <a:custGeom>
            <a:avLst/>
            <a:gdLst/>
            <a:ahLst/>
            <a:cxnLst/>
            <a:rect l="l" t="t" r="r" b="b"/>
            <a:pathLst>
              <a:path w="42544" h="42545">
                <a:moveTo>
                  <a:pt x="22982" y="0"/>
                </a:moveTo>
                <a:lnTo>
                  <a:pt x="14231" y="1058"/>
                </a:lnTo>
                <a:lnTo>
                  <a:pt x="6803" y="5442"/>
                </a:lnTo>
                <a:lnTo>
                  <a:pt x="1719" y="12246"/>
                </a:lnTo>
                <a:lnTo>
                  <a:pt x="0" y="20562"/>
                </a:lnTo>
                <a:lnTo>
                  <a:pt x="2003" y="28891"/>
                </a:lnTo>
                <a:lnTo>
                  <a:pt x="7257" y="36085"/>
                </a:lnTo>
                <a:lnTo>
                  <a:pt x="14628" y="40861"/>
                </a:lnTo>
                <a:lnTo>
                  <a:pt x="22982" y="41932"/>
                </a:lnTo>
                <a:lnTo>
                  <a:pt x="30592" y="39670"/>
                </a:lnTo>
                <a:lnTo>
                  <a:pt x="36388" y="35329"/>
                </a:lnTo>
                <a:lnTo>
                  <a:pt x="40218" y="28948"/>
                </a:lnTo>
                <a:lnTo>
                  <a:pt x="41932" y="20562"/>
                </a:lnTo>
                <a:lnTo>
                  <a:pt x="40502" y="12417"/>
                </a:lnTo>
                <a:lnTo>
                  <a:pt x="36842" y="6198"/>
                </a:lnTo>
                <a:lnTo>
                  <a:pt x="30989" y="2022"/>
                </a:lnTo>
                <a:lnTo>
                  <a:pt x="22982" y="0"/>
                </a:lnTo>
                <a:close/>
              </a:path>
            </a:pathLst>
          </a:custGeom>
          <a:solidFill>
            <a:srgbClr val="000A38">
              <a:alpha val="35998"/>
            </a:srgbClr>
          </a:solidFill>
        </p:spPr>
        <p:txBody>
          <a:bodyPr wrap="square" lIns="0" tIns="0" rIns="0" bIns="0" rtlCol="0"/>
          <a:lstStyle/>
          <a:p>
            <a:endParaRPr/>
          </a:p>
        </p:txBody>
      </p:sp>
      <p:sp>
        <p:nvSpPr>
          <p:cNvPr id="465" name="object 465"/>
          <p:cNvSpPr/>
          <p:nvPr/>
        </p:nvSpPr>
        <p:spPr>
          <a:xfrm>
            <a:off x="5239426" y="492765"/>
            <a:ext cx="42545" cy="42545"/>
          </a:xfrm>
          <a:custGeom>
            <a:avLst/>
            <a:gdLst/>
            <a:ahLst/>
            <a:cxnLst/>
            <a:rect l="l" t="t" r="r" b="b"/>
            <a:pathLst>
              <a:path w="42545" h="42545">
                <a:moveTo>
                  <a:pt x="22578" y="0"/>
                </a:moveTo>
                <a:lnTo>
                  <a:pt x="14174" y="1644"/>
                </a:lnTo>
                <a:lnTo>
                  <a:pt x="6753" y="6501"/>
                </a:lnTo>
                <a:lnTo>
                  <a:pt x="1600" y="13551"/>
                </a:lnTo>
                <a:lnTo>
                  <a:pt x="0" y="21772"/>
                </a:lnTo>
                <a:lnTo>
                  <a:pt x="1965" y="29855"/>
                </a:lnTo>
                <a:lnTo>
                  <a:pt x="6047" y="35935"/>
                </a:lnTo>
                <a:lnTo>
                  <a:pt x="12246" y="39973"/>
                </a:lnTo>
                <a:lnTo>
                  <a:pt x="20562" y="41932"/>
                </a:lnTo>
                <a:lnTo>
                  <a:pt x="28607" y="40918"/>
                </a:lnTo>
                <a:lnTo>
                  <a:pt x="35027" y="37749"/>
                </a:lnTo>
                <a:lnTo>
                  <a:pt x="39557" y="32236"/>
                </a:lnTo>
                <a:lnTo>
                  <a:pt x="41932" y="24191"/>
                </a:lnTo>
                <a:lnTo>
                  <a:pt x="41233" y="15365"/>
                </a:lnTo>
                <a:lnTo>
                  <a:pt x="37245" y="7711"/>
                </a:lnTo>
                <a:lnTo>
                  <a:pt x="30762" y="2249"/>
                </a:lnTo>
                <a:lnTo>
                  <a:pt x="22578" y="0"/>
                </a:lnTo>
                <a:close/>
              </a:path>
            </a:pathLst>
          </a:custGeom>
          <a:solidFill>
            <a:srgbClr val="000A38">
              <a:alpha val="35998"/>
            </a:srgbClr>
          </a:solidFill>
        </p:spPr>
        <p:txBody>
          <a:bodyPr wrap="square" lIns="0" tIns="0" rIns="0" bIns="0" rtlCol="0"/>
          <a:lstStyle/>
          <a:p>
            <a:endParaRPr/>
          </a:p>
        </p:txBody>
      </p:sp>
      <p:sp>
        <p:nvSpPr>
          <p:cNvPr id="466" name="object 466"/>
          <p:cNvSpPr/>
          <p:nvPr/>
        </p:nvSpPr>
        <p:spPr>
          <a:xfrm>
            <a:off x="1917093" y="490345"/>
            <a:ext cx="41910" cy="41910"/>
          </a:xfrm>
          <a:custGeom>
            <a:avLst/>
            <a:gdLst/>
            <a:ahLst/>
            <a:cxnLst/>
            <a:rect l="l" t="t" r="r" b="b"/>
            <a:pathLst>
              <a:path w="41910" h="41909">
                <a:moveTo>
                  <a:pt x="21772" y="0"/>
                </a:moveTo>
                <a:lnTo>
                  <a:pt x="13154" y="1089"/>
                </a:lnTo>
                <a:lnTo>
                  <a:pt x="6652" y="4787"/>
                </a:lnTo>
                <a:lnTo>
                  <a:pt x="2268" y="10829"/>
                </a:lnTo>
                <a:lnTo>
                  <a:pt x="0" y="18949"/>
                </a:lnTo>
                <a:lnTo>
                  <a:pt x="1140" y="27580"/>
                </a:lnTo>
                <a:lnTo>
                  <a:pt x="6098" y="35077"/>
                </a:lnTo>
                <a:lnTo>
                  <a:pt x="13551" y="40155"/>
                </a:lnTo>
                <a:lnTo>
                  <a:pt x="22175" y="41528"/>
                </a:lnTo>
                <a:lnTo>
                  <a:pt x="30246" y="39494"/>
                </a:lnTo>
                <a:lnTo>
                  <a:pt x="36237" y="35229"/>
                </a:lnTo>
                <a:lnTo>
                  <a:pt x="40036" y="28771"/>
                </a:lnTo>
                <a:lnTo>
                  <a:pt x="41529" y="20159"/>
                </a:lnTo>
                <a:lnTo>
                  <a:pt x="39859" y="11963"/>
                </a:lnTo>
                <a:lnTo>
                  <a:pt x="36035" y="5695"/>
                </a:lnTo>
                <a:lnTo>
                  <a:pt x="30019" y="1619"/>
                </a:lnTo>
                <a:lnTo>
                  <a:pt x="21772" y="0"/>
                </a:lnTo>
                <a:close/>
              </a:path>
            </a:pathLst>
          </a:custGeom>
          <a:solidFill>
            <a:srgbClr val="000A38">
              <a:alpha val="35998"/>
            </a:srgbClr>
          </a:solidFill>
        </p:spPr>
        <p:txBody>
          <a:bodyPr wrap="square" lIns="0" tIns="0" rIns="0" bIns="0" rtlCol="0"/>
          <a:lstStyle/>
          <a:p>
            <a:endParaRPr/>
          </a:p>
        </p:txBody>
      </p:sp>
      <p:sp>
        <p:nvSpPr>
          <p:cNvPr id="467" name="object 467"/>
          <p:cNvSpPr/>
          <p:nvPr/>
        </p:nvSpPr>
        <p:spPr>
          <a:xfrm>
            <a:off x="17922752" y="678235"/>
            <a:ext cx="42545" cy="42545"/>
          </a:xfrm>
          <a:custGeom>
            <a:avLst/>
            <a:gdLst/>
            <a:ahLst/>
            <a:cxnLst/>
            <a:rect l="l" t="t" r="r" b="b"/>
            <a:pathLst>
              <a:path w="42544" h="42545">
                <a:moveTo>
                  <a:pt x="19756" y="0"/>
                </a:moveTo>
                <a:lnTo>
                  <a:pt x="12473" y="1776"/>
                </a:lnTo>
                <a:lnTo>
                  <a:pt x="6551" y="5443"/>
                </a:lnTo>
                <a:lnTo>
                  <a:pt x="2292" y="11226"/>
                </a:lnTo>
                <a:lnTo>
                  <a:pt x="0" y="19353"/>
                </a:lnTo>
                <a:lnTo>
                  <a:pt x="888" y="28324"/>
                </a:lnTo>
                <a:lnTo>
                  <a:pt x="4989" y="35481"/>
                </a:lnTo>
                <a:lnTo>
                  <a:pt x="11736" y="40218"/>
                </a:lnTo>
                <a:lnTo>
                  <a:pt x="20563" y="41932"/>
                </a:lnTo>
                <a:lnTo>
                  <a:pt x="28891" y="40622"/>
                </a:lnTo>
                <a:lnTo>
                  <a:pt x="35178" y="36892"/>
                </a:lnTo>
                <a:lnTo>
                  <a:pt x="39500" y="31046"/>
                </a:lnTo>
                <a:lnTo>
                  <a:pt x="41931" y="23385"/>
                </a:lnTo>
                <a:lnTo>
                  <a:pt x="40904" y="14968"/>
                </a:lnTo>
                <a:lnTo>
                  <a:pt x="36136" y="7459"/>
                </a:lnTo>
                <a:lnTo>
                  <a:pt x="28721" y="2066"/>
                </a:lnTo>
                <a:lnTo>
                  <a:pt x="19756" y="0"/>
                </a:lnTo>
                <a:close/>
              </a:path>
            </a:pathLst>
          </a:custGeom>
          <a:solidFill>
            <a:srgbClr val="000A38">
              <a:alpha val="35998"/>
            </a:srgbClr>
          </a:solidFill>
        </p:spPr>
        <p:txBody>
          <a:bodyPr wrap="square" lIns="0" tIns="0" rIns="0" bIns="0" rtlCol="0"/>
          <a:lstStyle/>
          <a:p>
            <a:endParaRPr/>
          </a:p>
        </p:txBody>
      </p:sp>
      <p:sp>
        <p:nvSpPr>
          <p:cNvPr id="468" name="object 468"/>
          <p:cNvSpPr/>
          <p:nvPr/>
        </p:nvSpPr>
        <p:spPr>
          <a:xfrm>
            <a:off x="8559338" y="496797"/>
            <a:ext cx="43180" cy="43180"/>
          </a:xfrm>
          <a:custGeom>
            <a:avLst/>
            <a:gdLst/>
            <a:ahLst/>
            <a:cxnLst/>
            <a:rect l="l" t="t" r="r" b="b"/>
            <a:pathLst>
              <a:path w="43179" h="43179">
                <a:moveTo>
                  <a:pt x="18547" y="0"/>
                </a:moveTo>
                <a:lnTo>
                  <a:pt x="10546" y="2318"/>
                </a:lnTo>
                <a:lnTo>
                  <a:pt x="4737" y="6753"/>
                </a:lnTo>
                <a:lnTo>
                  <a:pt x="1197" y="13154"/>
                </a:lnTo>
                <a:lnTo>
                  <a:pt x="0" y="21369"/>
                </a:lnTo>
                <a:lnTo>
                  <a:pt x="1820" y="30094"/>
                </a:lnTo>
                <a:lnTo>
                  <a:pt x="6703" y="37043"/>
                </a:lnTo>
                <a:lnTo>
                  <a:pt x="13778" y="41497"/>
                </a:lnTo>
                <a:lnTo>
                  <a:pt x="22175" y="42739"/>
                </a:lnTo>
                <a:lnTo>
                  <a:pt x="30725" y="40502"/>
                </a:lnTo>
                <a:lnTo>
                  <a:pt x="37649" y="35128"/>
                </a:lnTo>
                <a:lnTo>
                  <a:pt x="42078" y="27713"/>
                </a:lnTo>
                <a:lnTo>
                  <a:pt x="43142" y="19353"/>
                </a:lnTo>
                <a:lnTo>
                  <a:pt x="40660" y="11169"/>
                </a:lnTo>
                <a:lnTo>
                  <a:pt x="35078" y="4687"/>
                </a:lnTo>
                <a:lnTo>
                  <a:pt x="27380" y="699"/>
                </a:lnTo>
                <a:lnTo>
                  <a:pt x="18547" y="0"/>
                </a:lnTo>
                <a:close/>
              </a:path>
            </a:pathLst>
          </a:custGeom>
          <a:solidFill>
            <a:srgbClr val="000A38">
              <a:alpha val="35998"/>
            </a:srgbClr>
          </a:solidFill>
        </p:spPr>
        <p:txBody>
          <a:bodyPr wrap="square" lIns="0" tIns="0" rIns="0" bIns="0" rtlCol="0"/>
          <a:lstStyle/>
          <a:p>
            <a:endParaRPr/>
          </a:p>
        </p:txBody>
      </p:sp>
      <p:sp>
        <p:nvSpPr>
          <p:cNvPr id="469" name="object 469"/>
          <p:cNvSpPr/>
          <p:nvPr/>
        </p:nvSpPr>
        <p:spPr>
          <a:xfrm>
            <a:off x="4020162" y="500022"/>
            <a:ext cx="42545" cy="41910"/>
          </a:xfrm>
          <a:custGeom>
            <a:avLst/>
            <a:gdLst/>
            <a:ahLst/>
            <a:cxnLst/>
            <a:rect l="l" t="t" r="r" b="b"/>
            <a:pathLst>
              <a:path w="42545" h="41909">
                <a:moveTo>
                  <a:pt x="21772" y="0"/>
                </a:moveTo>
                <a:lnTo>
                  <a:pt x="13551" y="1600"/>
                </a:lnTo>
                <a:lnTo>
                  <a:pt x="6501" y="6753"/>
                </a:lnTo>
                <a:lnTo>
                  <a:pt x="1644" y="14174"/>
                </a:lnTo>
                <a:lnTo>
                  <a:pt x="0" y="22578"/>
                </a:lnTo>
                <a:lnTo>
                  <a:pt x="2482" y="30756"/>
                </a:lnTo>
                <a:lnTo>
                  <a:pt x="8063" y="37194"/>
                </a:lnTo>
                <a:lnTo>
                  <a:pt x="15762" y="41062"/>
                </a:lnTo>
                <a:lnTo>
                  <a:pt x="24594" y="41528"/>
                </a:lnTo>
                <a:lnTo>
                  <a:pt x="32639" y="39147"/>
                </a:lnTo>
                <a:lnTo>
                  <a:pt x="38152" y="34574"/>
                </a:lnTo>
                <a:lnTo>
                  <a:pt x="41321" y="28034"/>
                </a:lnTo>
                <a:lnTo>
                  <a:pt x="42335" y="19756"/>
                </a:lnTo>
                <a:lnTo>
                  <a:pt x="40143" y="11510"/>
                </a:lnTo>
                <a:lnTo>
                  <a:pt x="35985" y="5493"/>
                </a:lnTo>
                <a:lnTo>
                  <a:pt x="29861" y="1669"/>
                </a:lnTo>
                <a:lnTo>
                  <a:pt x="21772" y="0"/>
                </a:lnTo>
                <a:close/>
              </a:path>
            </a:pathLst>
          </a:custGeom>
          <a:solidFill>
            <a:srgbClr val="000A38">
              <a:alpha val="35998"/>
            </a:srgbClr>
          </a:solidFill>
        </p:spPr>
        <p:txBody>
          <a:bodyPr wrap="square" lIns="0" tIns="0" rIns="0" bIns="0" rtlCol="0"/>
          <a:lstStyle/>
          <a:p>
            <a:endParaRPr/>
          </a:p>
        </p:txBody>
      </p:sp>
      <p:sp>
        <p:nvSpPr>
          <p:cNvPr id="470" name="object 470"/>
          <p:cNvSpPr/>
          <p:nvPr/>
        </p:nvSpPr>
        <p:spPr>
          <a:xfrm>
            <a:off x="7339672" y="503651"/>
            <a:ext cx="43180" cy="43815"/>
          </a:xfrm>
          <a:custGeom>
            <a:avLst/>
            <a:gdLst/>
            <a:ahLst/>
            <a:cxnLst/>
            <a:rect l="l" t="t" r="r" b="b"/>
            <a:pathLst>
              <a:path w="43179" h="43815">
                <a:moveTo>
                  <a:pt x="21369" y="0"/>
                </a:moveTo>
                <a:lnTo>
                  <a:pt x="12984" y="1259"/>
                </a:lnTo>
                <a:lnTo>
                  <a:pt x="6602" y="4939"/>
                </a:lnTo>
                <a:lnTo>
                  <a:pt x="2261" y="10886"/>
                </a:lnTo>
                <a:lnTo>
                  <a:pt x="0" y="18949"/>
                </a:lnTo>
                <a:lnTo>
                  <a:pt x="1007" y="27726"/>
                </a:lnTo>
                <a:lnTo>
                  <a:pt x="5342" y="35330"/>
                </a:lnTo>
                <a:lnTo>
                  <a:pt x="12247" y="40893"/>
                </a:lnTo>
                <a:lnTo>
                  <a:pt x="20966" y="43545"/>
                </a:lnTo>
                <a:lnTo>
                  <a:pt x="29534" y="41794"/>
                </a:lnTo>
                <a:lnTo>
                  <a:pt x="36287" y="37699"/>
                </a:lnTo>
                <a:lnTo>
                  <a:pt x="40924" y="31184"/>
                </a:lnTo>
                <a:lnTo>
                  <a:pt x="43141" y="22175"/>
                </a:lnTo>
                <a:lnTo>
                  <a:pt x="42008" y="13607"/>
                </a:lnTo>
                <a:lnTo>
                  <a:pt x="37396" y="6551"/>
                </a:lnTo>
                <a:lnTo>
                  <a:pt x="30214" y="1763"/>
                </a:lnTo>
                <a:lnTo>
                  <a:pt x="21369" y="0"/>
                </a:lnTo>
                <a:close/>
              </a:path>
            </a:pathLst>
          </a:custGeom>
          <a:solidFill>
            <a:srgbClr val="000A38">
              <a:alpha val="35998"/>
            </a:srgbClr>
          </a:solidFill>
        </p:spPr>
        <p:txBody>
          <a:bodyPr wrap="square" lIns="0" tIns="0" rIns="0" bIns="0" rtlCol="0"/>
          <a:lstStyle/>
          <a:p>
            <a:endParaRPr/>
          </a:p>
        </p:txBody>
      </p:sp>
      <p:sp>
        <p:nvSpPr>
          <p:cNvPr id="471" name="object 471"/>
          <p:cNvSpPr/>
          <p:nvPr/>
        </p:nvSpPr>
        <p:spPr>
          <a:xfrm>
            <a:off x="6121215" y="506877"/>
            <a:ext cx="42545" cy="42545"/>
          </a:xfrm>
          <a:custGeom>
            <a:avLst/>
            <a:gdLst/>
            <a:ahLst/>
            <a:cxnLst/>
            <a:rect l="l" t="t" r="r" b="b"/>
            <a:pathLst>
              <a:path w="42545" h="42545">
                <a:moveTo>
                  <a:pt x="18949" y="0"/>
                </a:moveTo>
                <a:lnTo>
                  <a:pt x="11056" y="2261"/>
                </a:lnTo>
                <a:lnTo>
                  <a:pt x="5090" y="6602"/>
                </a:lnTo>
                <a:lnTo>
                  <a:pt x="1316" y="12984"/>
                </a:lnTo>
                <a:lnTo>
                  <a:pt x="0" y="21369"/>
                </a:lnTo>
                <a:lnTo>
                  <a:pt x="1713" y="30195"/>
                </a:lnTo>
                <a:lnTo>
                  <a:pt x="6451" y="36942"/>
                </a:lnTo>
                <a:lnTo>
                  <a:pt x="13607" y="41044"/>
                </a:lnTo>
                <a:lnTo>
                  <a:pt x="22578" y="41932"/>
                </a:lnTo>
                <a:lnTo>
                  <a:pt x="30535" y="39872"/>
                </a:lnTo>
                <a:lnTo>
                  <a:pt x="36337" y="35733"/>
                </a:lnTo>
                <a:lnTo>
                  <a:pt x="40098" y="29855"/>
                </a:lnTo>
                <a:lnTo>
                  <a:pt x="41931" y="22578"/>
                </a:lnTo>
                <a:lnTo>
                  <a:pt x="39928" y="13381"/>
                </a:lnTo>
                <a:lnTo>
                  <a:pt x="34674" y="5846"/>
                </a:lnTo>
                <a:lnTo>
                  <a:pt x="27303" y="1033"/>
                </a:lnTo>
                <a:lnTo>
                  <a:pt x="18949" y="0"/>
                </a:lnTo>
                <a:close/>
              </a:path>
            </a:pathLst>
          </a:custGeom>
          <a:solidFill>
            <a:srgbClr val="000A38">
              <a:alpha val="35998"/>
            </a:srgbClr>
          </a:solidFill>
        </p:spPr>
        <p:txBody>
          <a:bodyPr wrap="square" lIns="0" tIns="0" rIns="0" bIns="0" rtlCol="0"/>
          <a:lstStyle/>
          <a:p>
            <a:endParaRPr/>
          </a:p>
        </p:txBody>
      </p:sp>
      <p:sp>
        <p:nvSpPr>
          <p:cNvPr id="472" name="object 472"/>
          <p:cNvSpPr/>
          <p:nvPr/>
        </p:nvSpPr>
        <p:spPr>
          <a:xfrm>
            <a:off x="2801302" y="504457"/>
            <a:ext cx="41910" cy="41910"/>
          </a:xfrm>
          <a:custGeom>
            <a:avLst/>
            <a:gdLst/>
            <a:ahLst/>
            <a:cxnLst/>
            <a:rect l="l" t="t" r="r" b="b"/>
            <a:pathLst>
              <a:path w="41910" h="41909">
                <a:moveTo>
                  <a:pt x="23385" y="0"/>
                </a:moveTo>
                <a:lnTo>
                  <a:pt x="14855" y="497"/>
                </a:lnTo>
                <a:lnTo>
                  <a:pt x="8063" y="3679"/>
                </a:lnTo>
                <a:lnTo>
                  <a:pt x="3086" y="9355"/>
                </a:lnTo>
                <a:lnTo>
                  <a:pt x="0" y="17337"/>
                </a:lnTo>
                <a:lnTo>
                  <a:pt x="485" y="25880"/>
                </a:lnTo>
                <a:lnTo>
                  <a:pt x="4787" y="33667"/>
                </a:lnTo>
                <a:lnTo>
                  <a:pt x="11736" y="39336"/>
                </a:lnTo>
                <a:lnTo>
                  <a:pt x="20159" y="41529"/>
                </a:lnTo>
                <a:lnTo>
                  <a:pt x="28544" y="40262"/>
                </a:lnTo>
                <a:lnTo>
                  <a:pt x="34926" y="36539"/>
                </a:lnTo>
                <a:lnTo>
                  <a:pt x="39267" y="30472"/>
                </a:lnTo>
                <a:lnTo>
                  <a:pt x="41529" y="22175"/>
                </a:lnTo>
                <a:lnTo>
                  <a:pt x="40451" y="13664"/>
                </a:lnTo>
                <a:lnTo>
                  <a:pt x="37144" y="7005"/>
                </a:lnTo>
                <a:lnTo>
                  <a:pt x="31493" y="2387"/>
                </a:lnTo>
                <a:lnTo>
                  <a:pt x="23385" y="0"/>
                </a:lnTo>
                <a:close/>
              </a:path>
            </a:pathLst>
          </a:custGeom>
          <a:solidFill>
            <a:srgbClr val="000A38">
              <a:alpha val="35998"/>
            </a:srgbClr>
          </a:solidFill>
        </p:spPr>
        <p:txBody>
          <a:bodyPr wrap="square" lIns="0" tIns="0" rIns="0" bIns="0" rtlCol="0"/>
          <a:lstStyle/>
          <a:p>
            <a:endParaRPr/>
          </a:p>
        </p:txBody>
      </p:sp>
      <p:sp>
        <p:nvSpPr>
          <p:cNvPr id="473" name="object 473"/>
          <p:cNvSpPr/>
          <p:nvPr/>
        </p:nvSpPr>
        <p:spPr>
          <a:xfrm>
            <a:off x="9443547" y="510908"/>
            <a:ext cx="43180" cy="43180"/>
          </a:xfrm>
          <a:custGeom>
            <a:avLst/>
            <a:gdLst/>
            <a:ahLst/>
            <a:cxnLst/>
            <a:rect l="l" t="t" r="r" b="b"/>
            <a:pathLst>
              <a:path w="43179" h="43179">
                <a:moveTo>
                  <a:pt x="20966" y="0"/>
                </a:moveTo>
                <a:lnTo>
                  <a:pt x="12133" y="1713"/>
                </a:lnTo>
                <a:lnTo>
                  <a:pt x="5342" y="6451"/>
                </a:lnTo>
                <a:lnTo>
                  <a:pt x="1121" y="13607"/>
                </a:lnTo>
                <a:lnTo>
                  <a:pt x="0" y="22578"/>
                </a:lnTo>
                <a:lnTo>
                  <a:pt x="1726" y="30781"/>
                </a:lnTo>
                <a:lnTo>
                  <a:pt x="5644" y="37093"/>
                </a:lnTo>
                <a:lnTo>
                  <a:pt x="11679" y="41289"/>
                </a:lnTo>
                <a:lnTo>
                  <a:pt x="19756" y="43141"/>
                </a:lnTo>
                <a:lnTo>
                  <a:pt x="28960" y="41906"/>
                </a:lnTo>
                <a:lnTo>
                  <a:pt x="35934" y="37799"/>
                </a:lnTo>
                <a:lnTo>
                  <a:pt x="40564" y="31121"/>
                </a:lnTo>
                <a:lnTo>
                  <a:pt x="42738" y="22175"/>
                </a:lnTo>
                <a:lnTo>
                  <a:pt x="41831" y="13607"/>
                </a:lnTo>
                <a:lnTo>
                  <a:pt x="37295" y="6551"/>
                </a:lnTo>
                <a:lnTo>
                  <a:pt x="30037" y="1763"/>
                </a:lnTo>
                <a:lnTo>
                  <a:pt x="20966" y="0"/>
                </a:lnTo>
                <a:close/>
              </a:path>
            </a:pathLst>
          </a:custGeom>
          <a:solidFill>
            <a:srgbClr val="000A38">
              <a:alpha val="35998"/>
            </a:srgbClr>
          </a:solidFill>
        </p:spPr>
        <p:txBody>
          <a:bodyPr wrap="square" lIns="0" tIns="0" rIns="0" bIns="0" rtlCol="0"/>
          <a:lstStyle/>
          <a:p>
            <a:endParaRPr/>
          </a:p>
        </p:txBody>
      </p:sp>
      <p:sp>
        <p:nvSpPr>
          <p:cNvPr id="474" name="object 474"/>
          <p:cNvSpPr/>
          <p:nvPr/>
        </p:nvSpPr>
        <p:spPr>
          <a:xfrm>
            <a:off x="4901951" y="514134"/>
            <a:ext cx="41910" cy="42545"/>
          </a:xfrm>
          <a:custGeom>
            <a:avLst/>
            <a:gdLst/>
            <a:ahLst/>
            <a:cxnLst/>
            <a:rect l="l" t="t" r="r" b="b"/>
            <a:pathLst>
              <a:path w="41910" h="42545">
                <a:moveTo>
                  <a:pt x="19353" y="0"/>
                </a:moveTo>
                <a:lnTo>
                  <a:pt x="11169" y="2475"/>
                </a:lnTo>
                <a:lnTo>
                  <a:pt x="4687" y="8013"/>
                </a:lnTo>
                <a:lnTo>
                  <a:pt x="699" y="15592"/>
                </a:lnTo>
                <a:lnTo>
                  <a:pt x="0" y="24191"/>
                </a:lnTo>
                <a:lnTo>
                  <a:pt x="2551" y="32293"/>
                </a:lnTo>
                <a:lnTo>
                  <a:pt x="7106" y="37900"/>
                </a:lnTo>
                <a:lnTo>
                  <a:pt x="13551" y="41088"/>
                </a:lnTo>
                <a:lnTo>
                  <a:pt x="21772" y="41932"/>
                </a:lnTo>
                <a:lnTo>
                  <a:pt x="30019" y="40143"/>
                </a:lnTo>
                <a:lnTo>
                  <a:pt x="36035" y="36086"/>
                </a:lnTo>
                <a:lnTo>
                  <a:pt x="39859" y="29912"/>
                </a:lnTo>
                <a:lnTo>
                  <a:pt x="41529" y="21772"/>
                </a:lnTo>
                <a:lnTo>
                  <a:pt x="40162" y="13494"/>
                </a:lnTo>
                <a:lnTo>
                  <a:pt x="35128" y="6350"/>
                </a:lnTo>
                <a:lnTo>
                  <a:pt x="27751" y="1474"/>
                </a:lnTo>
                <a:lnTo>
                  <a:pt x="19353" y="0"/>
                </a:lnTo>
                <a:close/>
              </a:path>
            </a:pathLst>
          </a:custGeom>
          <a:solidFill>
            <a:srgbClr val="000A38">
              <a:alpha val="35998"/>
            </a:srgbClr>
          </a:solidFill>
        </p:spPr>
        <p:txBody>
          <a:bodyPr wrap="square" lIns="0" tIns="0" rIns="0" bIns="0" rtlCol="0"/>
          <a:lstStyle/>
          <a:p>
            <a:endParaRPr/>
          </a:p>
        </p:txBody>
      </p:sp>
      <p:sp>
        <p:nvSpPr>
          <p:cNvPr id="475" name="object 475"/>
          <p:cNvSpPr/>
          <p:nvPr/>
        </p:nvSpPr>
        <p:spPr>
          <a:xfrm>
            <a:off x="7005422" y="521392"/>
            <a:ext cx="42545" cy="42545"/>
          </a:xfrm>
          <a:custGeom>
            <a:avLst/>
            <a:gdLst/>
            <a:ahLst/>
            <a:cxnLst/>
            <a:rect l="l" t="t" r="r" b="b"/>
            <a:pathLst>
              <a:path w="42545" h="42545">
                <a:moveTo>
                  <a:pt x="22175" y="0"/>
                </a:moveTo>
                <a:lnTo>
                  <a:pt x="13777" y="957"/>
                </a:lnTo>
                <a:lnTo>
                  <a:pt x="6703" y="5543"/>
                </a:lnTo>
                <a:lnTo>
                  <a:pt x="1820" y="12700"/>
                </a:lnTo>
                <a:lnTo>
                  <a:pt x="0" y="21369"/>
                </a:lnTo>
                <a:lnTo>
                  <a:pt x="1480" y="29685"/>
                </a:lnTo>
                <a:lnTo>
                  <a:pt x="5191" y="35884"/>
                </a:lnTo>
                <a:lnTo>
                  <a:pt x="10942" y="39966"/>
                </a:lnTo>
                <a:lnTo>
                  <a:pt x="18547" y="41931"/>
                </a:lnTo>
                <a:lnTo>
                  <a:pt x="27984" y="40640"/>
                </a:lnTo>
                <a:lnTo>
                  <a:pt x="35683" y="36135"/>
                </a:lnTo>
                <a:lnTo>
                  <a:pt x="40659" y="29287"/>
                </a:lnTo>
                <a:lnTo>
                  <a:pt x="41932" y="20965"/>
                </a:lnTo>
                <a:lnTo>
                  <a:pt x="40149" y="12813"/>
                </a:lnTo>
                <a:lnTo>
                  <a:pt x="36136" y="6551"/>
                </a:lnTo>
                <a:lnTo>
                  <a:pt x="30082" y="2255"/>
                </a:lnTo>
                <a:lnTo>
                  <a:pt x="22175" y="0"/>
                </a:lnTo>
                <a:close/>
              </a:path>
            </a:pathLst>
          </a:custGeom>
          <a:solidFill>
            <a:srgbClr val="000A38">
              <a:alpha val="35998"/>
            </a:srgbClr>
          </a:solidFill>
        </p:spPr>
        <p:txBody>
          <a:bodyPr wrap="square" lIns="0" tIns="0" rIns="0" bIns="0" rtlCol="0"/>
          <a:lstStyle/>
          <a:p>
            <a:endParaRPr/>
          </a:p>
        </p:txBody>
      </p:sp>
      <p:sp>
        <p:nvSpPr>
          <p:cNvPr id="476" name="object 476"/>
          <p:cNvSpPr/>
          <p:nvPr/>
        </p:nvSpPr>
        <p:spPr>
          <a:xfrm>
            <a:off x="3683090" y="518569"/>
            <a:ext cx="41910" cy="41910"/>
          </a:xfrm>
          <a:custGeom>
            <a:avLst/>
            <a:gdLst/>
            <a:ahLst/>
            <a:cxnLst/>
            <a:rect l="l" t="t" r="r" b="b"/>
            <a:pathLst>
              <a:path w="41910" h="41909">
                <a:moveTo>
                  <a:pt x="18143" y="0"/>
                </a:moveTo>
                <a:lnTo>
                  <a:pt x="10319" y="2198"/>
                </a:lnTo>
                <a:lnTo>
                  <a:pt x="4535" y="6400"/>
                </a:lnTo>
                <a:lnTo>
                  <a:pt x="1020" y="12643"/>
                </a:lnTo>
                <a:lnTo>
                  <a:pt x="0" y="20965"/>
                </a:lnTo>
                <a:lnTo>
                  <a:pt x="1562" y="29338"/>
                </a:lnTo>
                <a:lnTo>
                  <a:pt x="5543" y="35632"/>
                </a:lnTo>
                <a:lnTo>
                  <a:pt x="11793" y="39733"/>
                </a:lnTo>
                <a:lnTo>
                  <a:pt x="20159" y="41528"/>
                </a:lnTo>
                <a:lnTo>
                  <a:pt x="28715" y="39802"/>
                </a:lnTo>
                <a:lnTo>
                  <a:pt x="35985" y="34372"/>
                </a:lnTo>
                <a:lnTo>
                  <a:pt x="40684" y="26673"/>
                </a:lnTo>
                <a:lnTo>
                  <a:pt x="41529" y="18143"/>
                </a:lnTo>
                <a:lnTo>
                  <a:pt x="38725" y="10375"/>
                </a:lnTo>
                <a:lnTo>
                  <a:pt x="33918" y="4687"/>
                </a:lnTo>
                <a:lnTo>
                  <a:pt x="27070" y="1190"/>
                </a:lnTo>
                <a:lnTo>
                  <a:pt x="18143" y="0"/>
                </a:lnTo>
                <a:close/>
              </a:path>
            </a:pathLst>
          </a:custGeom>
          <a:solidFill>
            <a:srgbClr val="000A38">
              <a:alpha val="35998"/>
            </a:srgbClr>
          </a:solidFill>
        </p:spPr>
        <p:txBody>
          <a:bodyPr wrap="square" lIns="0" tIns="0" rIns="0" bIns="0" rtlCol="0"/>
          <a:lstStyle/>
          <a:p>
            <a:endParaRPr/>
          </a:p>
        </p:txBody>
      </p:sp>
      <p:sp>
        <p:nvSpPr>
          <p:cNvPr id="477" name="object 477"/>
          <p:cNvSpPr/>
          <p:nvPr/>
        </p:nvSpPr>
        <p:spPr>
          <a:xfrm>
            <a:off x="10323320" y="525020"/>
            <a:ext cx="43180" cy="43180"/>
          </a:xfrm>
          <a:custGeom>
            <a:avLst/>
            <a:gdLst/>
            <a:ahLst/>
            <a:cxnLst/>
            <a:rect l="l" t="t" r="r" b="b"/>
            <a:pathLst>
              <a:path w="43179" h="43179">
                <a:moveTo>
                  <a:pt x="19353" y="0"/>
                </a:moveTo>
                <a:lnTo>
                  <a:pt x="11283" y="2255"/>
                </a:lnTo>
                <a:lnTo>
                  <a:pt x="5291" y="6551"/>
                </a:lnTo>
                <a:lnTo>
                  <a:pt x="1493" y="12813"/>
                </a:lnTo>
                <a:lnTo>
                  <a:pt x="0" y="20965"/>
                </a:lnTo>
                <a:lnTo>
                  <a:pt x="1713" y="29363"/>
                </a:lnTo>
                <a:lnTo>
                  <a:pt x="6753" y="36438"/>
                </a:lnTo>
                <a:lnTo>
                  <a:pt x="14061" y="41321"/>
                </a:lnTo>
                <a:lnTo>
                  <a:pt x="22578" y="43141"/>
                </a:lnTo>
                <a:lnTo>
                  <a:pt x="31008" y="41302"/>
                </a:lnTo>
                <a:lnTo>
                  <a:pt x="37698" y="36287"/>
                </a:lnTo>
                <a:lnTo>
                  <a:pt x="41970" y="28853"/>
                </a:lnTo>
                <a:lnTo>
                  <a:pt x="43141" y="19756"/>
                </a:lnTo>
                <a:lnTo>
                  <a:pt x="40898" y="11169"/>
                </a:lnTo>
                <a:lnTo>
                  <a:pt x="35783" y="4586"/>
                </a:lnTo>
                <a:lnTo>
                  <a:pt x="28400" y="648"/>
                </a:lnTo>
                <a:lnTo>
                  <a:pt x="19353" y="0"/>
                </a:lnTo>
                <a:close/>
              </a:path>
            </a:pathLst>
          </a:custGeom>
          <a:solidFill>
            <a:srgbClr val="000A38">
              <a:alpha val="35998"/>
            </a:srgbClr>
          </a:solidFill>
        </p:spPr>
        <p:txBody>
          <a:bodyPr wrap="square" lIns="0" tIns="0" rIns="0" bIns="0" rtlCol="0"/>
          <a:lstStyle/>
          <a:p>
            <a:endParaRPr/>
          </a:p>
        </p:txBody>
      </p:sp>
      <p:sp>
        <p:nvSpPr>
          <p:cNvPr id="478" name="object 478"/>
          <p:cNvSpPr/>
          <p:nvPr/>
        </p:nvSpPr>
        <p:spPr>
          <a:xfrm>
            <a:off x="5781723" y="528649"/>
            <a:ext cx="42545" cy="42545"/>
          </a:xfrm>
          <a:custGeom>
            <a:avLst/>
            <a:gdLst/>
            <a:ahLst/>
            <a:cxnLst/>
            <a:rect l="l" t="t" r="r" b="b"/>
            <a:pathLst>
              <a:path w="42545" h="42545">
                <a:moveTo>
                  <a:pt x="21772" y="0"/>
                </a:moveTo>
                <a:lnTo>
                  <a:pt x="13437" y="1940"/>
                </a:lnTo>
                <a:lnTo>
                  <a:pt x="6199" y="7055"/>
                </a:lnTo>
                <a:lnTo>
                  <a:pt x="1304" y="14288"/>
                </a:lnTo>
                <a:lnTo>
                  <a:pt x="0" y="22578"/>
                </a:lnTo>
                <a:lnTo>
                  <a:pt x="2028" y="30422"/>
                </a:lnTo>
                <a:lnTo>
                  <a:pt x="6249" y="36338"/>
                </a:lnTo>
                <a:lnTo>
                  <a:pt x="12587" y="40212"/>
                </a:lnTo>
                <a:lnTo>
                  <a:pt x="20966" y="41932"/>
                </a:lnTo>
                <a:lnTo>
                  <a:pt x="29118" y="40565"/>
                </a:lnTo>
                <a:lnTo>
                  <a:pt x="35380" y="37043"/>
                </a:lnTo>
                <a:lnTo>
                  <a:pt x="39677" y="31329"/>
                </a:lnTo>
                <a:lnTo>
                  <a:pt x="41932" y="23385"/>
                </a:lnTo>
                <a:lnTo>
                  <a:pt x="41107" y="14628"/>
                </a:lnTo>
                <a:lnTo>
                  <a:pt x="36842" y="7156"/>
                </a:lnTo>
                <a:lnTo>
                  <a:pt x="30082" y="1953"/>
                </a:lnTo>
                <a:lnTo>
                  <a:pt x="21772" y="0"/>
                </a:lnTo>
                <a:close/>
              </a:path>
            </a:pathLst>
          </a:custGeom>
          <a:solidFill>
            <a:srgbClr val="000A38">
              <a:alpha val="35998"/>
            </a:srgbClr>
          </a:solidFill>
        </p:spPr>
        <p:txBody>
          <a:bodyPr wrap="square" lIns="0" tIns="0" rIns="0" bIns="0" rtlCol="0"/>
          <a:lstStyle/>
          <a:p>
            <a:endParaRPr/>
          </a:p>
        </p:txBody>
      </p:sp>
      <p:sp>
        <p:nvSpPr>
          <p:cNvPr id="479" name="object 479"/>
          <p:cNvSpPr/>
          <p:nvPr/>
        </p:nvSpPr>
        <p:spPr>
          <a:xfrm>
            <a:off x="9104056" y="532681"/>
            <a:ext cx="43180" cy="43180"/>
          </a:xfrm>
          <a:custGeom>
            <a:avLst/>
            <a:gdLst/>
            <a:ahLst/>
            <a:cxnLst/>
            <a:rect l="l" t="t" r="r" b="b"/>
            <a:pathLst>
              <a:path w="43179" h="43179">
                <a:moveTo>
                  <a:pt x="20966" y="0"/>
                </a:moveTo>
                <a:lnTo>
                  <a:pt x="12700" y="1549"/>
                </a:lnTo>
                <a:lnTo>
                  <a:pt x="6249" y="5443"/>
                </a:lnTo>
                <a:lnTo>
                  <a:pt x="1915" y="11453"/>
                </a:lnTo>
                <a:lnTo>
                  <a:pt x="0" y="19353"/>
                </a:lnTo>
                <a:lnTo>
                  <a:pt x="1001" y="28394"/>
                </a:lnTo>
                <a:lnTo>
                  <a:pt x="4989" y="35431"/>
                </a:lnTo>
                <a:lnTo>
                  <a:pt x="11623" y="40275"/>
                </a:lnTo>
                <a:lnTo>
                  <a:pt x="20563" y="42739"/>
                </a:lnTo>
                <a:lnTo>
                  <a:pt x="29130" y="41611"/>
                </a:lnTo>
                <a:lnTo>
                  <a:pt x="36186" y="37043"/>
                </a:lnTo>
                <a:lnTo>
                  <a:pt x="40974" y="29981"/>
                </a:lnTo>
                <a:lnTo>
                  <a:pt x="42738" y="21369"/>
                </a:lnTo>
                <a:lnTo>
                  <a:pt x="41321" y="12530"/>
                </a:lnTo>
                <a:lnTo>
                  <a:pt x="36841" y="5695"/>
                </a:lnTo>
                <a:lnTo>
                  <a:pt x="29867" y="1354"/>
                </a:lnTo>
                <a:lnTo>
                  <a:pt x="20966" y="0"/>
                </a:lnTo>
                <a:close/>
              </a:path>
            </a:pathLst>
          </a:custGeom>
          <a:solidFill>
            <a:srgbClr val="000A38">
              <a:alpha val="35998"/>
            </a:srgbClr>
          </a:solidFill>
        </p:spPr>
        <p:txBody>
          <a:bodyPr wrap="square" lIns="0" tIns="0" rIns="0" bIns="0" rtlCol="0"/>
          <a:lstStyle/>
          <a:p>
            <a:endParaRPr/>
          </a:p>
        </p:txBody>
      </p:sp>
      <p:sp>
        <p:nvSpPr>
          <p:cNvPr id="480" name="object 480"/>
          <p:cNvSpPr/>
          <p:nvPr/>
        </p:nvSpPr>
        <p:spPr>
          <a:xfrm>
            <a:off x="7885196" y="535906"/>
            <a:ext cx="42545" cy="42545"/>
          </a:xfrm>
          <a:custGeom>
            <a:avLst/>
            <a:gdLst/>
            <a:ahLst/>
            <a:cxnLst/>
            <a:rect l="l" t="t" r="r" b="b"/>
            <a:pathLst>
              <a:path w="42545" h="42545">
                <a:moveTo>
                  <a:pt x="20966" y="0"/>
                </a:moveTo>
                <a:lnTo>
                  <a:pt x="12814" y="1782"/>
                </a:lnTo>
                <a:lnTo>
                  <a:pt x="6551" y="5795"/>
                </a:lnTo>
                <a:lnTo>
                  <a:pt x="2255" y="11850"/>
                </a:lnTo>
                <a:lnTo>
                  <a:pt x="0" y="19756"/>
                </a:lnTo>
                <a:lnTo>
                  <a:pt x="957" y="28154"/>
                </a:lnTo>
                <a:lnTo>
                  <a:pt x="5544" y="35229"/>
                </a:lnTo>
                <a:lnTo>
                  <a:pt x="12700" y="40111"/>
                </a:lnTo>
                <a:lnTo>
                  <a:pt x="21369" y="41932"/>
                </a:lnTo>
                <a:lnTo>
                  <a:pt x="29685" y="40282"/>
                </a:lnTo>
                <a:lnTo>
                  <a:pt x="35884" y="36590"/>
                </a:lnTo>
                <a:lnTo>
                  <a:pt x="39966" y="30932"/>
                </a:lnTo>
                <a:lnTo>
                  <a:pt x="41931" y="23385"/>
                </a:lnTo>
                <a:lnTo>
                  <a:pt x="40640" y="13948"/>
                </a:lnTo>
                <a:lnTo>
                  <a:pt x="36136" y="6249"/>
                </a:lnTo>
                <a:lnTo>
                  <a:pt x="29288" y="1272"/>
                </a:lnTo>
                <a:lnTo>
                  <a:pt x="20966" y="0"/>
                </a:lnTo>
                <a:close/>
              </a:path>
            </a:pathLst>
          </a:custGeom>
          <a:solidFill>
            <a:srgbClr val="000A38">
              <a:alpha val="35998"/>
            </a:srgbClr>
          </a:solidFill>
        </p:spPr>
        <p:txBody>
          <a:bodyPr wrap="square" lIns="0" tIns="0" rIns="0" bIns="0" rtlCol="0"/>
          <a:lstStyle/>
          <a:p>
            <a:endParaRPr/>
          </a:p>
        </p:txBody>
      </p:sp>
      <p:sp>
        <p:nvSpPr>
          <p:cNvPr id="481" name="object 481"/>
          <p:cNvSpPr/>
          <p:nvPr/>
        </p:nvSpPr>
        <p:spPr>
          <a:xfrm>
            <a:off x="4562460" y="533084"/>
            <a:ext cx="41910" cy="42545"/>
          </a:xfrm>
          <a:custGeom>
            <a:avLst/>
            <a:gdLst/>
            <a:ahLst/>
            <a:cxnLst/>
            <a:rect l="l" t="t" r="r" b="b"/>
            <a:pathLst>
              <a:path w="41910" h="42545">
                <a:moveTo>
                  <a:pt x="22175" y="0"/>
                </a:moveTo>
                <a:lnTo>
                  <a:pt x="13721" y="856"/>
                </a:lnTo>
                <a:lnTo>
                  <a:pt x="7156" y="4435"/>
                </a:lnTo>
                <a:lnTo>
                  <a:pt x="2557" y="10432"/>
                </a:lnTo>
                <a:lnTo>
                  <a:pt x="0" y="18546"/>
                </a:lnTo>
                <a:lnTo>
                  <a:pt x="907" y="26963"/>
                </a:lnTo>
                <a:lnTo>
                  <a:pt x="5745" y="34473"/>
                </a:lnTo>
                <a:lnTo>
                  <a:pt x="13154" y="39866"/>
                </a:lnTo>
                <a:lnTo>
                  <a:pt x="21772" y="41932"/>
                </a:lnTo>
                <a:lnTo>
                  <a:pt x="29452" y="40048"/>
                </a:lnTo>
                <a:lnTo>
                  <a:pt x="35733" y="35330"/>
                </a:lnTo>
                <a:lnTo>
                  <a:pt x="39973" y="28267"/>
                </a:lnTo>
                <a:lnTo>
                  <a:pt x="41529" y="19353"/>
                </a:lnTo>
                <a:lnTo>
                  <a:pt x="40093" y="11850"/>
                </a:lnTo>
                <a:lnTo>
                  <a:pt x="36388" y="5897"/>
                </a:lnTo>
                <a:lnTo>
                  <a:pt x="30416" y="1833"/>
                </a:lnTo>
                <a:lnTo>
                  <a:pt x="22175" y="0"/>
                </a:lnTo>
                <a:close/>
              </a:path>
            </a:pathLst>
          </a:custGeom>
          <a:solidFill>
            <a:srgbClr val="000A38">
              <a:alpha val="35998"/>
            </a:srgbClr>
          </a:solidFill>
        </p:spPr>
        <p:txBody>
          <a:bodyPr wrap="square" lIns="0" tIns="0" rIns="0" bIns="0" rtlCol="0"/>
          <a:lstStyle/>
          <a:p>
            <a:endParaRPr/>
          </a:p>
        </p:txBody>
      </p:sp>
      <p:sp>
        <p:nvSpPr>
          <p:cNvPr id="482" name="object 482"/>
          <p:cNvSpPr/>
          <p:nvPr/>
        </p:nvSpPr>
        <p:spPr>
          <a:xfrm>
            <a:off x="11205108" y="539536"/>
            <a:ext cx="43180" cy="43180"/>
          </a:xfrm>
          <a:custGeom>
            <a:avLst/>
            <a:gdLst/>
            <a:ahLst/>
            <a:cxnLst/>
            <a:rect l="l" t="t" r="r" b="b"/>
            <a:pathLst>
              <a:path w="43179" h="43179">
                <a:moveTo>
                  <a:pt x="19353" y="0"/>
                </a:moveTo>
                <a:lnTo>
                  <a:pt x="10773" y="2362"/>
                </a:lnTo>
                <a:lnTo>
                  <a:pt x="4233" y="7711"/>
                </a:lnTo>
                <a:lnTo>
                  <a:pt x="415" y="15252"/>
                </a:lnTo>
                <a:lnTo>
                  <a:pt x="0" y="24191"/>
                </a:lnTo>
                <a:lnTo>
                  <a:pt x="2488" y="32306"/>
                </a:lnTo>
                <a:lnTo>
                  <a:pt x="6904" y="38303"/>
                </a:lnTo>
                <a:lnTo>
                  <a:pt x="13211" y="41881"/>
                </a:lnTo>
                <a:lnTo>
                  <a:pt x="21369" y="42738"/>
                </a:lnTo>
                <a:lnTo>
                  <a:pt x="30491" y="40968"/>
                </a:lnTo>
                <a:lnTo>
                  <a:pt x="37195" y="36438"/>
                </a:lnTo>
                <a:lnTo>
                  <a:pt x="41327" y="29414"/>
                </a:lnTo>
                <a:lnTo>
                  <a:pt x="42739" y="20159"/>
                </a:lnTo>
                <a:lnTo>
                  <a:pt x="40956" y="11906"/>
                </a:lnTo>
                <a:lnTo>
                  <a:pt x="35733" y="5241"/>
                </a:lnTo>
                <a:lnTo>
                  <a:pt x="28167" y="995"/>
                </a:lnTo>
                <a:lnTo>
                  <a:pt x="19353" y="0"/>
                </a:lnTo>
                <a:close/>
              </a:path>
            </a:pathLst>
          </a:custGeom>
          <a:solidFill>
            <a:srgbClr val="000A38">
              <a:alpha val="35998"/>
            </a:srgbClr>
          </a:solidFill>
        </p:spPr>
        <p:txBody>
          <a:bodyPr wrap="square" lIns="0" tIns="0" rIns="0" bIns="0" rtlCol="0"/>
          <a:lstStyle/>
          <a:p>
            <a:endParaRPr/>
          </a:p>
        </p:txBody>
      </p:sp>
      <p:sp>
        <p:nvSpPr>
          <p:cNvPr id="483" name="object 483"/>
          <p:cNvSpPr/>
          <p:nvPr/>
        </p:nvSpPr>
        <p:spPr>
          <a:xfrm>
            <a:off x="6665932" y="542761"/>
            <a:ext cx="42545" cy="42545"/>
          </a:xfrm>
          <a:custGeom>
            <a:avLst/>
            <a:gdLst/>
            <a:ahLst/>
            <a:cxnLst/>
            <a:rect l="l" t="t" r="r" b="b"/>
            <a:pathLst>
              <a:path w="42545" h="42545">
                <a:moveTo>
                  <a:pt x="20965" y="0"/>
                </a:moveTo>
                <a:lnTo>
                  <a:pt x="12813" y="1782"/>
                </a:lnTo>
                <a:lnTo>
                  <a:pt x="6551" y="5795"/>
                </a:lnTo>
                <a:lnTo>
                  <a:pt x="2255" y="11850"/>
                </a:lnTo>
                <a:lnTo>
                  <a:pt x="0" y="19756"/>
                </a:lnTo>
                <a:lnTo>
                  <a:pt x="957" y="28154"/>
                </a:lnTo>
                <a:lnTo>
                  <a:pt x="5543" y="35229"/>
                </a:lnTo>
                <a:lnTo>
                  <a:pt x="12700" y="40111"/>
                </a:lnTo>
                <a:lnTo>
                  <a:pt x="21369" y="41932"/>
                </a:lnTo>
                <a:lnTo>
                  <a:pt x="29685" y="40451"/>
                </a:lnTo>
                <a:lnTo>
                  <a:pt x="35884" y="36741"/>
                </a:lnTo>
                <a:lnTo>
                  <a:pt x="39966" y="30989"/>
                </a:lnTo>
                <a:lnTo>
                  <a:pt x="41931" y="23385"/>
                </a:lnTo>
                <a:lnTo>
                  <a:pt x="40640" y="13948"/>
                </a:lnTo>
                <a:lnTo>
                  <a:pt x="36136" y="6249"/>
                </a:lnTo>
                <a:lnTo>
                  <a:pt x="29287" y="1272"/>
                </a:lnTo>
                <a:lnTo>
                  <a:pt x="20965" y="0"/>
                </a:lnTo>
                <a:close/>
              </a:path>
            </a:pathLst>
          </a:custGeom>
          <a:solidFill>
            <a:srgbClr val="000A38">
              <a:alpha val="35998"/>
            </a:srgbClr>
          </a:solidFill>
        </p:spPr>
        <p:txBody>
          <a:bodyPr wrap="square" lIns="0" tIns="0" rIns="0" bIns="0" rtlCol="0"/>
          <a:lstStyle/>
          <a:p>
            <a:endParaRPr/>
          </a:p>
        </p:txBody>
      </p:sp>
      <p:sp>
        <p:nvSpPr>
          <p:cNvPr id="484" name="object 484"/>
          <p:cNvSpPr/>
          <p:nvPr/>
        </p:nvSpPr>
        <p:spPr>
          <a:xfrm>
            <a:off x="5447072" y="550019"/>
            <a:ext cx="41275" cy="41910"/>
          </a:xfrm>
          <a:custGeom>
            <a:avLst/>
            <a:gdLst/>
            <a:ahLst/>
            <a:cxnLst/>
            <a:rect l="l" t="t" r="r" b="b"/>
            <a:pathLst>
              <a:path w="41275" h="41909">
                <a:moveTo>
                  <a:pt x="20562" y="0"/>
                </a:moveTo>
                <a:lnTo>
                  <a:pt x="12984" y="1890"/>
                </a:lnTo>
                <a:lnTo>
                  <a:pt x="6803" y="5745"/>
                </a:lnTo>
                <a:lnTo>
                  <a:pt x="2362" y="11566"/>
                </a:lnTo>
                <a:lnTo>
                  <a:pt x="0" y="19353"/>
                </a:lnTo>
                <a:lnTo>
                  <a:pt x="793" y="27864"/>
                </a:lnTo>
                <a:lnTo>
                  <a:pt x="5443" y="35128"/>
                </a:lnTo>
                <a:lnTo>
                  <a:pt x="12814" y="40048"/>
                </a:lnTo>
                <a:lnTo>
                  <a:pt x="21772" y="41529"/>
                </a:lnTo>
                <a:lnTo>
                  <a:pt x="30069" y="39790"/>
                </a:lnTo>
                <a:lnTo>
                  <a:pt x="36136" y="35783"/>
                </a:lnTo>
                <a:lnTo>
                  <a:pt x="39859" y="29509"/>
                </a:lnTo>
                <a:lnTo>
                  <a:pt x="41126" y="20966"/>
                </a:lnTo>
                <a:lnTo>
                  <a:pt x="39557" y="13154"/>
                </a:lnTo>
                <a:lnTo>
                  <a:pt x="35229" y="6551"/>
                </a:lnTo>
                <a:lnTo>
                  <a:pt x="28708" y="1915"/>
                </a:lnTo>
                <a:lnTo>
                  <a:pt x="20562" y="0"/>
                </a:lnTo>
                <a:close/>
              </a:path>
            </a:pathLst>
          </a:custGeom>
          <a:solidFill>
            <a:srgbClr val="000A38">
              <a:alpha val="35998"/>
            </a:srgbClr>
          </a:solidFill>
        </p:spPr>
        <p:txBody>
          <a:bodyPr wrap="square" lIns="0" tIns="0" rIns="0" bIns="0" rtlCol="0"/>
          <a:lstStyle/>
          <a:p>
            <a:endParaRPr/>
          </a:p>
        </p:txBody>
      </p:sp>
      <p:sp>
        <p:nvSpPr>
          <p:cNvPr id="485" name="object 485"/>
          <p:cNvSpPr/>
          <p:nvPr/>
        </p:nvSpPr>
        <p:spPr>
          <a:xfrm>
            <a:off x="12089317" y="557276"/>
            <a:ext cx="43180" cy="42545"/>
          </a:xfrm>
          <a:custGeom>
            <a:avLst/>
            <a:gdLst/>
            <a:ahLst/>
            <a:cxnLst/>
            <a:rect l="l" t="t" r="r" b="b"/>
            <a:pathLst>
              <a:path w="43179" h="42545">
                <a:moveTo>
                  <a:pt x="18143" y="0"/>
                </a:moveTo>
                <a:lnTo>
                  <a:pt x="10375" y="2387"/>
                </a:lnTo>
                <a:lnTo>
                  <a:pt x="4687" y="7005"/>
                </a:lnTo>
                <a:lnTo>
                  <a:pt x="1190" y="13664"/>
                </a:lnTo>
                <a:lnTo>
                  <a:pt x="0" y="22175"/>
                </a:lnTo>
                <a:lnTo>
                  <a:pt x="1713" y="30542"/>
                </a:lnTo>
                <a:lnTo>
                  <a:pt x="6451" y="37094"/>
                </a:lnTo>
                <a:lnTo>
                  <a:pt x="13608" y="41226"/>
                </a:lnTo>
                <a:lnTo>
                  <a:pt x="22578" y="42335"/>
                </a:lnTo>
                <a:lnTo>
                  <a:pt x="31342" y="39929"/>
                </a:lnTo>
                <a:lnTo>
                  <a:pt x="38253" y="34574"/>
                </a:lnTo>
                <a:lnTo>
                  <a:pt x="42367" y="27253"/>
                </a:lnTo>
                <a:lnTo>
                  <a:pt x="42738" y="18949"/>
                </a:lnTo>
                <a:lnTo>
                  <a:pt x="39746" y="10092"/>
                </a:lnTo>
                <a:lnTo>
                  <a:pt x="34523" y="3729"/>
                </a:lnTo>
                <a:lnTo>
                  <a:pt x="27259" y="239"/>
                </a:lnTo>
                <a:lnTo>
                  <a:pt x="18143" y="0"/>
                </a:lnTo>
                <a:close/>
              </a:path>
            </a:pathLst>
          </a:custGeom>
          <a:solidFill>
            <a:srgbClr val="000A38">
              <a:alpha val="35998"/>
            </a:srgbClr>
          </a:solidFill>
        </p:spPr>
        <p:txBody>
          <a:bodyPr wrap="square" lIns="0" tIns="0" rIns="0" bIns="0" rtlCol="0"/>
          <a:lstStyle/>
          <a:p>
            <a:endParaRPr/>
          </a:p>
        </p:txBody>
      </p:sp>
      <p:sp>
        <p:nvSpPr>
          <p:cNvPr id="486" name="object 486"/>
          <p:cNvSpPr/>
          <p:nvPr/>
        </p:nvSpPr>
        <p:spPr>
          <a:xfrm>
            <a:off x="8766985" y="554454"/>
            <a:ext cx="42545" cy="41910"/>
          </a:xfrm>
          <a:custGeom>
            <a:avLst/>
            <a:gdLst/>
            <a:ahLst/>
            <a:cxnLst/>
            <a:rect l="l" t="t" r="r" b="b"/>
            <a:pathLst>
              <a:path w="42545" h="41909">
                <a:moveTo>
                  <a:pt x="23385" y="0"/>
                </a:moveTo>
                <a:lnTo>
                  <a:pt x="14288" y="415"/>
                </a:lnTo>
                <a:lnTo>
                  <a:pt x="6854" y="4233"/>
                </a:lnTo>
                <a:lnTo>
                  <a:pt x="1839" y="10772"/>
                </a:lnTo>
                <a:lnTo>
                  <a:pt x="0" y="19353"/>
                </a:lnTo>
                <a:lnTo>
                  <a:pt x="1014" y="27751"/>
                </a:lnTo>
                <a:lnTo>
                  <a:pt x="4485" y="34221"/>
                </a:lnTo>
                <a:lnTo>
                  <a:pt x="10148" y="38801"/>
                </a:lnTo>
                <a:lnTo>
                  <a:pt x="17740" y="41529"/>
                </a:lnTo>
                <a:lnTo>
                  <a:pt x="25942" y="41025"/>
                </a:lnTo>
                <a:lnTo>
                  <a:pt x="33465" y="36589"/>
                </a:lnTo>
                <a:lnTo>
                  <a:pt x="39173" y="29282"/>
                </a:lnTo>
                <a:lnTo>
                  <a:pt x="41932" y="20159"/>
                </a:lnTo>
                <a:lnTo>
                  <a:pt x="40395" y="12870"/>
                </a:lnTo>
                <a:lnTo>
                  <a:pt x="36892" y="6904"/>
                </a:lnTo>
                <a:lnTo>
                  <a:pt x="31272" y="2526"/>
                </a:lnTo>
                <a:lnTo>
                  <a:pt x="23385" y="0"/>
                </a:lnTo>
                <a:close/>
              </a:path>
            </a:pathLst>
          </a:custGeom>
          <a:solidFill>
            <a:srgbClr val="000A38">
              <a:alpha val="35998"/>
            </a:srgbClr>
          </a:solidFill>
        </p:spPr>
        <p:txBody>
          <a:bodyPr wrap="square" lIns="0" tIns="0" rIns="0" bIns="0" rtlCol="0"/>
          <a:lstStyle/>
          <a:p>
            <a:endParaRPr/>
          </a:p>
        </p:txBody>
      </p:sp>
      <p:sp>
        <p:nvSpPr>
          <p:cNvPr id="487" name="object 487"/>
          <p:cNvSpPr/>
          <p:nvPr/>
        </p:nvSpPr>
        <p:spPr>
          <a:xfrm>
            <a:off x="7547318" y="556873"/>
            <a:ext cx="42545" cy="42545"/>
          </a:xfrm>
          <a:custGeom>
            <a:avLst/>
            <a:gdLst/>
            <a:ahLst/>
            <a:cxnLst/>
            <a:rect l="l" t="t" r="r" b="b"/>
            <a:pathLst>
              <a:path w="42545" h="42545">
                <a:moveTo>
                  <a:pt x="18949" y="0"/>
                </a:moveTo>
                <a:lnTo>
                  <a:pt x="11056" y="2261"/>
                </a:lnTo>
                <a:lnTo>
                  <a:pt x="5090" y="6602"/>
                </a:lnTo>
                <a:lnTo>
                  <a:pt x="1316" y="12984"/>
                </a:lnTo>
                <a:lnTo>
                  <a:pt x="0" y="21369"/>
                </a:lnTo>
                <a:lnTo>
                  <a:pt x="1713" y="30195"/>
                </a:lnTo>
                <a:lnTo>
                  <a:pt x="6451" y="36942"/>
                </a:lnTo>
                <a:lnTo>
                  <a:pt x="13607" y="41044"/>
                </a:lnTo>
                <a:lnTo>
                  <a:pt x="22578" y="41932"/>
                </a:lnTo>
                <a:lnTo>
                  <a:pt x="30705" y="39872"/>
                </a:lnTo>
                <a:lnTo>
                  <a:pt x="36488" y="35733"/>
                </a:lnTo>
                <a:lnTo>
                  <a:pt x="40155" y="29855"/>
                </a:lnTo>
                <a:lnTo>
                  <a:pt x="41931" y="22578"/>
                </a:lnTo>
                <a:lnTo>
                  <a:pt x="39928" y="13381"/>
                </a:lnTo>
                <a:lnTo>
                  <a:pt x="34674" y="5846"/>
                </a:lnTo>
                <a:lnTo>
                  <a:pt x="27303" y="1033"/>
                </a:lnTo>
                <a:lnTo>
                  <a:pt x="18949" y="0"/>
                </a:lnTo>
                <a:close/>
              </a:path>
            </a:pathLst>
          </a:custGeom>
          <a:solidFill>
            <a:srgbClr val="000A38">
              <a:alpha val="35998"/>
            </a:srgbClr>
          </a:solidFill>
        </p:spPr>
        <p:txBody>
          <a:bodyPr wrap="square" lIns="0" tIns="0" rIns="0" bIns="0" rtlCol="0"/>
          <a:lstStyle/>
          <a:p>
            <a:endParaRPr/>
          </a:p>
        </p:txBody>
      </p:sp>
      <p:sp>
        <p:nvSpPr>
          <p:cNvPr id="488" name="object 488"/>
          <p:cNvSpPr/>
          <p:nvPr/>
        </p:nvSpPr>
        <p:spPr>
          <a:xfrm>
            <a:off x="8224283" y="518166"/>
            <a:ext cx="43180" cy="43180"/>
          </a:xfrm>
          <a:custGeom>
            <a:avLst/>
            <a:gdLst/>
            <a:ahLst/>
            <a:cxnLst/>
            <a:rect l="l" t="t" r="r" b="b"/>
            <a:pathLst>
              <a:path w="43179" h="43179">
                <a:moveTo>
                  <a:pt x="21369" y="0"/>
                </a:moveTo>
                <a:lnTo>
                  <a:pt x="12530" y="1417"/>
                </a:lnTo>
                <a:lnTo>
                  <a:pt x="5695" y="5896"/>
                </a:lnTo>
                <a:lnTo>
                  <a:pt x="1354" y="12870"/>
                </a:lnTo>
                <a:lnTo>
                  <a:pt x="0" y="21772"/>
                </a:lnTo>
                <a:lnTo>
                  <a:pt x="1549" y="30038"/>
                </a:lnTo>
                <a:lnTo>
                  <a:pt x="5443" y="36489"/>
                </a:lnTo>
                <a:lnTo>
                  <a:pt x="11453" y="40823"/>
                </a:lnTo>
                <a:lnTo>
                  <a:pt x="19353" y="42738"/>
                </a:lnTo>
                <a:lnTo>
                  <a:pt x="28393" y="41736"/>
                </a:lnTo>
                <a:lnTo>
                  <a:pt x="35430" y="37748"/>
                </a:lnTo>
                <a:lnTo>
                  <a:pt x="40275" y="31115"/>
                </a:lnTo>
                <a:lnTo>
                  <a:pt x="42739" y="22175"/>
                </a:lnTo>
                <a:lnTo>
                  <a:pt x="41838" y="13834"/>
                </a:lnTo>
                <a:lnTo>
                  <a:pt x="37346" y="6854"/>
                </a:lnTo>
                <a:lnTo>
                  <a:pt x="30208" y="1990"/>
                </a:lnTo>
                <a:lnTo>
                  <a:pt x="21369" y="0"/>
                </a:lnTo>
                <a:close/>
              </a:path>
            </a:pathLst>
          </a:custGeom>
          <a:solidFill>
            <a:srgbClr val="000A38">
              <a:alpha val="35998"/>
            </a:srgbClr>
          </a:solidFill>
        </p:spPr>
        <p:txBody>
          <a:bodyPr wrap="square" lIns="0" tIns="0" rIns="0" bIns="0" rtlCol="0"/>
          <a:lstStyle/>
          <a:p>
            <a:endParaRPr/>
          </a:p>
        </p:txBody>
      </p:sp>
      <p:sp>
        <p:nvSpPr>
          <p:cNvPr id="489" name="object 489"/>
          <p:cNvSpPr/>
          <p:nvPr/>
        </p:nvSpPr>
        <p:spPr>
          <a:xfrm>
            <a:off x="10869650" y="560905"/>
            <a:ext cx="43180" cy="43180"/>
          </a:xfrm>
          <a:custGeom>
            <a:avLst/>
            <a:gdLst/>
            <a:ahLst/>
            <a:cxnLst/>
            <a:rect l="l" t="t" r="r" b="b"/>
            <a:pathLst>
              <a:path w="43179" h="43179">
                <a:moveTo>
                  <a:pt x="19353" y="0"/>
                </a:moveTo>
                <a:lnTo>
                  <a:pt x="11339" y="2022"/>
                </a:lnTo>
                <a:lnTo>
                  <a:pt x="5442" y="6199"/>
                </a:lnTo>
                <a:lnTo>
                  <a:pt x="1663" y="12417"/>
                </a:lnTo>
                <a:lnTo>
                  <a:pt x="0" y="20562"/>
                </a:lnTo>
                <a:lnTo>
                  <a:pt x="1467" y="29357"/>
                </a:lnTo>
                <a:lnTo>
                  <a:pt x="5997" y="36489"/>
                </a:lnTo>
                <a:lnTo>
                  <a:pt x="12870" y="41201"/>
                </a:lnTo>
                <a:lnTo>
                  <a:pt x="21369" y="42738"/>
                </a:lnTo>
                <a:lnTo>
                  <a:pt x="29760" y="40798"/>
                </a:lnTo>
                <a:lnTo>
                  <a:pt x="36791" y="35682"/>
                </a:lnTo>
                <a:lnTo>
                  <a:pt x="41554" y="28450"/>
                </a:lnTo>
                <a:lnTo>
                  <a:pt x="43141" y="20159"/>
                </a:lnTo>
                <a:lnTo>
                  <a:pt x="40955" y="11906"/>
                </a:lnTo>
                <a:lnTo>
                  <a:pt x="35632" y="5241"/>
                </a:lnTo>
                <a:lnTo>
                  <a:pt x="28116" y="995"/>
                </a:lnTo>
                <a:lnTo>
                  <a:pt x="19353" y="0"/>
                </a:lnTo>
                <a:close/>
              </a:path>
            </a:pathLst>
          </a:custGeom>
          <a:solidFill>
            <a:srgbClr val="000A38">
              <a:alpha val="35998"/>
            </a:srgbClr>
          </a:solidFill>
        </p:spPr>
        <p:txBody>
          <a:bodyPr wrap="square" lIns="0" tIns="0" rIns="0" bIns="0" rtlCol="0"/>
          <a:lstStyle/>
          <a:p>
            <a:endParaRPr/>
          </a:p>
        </p:txBody>
      </p:sp>
      <p:sp>
        <p:nvSpPr>
          <p:cNvPr id="490" name="object 490"/>
          <p:cNvSpPr/>
          <p:nvPr/>
        </p:nvSpPr>
        <p:spPr>
          <a:xfrm>
            <a:off x="12968686" y="570985"/>
            <a:ext cx="43180" cy="43180"/>
          </a:xfrm>
          <a:custGeom>
            <a:avLst/>
            <a:gdLst/>
            <a:ahLst/>
            <a:cxnLst/>
            <a:rect l="l" t="t" r="r" b="b"/>
            <a:pathLst>
              <a:path w="43180" h="43179">
                <a:moveTo>
                  <a:pt x="20966" y="0"/>
                </a:moveTo>
                <a:lnTo>
                  <a:pt x="12020" y="2406"/>
                </a:lnTo>
                <a:lnTo>
                  <a:pt x="5342" y="7156"/>
                </a:lnTo>
                <a:lnTo>
                  <a:pt x="1234" y="14174"/>
                </a:lnTo>
                <a:lnTo>
                  <a:pt x="0" y="23385"/>
                </a:lnTo>
                <a:lnTo>
                  <a:pt x="1682" y="31291"/>
                </a:lnTo>
                <a:lnTo>
                  <a:pt x="5897" y="37346"/>
                </a:lnTo>
                <a:lnTo>
                  <a:pt x="12304" y="41359"/>
                </a:lnTo>
                <a:lnTo>
                  <a:pt x="20563" y="43142"/>
                </a:lnTo>
                <a:lnTo>
                  <a:pt x="29761" y="41787"/>
                </a:lnTo>
                <a:lnTo>
                  <a:pt x="36993" y="37446"/>
                </a:lnTo>
                <a:lnTo>
                  <a:pt x="41655" y="30611"/>
                </a:lnTo>
                <a:lnTo>
                  <a:pt x="43141" y="21772"/>
                </a:lnTo>
                <a:lnTo>
                  <a:pt x="41377" y="12927"/>
                </a:lnTo>
                <a:lnTo>
                  <a:pt x="36590" y="5745"/>
                </a:lnTo>
                <a:lnTo>
                  <a:pt x="29534" y="1134"/>
                </a:lnTo>
                <a:lnTo>
                  <a:pt x="20966" y="0"/>
                </a:lnTo>
                <a:close/>
              </a:path>
            </a:pathLst>
          </a:custGeom>
          <a:solidFill>
            <a:srgbClr val="000A38">
              <a:alpha val="35998"/>
            </a:srgbClr>
          </a:solidFill>
        </p:spPr>
        <p:txBody>
          <a:bodyPr wrap="square" lIns="0" tIns="0" rIns="0" bIns="0" rtlCol="0"/>
          <a:lstStyle/>
          <a:p>
            <a:endParaRPr/>
          </a:p>
        </p:txBody>
      </p:sp>
      <p:sp>
        <p:nvSpPr>
          <p:cNvPr id="491" name="object 491"/>
          <p:cNvSpPr/>
          <p:nvPr/>
        </p:nvSpPr>
        <p:spPr>
          <a:xfrm>
            <a:off x="9651193" y="568566"/>
            <a:ext cx="42545" cy="41910"/>
          </a:xfrm>
          <a:custGeom>
            <a:avLst/>
            <a:gdLst/>
            <a:ahLst/>
            <a:cxnLst/>
            <a:rect l="l" t="t" r="r" b="b"/>
            <a:pathLst>
              <a:path w="42545" h="41909">
                <a:moveTo>
                  <a:pt x="22175" y="0"/>
                </a:moveTo>
                <a:lnTo>
                  <a:pt x="13210" y="888"/>
                </a:lnTo>
                <a:lnTo>
                  <a:pt x="6098" y="4989"/>
                </a:lnTo>
                <a:lnTo>
                  <a:pt x="1480" y="11736"/>
                </a:lnTo>
                <a:lnTo>
                  <a:pt x="0" y="20562"/>
                </a:lnTo>
                <a:lnTo>
                  <a:pt x="1486" y="28885"/>
                </a:lnTo>
                <a:lnTo>
                  <a:pt x="5241" y="35128"/>
                </a:lnTo>
                <a:lnTo>
                  <a:pt x="11113" y="39330"/>
                </a:lnTo>
                <a:lnTo>
                  <a:pt x="18950" y="41528"/>
                </a:lnTo>
                <a:lnTo>
                  <a:pt x="27247" y="40672"/>
                </a:lnTo>
                <a:lnTo>
                  <a:pt x="34523" y="35884"/>
                </a:lnTo>
                <a:lnTo>
                  <a:pt x="39758" y="28375"/>
                </a:lnTo>
                <a:lnTo>
                  <a:pt x="41931" y="19353"/>
                </a:lnTo>
                <a:lnTo>
                  <a:pt x="39922" y="12077"/>
                </a:lnTo>
                <a:lnTo>
                  <a:pt x="36136" y="6199"/>
                </a:lnTo>
                <a:lnTo>
                  <a:pt x="30308" y="2060"/>
                </a:lnTo>
                <a:lnTo>
                  <a:pt x="22175" y="0"/>
                </a:lnTo>
                <a:close/>
              </a:path>
            </a:pathLst>
          </a:custGeom>
          <a:solidFill>
            <a:srgbClr val="000A38">
              <a:alpha val="35998"/>
            </a:srgbClr>
          </a:solidFill>
        </p:spPr>
        <p:txBody>
          <a:bodyPr wrap="square" lIns="0" tIns="0" rIns="0" bIns="0" rtlCol="0"/>
          <a:lstStyle/>
          <a:p>
            <a:endParaRPr/>
          </a:p>
        </p:txBody>
      </p:sp>
      <p:sp>
        <p:nvSpPr>
          <p:cNvPr id="492" name="object 492"/>
          <p:cNvSpPr/>
          <p:nvPr/>
        </p:nvSpPr>
        <p:spPr>
          <a:xfrm>
            <a:off x="8431526" y="570985"/>
            <a:ext cx="42545" cy="42545"/>
          </a:xfrm>
          <a:custGeom>
            <a:avLst/>
            <a:gdLst/>
            <a:ahLst/>
            <a:cxnLst/>
            <a:rect l="l" t="t" r="r" b="b"/>
            <a:pathLst>
              <a:path w="42545" h="42545">
                <a:moveTo>
                  <a:pt x="19756" y="0"/>
                </a:moveTo>
                <a:lnTo>
                  <a:pt x="11850" y="1965"/>
                </a:lnTo>
                <a:lnTo>
                  <a:pt x="5795" y="6047"/>
                </a:lnTo>
                <a:lnTo>
                  <a:pt x="1782" y="12247"/>
                </a:lnTo>
                <a:lnTo>
                  <a:pt x="0" y="20562"/>
                </a:lnTo>
                <a:lnTo>
                  <a:pt x="1247" y="29458"/>
                </a:lnTo>
                <a:lnTo>
                  <a:pt x="5745" y="36388"/>
                </a:lnTo>
                <a:lnTo>
                  <a:pt x="12813" y="40747"/>
                </a:lnTo>
                <a:lnTo>
                  <a:pt x="21772" y="41932"/>
                </a:lnTo>
                <a:lnTo>
                  <a:pt x="29968" y="40332"/>
                </a:lnTo>
                <a:lnTo>
                  <a:pt x="35934" y="36388"/>
                </a:lnTo>
                <a:lnTo>
                  <a:pt x="39859" y="30478"/>
                </a:lnTo>
                <a:lnTo>
                  <a:pt x="41931" y="22981"/>
                </a:lnTo>
                <a:lnTo>
                  <a:pt x="40224" y="13947"/>
                </a:lnTo>
                <a:lnTo>
                  <a:pt x="35229" y="6350"/>
                </a:lnTo>
                <a:lnTo>
                  <a:pt x="28040" y="1322"/>
                </a:lnTo>
                <a:lnTo>
                  <a:pt x="19756" y="0"/>
                </a:lnTo>
                <a:close/>
              </a:path>
            </a:pathLst>
          </a:custGeom>
          <a:solidFill>
            <a:srgbClr val="000A38">
              <a:alpha val="35998"/>
            </a:srgbClr>
          </a:solidFill>
        </p:spPr>
        <p:txBody>
          <a:bodyPr wrap="square" lIns="0" tIns="0" rIns="0" bIns="0" rtlCol="0"/>
          <a:lstStyle/>
          <a:p>
            <a:endParaRPr/>
          </a:p>
        </p:txBody>
      </p:sp>
      <p:sp>
        <p:nvSpPr>
          <p:cNvPr id="493" name="object 493"/>
          <p:cNvSpPr/>
          <p:nvPr/>
        </p:nvSpPr>
        <p:spPr>
          <a:xfrm>
            <a:off x="11750230" y="575420"/>
            <a:ext cx="42545" cy="43180"/>
          </a:xfrm>
          <a:custGeom>
            <a:avLst/>
            <a:gdLst/>
            <a:ahLst/>
            <a:cxnLst/>
            <a:rect l="l" t="t" r="r" b="b"/>
            <a:pathLst>
              <a:path w="42545" h="43179">
                <a:moveTo>
                  <a:pt x="21772" y="0"/>
                </a:moveTo>
                <a:lnTo>
                  <a:pt x="13494" y="1190"/>
                </a:lnTo>
                <a:lnTo>
                  <a:pt x="6954" y="4687"/>
                </a:lnTo>
                <a:lnTo>
                  <a:pt x="2381" y="10375"/>
                </a:lnTo>
                <a:lnTo>
                  <a:pt x="0" y="18143"/>
                </a:lnTo>
                <a:lnTo>
                  <a:pt x="466" y="27429"/>
                </a:lnTo>
                <a:lnTo>
                  <a:pt x="4032" y="34674"/>
                </a:lnTo>
                <a:lnTo>
                  <a:pt x="10319" y="39802"/>
                </a:lnTo>
                <a:lnTo>
                  <a:pt x="18949" y="42738"/>
                </a:lnTo>
                <a:lnTo>
                  <a:pt x="27253" y="42140"/>
                </a:lnTo>
                <a:lnTo>
                  <a:pt x="34573" y="37950"/>
                </a:lnTo>
                <a:lnTo>
                  <a:pt x="39928" y="31115"/>
                </a:lnTo>
                <a:lnTo>
                  <a:pt x="42335" y="22578"/>
                </a:lnTo>
                <a:lnTo>
                  <a:pt x="41277" y="13607"/>
                </a:lnTo>
                <a:lnTo>
                  <a:pt x="37194" y="6451"/>
                </a:lnTo>
                <a:lnTo>
                  <a:pt x="30542" y="1713"/>
                </a:lnTo>
                <a:lnTo>
                  <a:pt x="21772" y="0"/>
                </a:lnTo>
                <a:close/>
              </a:path>
            </a:pathLst>
          </a:custGeom>
          <a:solidFill>
            <a:srgbClr val="000A38">
              <a:alpha val="35998"/>
            </a:srgbClr>
          </a:solidFill>
        </p:spPr>
        <p:txBody>
          <a:bodyPr wrap="square" lIns="0" tIns="0" rIns="0" bIns="0" rtlCol="0"/>
          <a:lstStyle/>
          <a:p>
            <a:endParaRPr/>
          </a:p>
        </p:txBody>
      </p:sp>
      <p:sp>
        <p:nvSpPr>
          <p:cNvPr id="494" name="object 494"/>
          <p:cNvSpPr/>
          <p:nvPr/>
        </p:nvSpPr>
        <p:spPr>
          <a:xfrm>
            <a:off x="13850072" y="585096"/>
            <a:ext cx="43180" cy="43180"/>
          </a:xfrm>
          <a:custGeom>
            <a:avLst/>
            <a:gdLst/>
            <a:ahLst/>
            <a:cxnLst/>
            <a:rect l="l" t="t" r="r" b="b"/>
            <a:pathLst>
              <a:path w="43180" h="43179">
                <a:moveTo>
                  <a:pt x="19353" y="0"/>
                </a:moveTo>
                <a:lnTo>
                  <a:pt x="11510" y="1858"/>
                </a:lnTo>
                <a:lnTo>
                  <a:pt x="5594" y="6098"/>
                </a:lnTo>
                <a:lnTo>
                  <a:pt x="1720" y="12530"/>
                </a:lnTo>
                <a:lnTo>
                  <a:pt x="0" y="20965"/>
                </a:lnTo>
                <a:lnTo>
                  <a:pt x="1417" y="29867"/>
                </a:lnTo>
                <a:lnTo>
                  <a:pt x="5896" y="36842"/>
                </a:lnTo>
                <a:lnTo>
                  <a:pt x="12870" y="41321"/>
                </a:lnTo>
                <a:lnTo>
                  <a:pt x="21772" y="42738"/>
                </a:lnTo>
                <a:lnTo>
                  <a:pt x="30611" y="40747"/>
                </a:lnTo>
                <a:lnTo>
                  <a:pt x="37748" y="35884"/>
                </a:lnTo>
                <a:lnTo>
                  <a:pt x="42240" y="28904"/>
                </a:lnTo>
                <a:lnTo>
                  <a:pt x="43141" y="20562"/>
                </a:lnTo>
                <a:lnTo>
                  <a:pt x="40672" y="11623"/>
                </a:lnTo>
                <a:lnTo>
                  <a:pt x="35783" y="4989"/>
                </a:lnTo>
                <a:lnTo>
                  <a:pt x="28627" y="1001"/>
                </a:lnTo>
                <a:lnTo>
                  <a:pt x="19353" y="0"/>
                </a:lnTo>
                <a:close/>
              </a:path>
            </a:pathLst>
          </a:custGeom>
          <a:solidFill>
            <a:srgbClr val="000A38">
              <a:alpha val="35998"/>
            </a:srgbClr>
          </a:solidFill>
        </p:spPr>
        <p:txBody>
          <a:bodyPr wrap="square" lIns="0" tIns="0" rIns="0" bIns="0" rtlCol="0"/>
          <a:lstStyle/>
          <a:p>
            <a:endParaRPr/>
          </a:p>
        </p:txBody>
      </p:sp>
      <p:sp>
        <p:nvSpPr>
          <p:cNvPr id="495" name="object 495"/>
          <p:cNvSpPr/>
          <p:nvPr/>
        </p:nvSpPr>
        <p:spPr>
          <a:xfrm>
            <a:off x="10530965" y="582677"/>
            <a:ext cx="41910" cy="42545"/>
          </a:xfrm>
          <a:custGeom>
            <a:avLst/>
            <a:gdLst/>
            <a:ahLst/>
            <a:cxnLst/>
            <a:rect l="l" t="t" r="r" b="b"/>
            <a:pathLst>
              <a:path w="41909" h="42545">
                <a:moveTo>
                  <a:pt x="21369" y="0"/>
                </a:moveTo>
                <a:lnTo>
                  <a:pt x="12984" y="1253"/>
                </a:lnTo>
                <a:lnTo>
                  <a:pt x="6602" y="4888"/>
                </a:lnTo>
                <a:lnTo>
                  <a:pt x="2261" y="10716"/>
                </a:lnTo>
                <a:lnTo>
                  <a:pt x="0" y="18546"/>
                </a:lnTo>
                <a:lnTo>
                  <a:pt x="793" y="26970"/>
                </a:lnTo>
                <a:lnTo>
                  <a:pt x="5443" y="34523"/>
                </a:lnTo>
                <a:lnTo>
                  <a:pt x="12814" y="40036"/>
                </a:lnTo>
                <a:lnTo>
                  <a:pt x="21772" y="42335"/>
                </a:lnTo>
                <a:lnTo>
                  <a:pt x="29055" y="40558"/>
                </a:lnTo>
                <a:lnTo>
                  <a:pt x="34977" y="36892"/>
                </a:lnTo>
                <a:lnTo>
                  <a:pt x="39236" y="31109"/>
                </a:lnTo>
                <a:lnTo>
                  <a:pt x="41529" y="22981"/>
                </a:lnTo>
                <a:lnTo>
                  <a:pt x="40873" y="14004"/>
                </a:lnTo>
                <a:lnTo>
                  <a:pt x="36892" y="6803"/>
                </a:lnTo>
                <a:lnTo>
                  <a:pt x="30189" y="1946"/>
                </a:lnTo>
                <a:lnTo>
                  <a:pt x="21369" y="0"/>
                </a:lnTo>
                <a:close/>
              </a:path>
            </a:pathLst>
          </a:custGeom>
          <a:solidFill>
            <a:srgbClr val="000A38">
              <a:alpha val="35998"/>
            </a:srgbClr>
          </a:solidFill>
        </p:spPr>
        <p:txBody>
          <a:bodyPr wrap="square" lIns="0" tIns="0" rIns="0" bIns="0" rtlCol="0"/>
          <a:lstStyle/>
          <a:p>
            <a:endParaRPr/>
          </a:p>
        </p:txBody>
      </p:sp>
      <p:sp>
        <p:nvSpPr>
          <p:cNvPr id="496" name="object 496"/>
          <p:cNvSpPr/>
          <p:nvPr/>
        </p:nvSpPr>
        <p:spPr>
          <a:xfrm>
            <a:off x="9311299" y="585500"/>
            <a:ext cx="42545" cy="42545"/>
          </a:xfrm>
          <a:custGeom>
            <a:avLst/>
            <a:gdLst/>
            <a:ahLst/>
            <a:cxnLst/>
            <a:rect l="l" t="t" r="r" b="b"/>
            <a:pathLst>
              <a:path w="42545" h="42545">
                <a:moveTo>
                  <a:pt x="22981" y="0"/>
                </a:moveTo>
                <a:lnTo>
                  <a:pt x="14628" y="1014"/>
                </a:lnTo>
                <a:lnTo>
                  <a:pt x="7257" y="5695"/>
                </a:lnTo>
                <a:lnTo>
                  <a:pt x="2003" y="12870"/>
                </a:lnTo>
                <a:lnTo>
                  <a:pt x="0" y="21369"/>
                </a:lnTo>
                <a:lnTo>
                  <a:pt x="1889" y="29628"/>
                </a:lnTo>
                <a:lnTo>
                  <a:pt x="6954" y="36338"/>
                </a:lnTo>
                <a:lnTo>
                  <a:pt x="14287" y="40704"/>
                </a:lnTo>
                <a:lnTo>
                  <a:pt x="22981" y="41932"/>
                </a:lnTo>
                <a:lnTo>
                  <a:pt x="30932" y="39935"/>
                </a:lnTo>
                <a:lnTo>
                  <a:pt x="36992" y="35330"/>
                </a:lnTo>
                <a:lnTo>
                  <a:pt x="40785" y="28381"/>
                </a:lnTo>
                <a:lnTo>
                  <a:pt x="41931" y="19353"/>
                </a:lnTo>
                <a:lnTo>
                  <a:pt x="40444" y="11963"/>
                </a:lnTo>
                <a:lnTo>
                  <a:pt x="36690" y="6199"/>
                </a:lnTo>
                <a:lnTo>
                  <a:pt x="30818" y="2173"/>
                </a:lnTo>
                <a:lnTo>
                  <a:pt x="22981" y="0"/>
                </a:lnTo>
                <a:close/>
              </a:path>
            </a:pathLst>
          </a:custGeom>
          <a:solidFill>
            <a:srgbClr val="000A38">
              <a:alpha val="35998"/>
            </a:srgbClr>
          </a:solidFill>
        </p:spPr>
        <p:txBody>
          <a:bodyPr wrap="square" lIns="0" tIns="0" rIns="0" bIns="0" rtlCol="0"/>
          <a:lstStyle/>
          <a:p>
            <a:endParaRPr/>
          </a:p>
        </p:txBody>
      </p:sp>
      <p:sp>
        <p:nvSpPr>
          <p:cNvPr id="497" name="object 497"/>
          <p:cNvSpPr/>
          <p:nvPr/>
        </p:nvSpPr>
        <p:spPr>
          <a:xfrm>
            <a:off x="12631212" y="589935"/>
            <a:ext cx="43180" cy="43180"/>
          </a:xfrm>
          <a:custGeom>
            <a:avLst/>
            <a:gdLst/>
            <a:ahLst/>
            <a:cxnLst/>
            <a:rect l="l" t="t" r="r" b="b"/>
            <a:pathLst>
              <a:path w="43179" h="43179">
                <a:moveTo>
                  <a:pt x="20965" y="0"/>
                </a:moveTo>
                <a:lnTo>
                  <a:pt x="12643" y="1253"/>
                </a:lnTo>
                <a:lnTo>
                  <a:pt x="6400" y="4888"/>
                </a:lnTo>
                <a:lnTo>
                  <a:pt x="2198" y="10716"/>
                </a:lnTo>
                <a:lnTo>
                  <a:pt x="0" y="18546"/>
                </a:lnTo>
                <a:lnTo>
                  <a:pt x="774" y="27089"/>
                </a:lnTo>
                <a:lnTo>
                  <a:pt x="4989" y="34573"/>
                </a:lnTo>
                <a:lnTo>
                  <a:pt x="11849" y="40092"/>
                </a:lnTo>
                <a:lnTo>
                  <a:pt x="20562" y="42738"/>
                </a:lnTo>
                <a:lnTo>
                  <a:pt x="28903" y="40993"/>
                </a:lnTo>
                <a:lnTo>
                  <a:pt x="35581" y="36942"/>
                </a:lnTo>
                <a:lnTo>
                  <a:pt x="40293" y="30548"/>
                </a:lnTo>
                <a:lnTo>
                  <a:pt x="42738" y="21772"/>
                </a:lnTo>
                <a:lnTo>
                  <a:pt x="41604" y="13381"/>
                </a:lnTo>
                <a:lnTo>
                  <a:pt x="36992" y="6350"/>
                </a:lnTo>
                <a:lnTo>
                  <a:pt x="29810" y="1587"/>
                </a:lnTo>
                <a:lnTo>
                  <a:pt x="20965" y="0"/>
                </a:lnTo>
                <a:close/>
              </a:path>
            </a:pathLst>
          </a:custGeom>
          <a:solidFill>
            <a:srgbClr val="000A38">
              <a:alpha val="35998"/>
            </a:srgbClr>
          </a:solidFill>
        </p:spPr>
        <p:txBody>
          <a:bodyPr wrap="square" lIns="0" tIns="0" rIns="0" bIns="0" rtlCol="0"/>
          <a:lstStyle/>
          <a:p>
            <a:endParaRPr/>
          </a:p>
        </p:txBody>
      </p:sp>
      <p:sp>
        <p:nvSpPr>
          <p:cNvPr id="498" name="object 498"/>
          <p:cNvSpPr/>
          <p:nvPr/>
        </p:nvSpPr>
        <p:spPr>
          <a:xfrm>
            <a:off x="14734280" y="599208"/>
            <a:ext cx="43815" cy="43180"/>
          </a:xfrm>
          <a:custGeom>
            <a:avLst/>
            <a:gdLst/>
            <a:ahLst/>
            <a:cxnLst/>
            <a:rect l="l" t="t" r="r" b="b"/>
            <a:pathLst>
              <a:path w="43815" h="43179">
                <a:moveTo>
                  <a:pt x="22175" y="0"/>
                </a:moveTo>
                <a:lnTo>
                  <a:pt x="13607" y="1133"/>
                </a:lnTo>
                <a:lnTo>
                  <a:pt x="6551" y="5745"/>
                </a:lnTo>
                <a:lnTo>
                  <a:pt x="1763" y="12927"/>
                </a:lnTo>
                <a:lnTo>
                  <a:pt x="0" y="21772"/>
                </a:lnTo>
                <a:lnTo>
                  <a:pt x="1259" y="30157"/>
                </a:lnTo>
                <a:lnTo>
                  <a:pt x="4938" y="36539"/>
                </a:lnTo>
                <a:lnTo>
                  <a:pt x="10885" y="40880"/>
                </a:lnTo>
                <a:lnTo>
                  <a:pt x="18949" y="43142"/>
                </a:lnTo>
                <a:lnTo>
                  <a:pt x="27952" y="42360"/>
                </a:lnTo>
                <a:lnTo>
                  <a:pt x="35632" y="38102"/>
                </a:lnTo>
                <a:lnTo>
                  <a:pt x="41119" y="31121"/>
                </a:lnTo>
                <a:lnTo>
                  <a:pt x="43545" y="22175"/>
                </a:lnTo>
                <a:lnTo>
                  <a:pt x="41793" y="13607"/>
                </a:lnTo>
                <a:lnTo>
                  <a:pt x="37698" y="6854"/>
                </a:lnTo>
                <a:lnTo>
                  <a:pt x="31184" y="2217"/>
                </a:lnTo>
                <a:lnTo>
                  <a:pt x="22175" y="0"/>
                </a:lnTo>
                <a:close/>
              </a:path>
            </a:pathLst>
          </a:custGeom>
          <a:solidFill>
            <a:srgbClr val="000A38">
              <a:alpha val="35998"/>
            </a:srgbClr>
          </a:solidFill>
        </p:spPr>
        <p:txBody>
          <a:bodyPr wrap="square" lIns="0" tIns="0" rIns="0" bIns="0" rtlCol="0"/>
          <a:lstStyle/>
          <a:p>
            <a:endParaRPr/>
          </a:p>
        </p:txBody>
      </p:sp>
      <p:sp>
        <p:nvSpPr>
          <p:cNvPr id="499" name="object 499"/>
          <p:cNvSpPr/>
          <p:nvPr/>
        </p:nvSpPr>
        <p:spPr>
          <a:xfrm>
            <a:off x="11412351" y="597192"/>
            <a:ext cx="42545" cy="41910"/>
          </a:xfrm>
          <a:custGeom>
            <a:avLst/>
            <a:gdLst/>
            <a:ahLst/>
            <a:cxnLst/>
            <a:rect l="l" t="t" r="r" b="b"/>
            <a:pathLst>
              <a:path w="42545" h="41909">
                <a:moveTo>
                  <a:pt x="17740" y="0"/>
                </a:moveTo>
                <a:lnTo>
                  <a:pt x="9638" y="2551"/>
                </a:lnTo>
                <a:lnTo>
                  <a:pt x="4031" y="7106"/>
                </a:lnTo>
                <a:lnTo>
                  <a:pt x="844" y="13551"/>
                </a:lnTo>
                <a:lnTo>
                  <a:pt x="0" y="21772"/>
                </a:lnTo>
                <a:lnTo>
                  <a:pt x="1789" y="30019"/>
                </a:lnTo>
                <a:lnTo>
                  <a:pt x="5846" y="36035"/>
                </a:lnTo>
                <a:lnTo>
                  <a:pt x="12020" y="39859"/>
                </a:lnTo>
                <a:lnTo>
                  <a:pt x="20159" y="41529"/>
                </a:lnTo>
                <a:lnTo>
                  <a:pt x="28438" y="40162"/>
                </a:lnTo>
                <a:lnTo>
                  <a:pt x="35582" y="35128"/>
                </a:lnTo>
                <a:lnTo>
                  <a:pt x="40458" y="27751"/>
                </a:lnTo>
                <a:lnTo>
                  <a:pt x="41932" y="19353"/>
                </a:lnTo>
                <a:lnTo>
                  <a:pt x="39456" y="11169"/>
                </a:lnTo>
                <a:lnTo>
                  <a:pt x="33918" y="4687"/>
                </a:lnTo>
                <a:lnTo>
                  <a:pt x="26339" y="699"/>
                </a:lnTo>
                <a:lnTo>
                  <a:pt x="17740" y="0"/>
                </a:lnTo>
                <a:close/>
              </a:path>
            </a:pathLst>
          </a:custGeom>
          <a:solidFill>
            <a:srgbClr val="000A38">
              <a:alpha val="35998"/>
            </a:srgbClr>
          </a:solidFill>
        </p:spPr>
        <p:txBody>
          <a:bodyPr wrap="square" lIns="0" tIns="0" rIns="0" bIns="0" rtlCol="0"/>
          <a:lstStyle/>
          <a:p>
            <a:endParaRPr/>
          </a:p>
        </p:txBody>
      </p:sp>
      <p:sp>
        <p:nvSpPr>
          <p:cNvPr id="500" name="object 500"/>
          <p:cNvSpPr/>
          <p:nvPr/>
        </p:nvSpPr>
        <p:spPr>
          <a:xfrm>
            <a:off x="13515419" y="606465"/>
            <a:ext cx="43180" cy="43180"/>
          </a:xfrm>
          <a:custGeom>
            <a:avLst/>
            <a:gdLst/>
            <a:ahLst/>
            <a:cxnLst/>
            <a:rect l="l" t="t" r="r" b="b"/>
            <a:pathLst>
              <a:path w="43180" h="43179">
                <a:moveTo>
                  <a:pt x="20159" y="0"/>
                </a:moveTo>
                <a:lnTo>
                  <a:pt x="12077" y="1556"/>
                </a:lnTo>
                <a:lnTo>
                  <a:pt x="5997" y="5493"/>
                </a:lnTo>
                <a:lnTo>
                  <a:pt x="1959" y="11623"/>
                </a:lnTo>
                <a:lnTo>
                  <a:pt x="0" y="19756"/>
                </a:lnTo>
                <a:lnTo>
                  <a:pt x="888" y="28961"/>
                </a:lnTo>
                <a:lnTo>
                  <a:pt x="4990" y="36237"/>
                </a:lnTo>
                <a:lnTo>
                  <a:pt x="11737" y="41019"/>
                </a:lnTo>
                <a:lnTo>
                  <a:pt x="20563" y="42739"/>
                </a:lnTo>
                <a:lnTo>
                  <a:pt x="29471" y="41271"/>
                </a:lnTo>
                <a:lnTo>
                  <a:pt x="36792" y="36741"/>
                </a:lnTo>
                <a:lnTo>
                  <a:pt x="41542" y="29868"/>
                </a:lnTo>
                <a:lnTo>
                  <a:pt x="42739" y="21369"/>
                </a:lnTo>
                <a:lnTo>
                  <a:pt x="40571" y="12417"/>
                </a:lnTo>
                <a:lnTo>
                  <a:pt x="35985" y="5695"/>
                </a:lnTo>
                <a:lnTo>
                  <a:pt x="29131" y="1467"/>
                </a:lnTo>
                <a:lnTo>
                  <a:pt x="20159" y="0"/>
                </a:lnTo>
                <a:close/>
              </a:path>
            </a:pathLst>
          </a:custGeom>
          <a:solidFill>
            <a:srgbClr val="000A38">
              <a:alpha val="35998"/>
            </a:srgbClr>
          </a:solidFill>
        </p:spPr>
        <p:txBody>
          <a:bodyPr wrap="square" lIns="0" tIns="0" rIns="0" bIns="0" rtlCol="0"/>
          <a:lstStyle/>
          <a:p>
            <a:endParaRPr/>
          </a:p>
        </p:txBody>
      </p:sp>
      <p:sp>
        <p:nvSpPr>
          <p:cNvPr id="501" name="object 501"/>
          <p:cNvSpPr/>
          <p:nvPr/>
        </p:nvSpPr>
        <p:spPr>
          <a:xfrm>
            <a:off x="10193087" y="604450"/>
            <a:ext cx="41910" cy="41910"/>
          </a:xfrm>
          <a:custGeom>
            <a:avLst/>
            <a:gdLst/>
            <a:ahLst/>
            <a:cxnLst/>
            <a:rect l="l" t="t" r="r" b="b"/>
            <a:pathLst>
              <a:path w="41909" h="41909">
                <a:moveTo>
                  <a:pt x="22175" y="0"/>
                </a:moveTo>
                <a:lnTo>
                  <a:pt x="13664" y="1077"/>
                </a:lnTo>
                <a:lnTo>
                  <a:pt x="7005" y="4384"/>
                </a:lnTo>
                <a:lnTo>
                  <a:pt x="2387" y="10035"/>
                </a:lnTo>
                <a:lnTo>
                  <a:pt x="0" y="18143"/>
                </a:lnTo>
                <a:lnTo>
                  <a:pt x="497" y="26673"/>
                </a:lnTo>
                <a:lnTo>
                  <a:pt x="3679" y="33465"/>
                </a:lnTo>
                <a:lnTo>
                  <a:pt x="9355" y="38442"/>
                </a:lnTo>
                <a:lnTo>
                  <a:pt x="17337" y="41529"/>
                </a:lnTo>
                <a:lnTo>
                  <a:pt x="25880" y="41044"/>
                </a:lnTo>
                <a:lnTo>
                  <a:pt x="33667" y="36741"/>
                </a:lnTo>
                <a:lnTo>
                  <a:pt x="39337" y="29792"/>
                </a:lnTo>
                <a:lnTo>
                  <a:pt x="41529" y="21369"/>
                </a:lnTo>
                <a:lnTo>
                  <a:pt x="40263" y="12927"/>
                </a:lnTo>
                <a:lnTo>
                  <a:pt x="36539" y="6450"/>
                </a:lnTo>
                <a:lnTo>
                  <a:pt x="30473" y="2091"/>
                </a:lnTo>
                <a:lnTo>
                  <a:pt x="22175" y="0"/>
                </a:lnTo>
                <a:close/>
              </a:path>
            </a:pathLst>
          </a:custGeom>
          <a:solidFill>
            <a:srgbClr val="000A38">
              <a:alpha val="35998"/>
            </a:srgbClr>
          </a:solidFill>
        </p:spPr>
        <p:txBody>
          <a:bodyPr wrap="square" lIns="0" tIns="0" rIns="0" bIns="0" rtlCol="0"/>
          <a:lstStyle/>
          <a:p>
            <a:endParaRPr/>
          </a:p>
        </p:txBody>
      </p:sp>
      <p:sp>
        <p:nvSpPr>
          <p:cNvPr id="502" name="object 502"/>
          <p:cNvSpPr/>
          <p:nvPr/>
        </p:nvSpPr>
        <p:spPr>
          <a:xfrm>
            <a:off x="16834121" y="610901"/>
            <a:ext cx="43180" cy="43180"/>
          </a:xfrm>
          <a:custGeom>
            <a:avLst/>
            <a:gdLst/>
            <a:ahLst/>
            <a:cxnLst/>
            <a:rect l="l" t="t" r="r" b="b"/>
            <a:pathLst>
              <a:path w="43180" h="43179">
                <a:moveTo>
                  <a:pt x="22175" y="0"/>
                </a:moveTo>
                <a:lnTo>
                  <a:pt x="13324" y="1524"/>
                </a:lnTo>
                <a:lnTo>
                  <a:pt x="6097" y="6148"/>
                </a:lnTo>
                <a:lnTo>
                  <a:pt x="1366" y="13040"/>
                </a:lnTo>
                <a:lnTo>
                  <a:pt x="0" y="21369"/>
                </a:lnTo>
                <a:lnTo>
                  <a:pt x="1979" y="30384"/>
                </a:lnTo>
                <a:lnTo>
                  <a:pt x="6452" y="36943"/>
                </a:lnTo>
                <a:lnTo>
                  <a:pt x="13042" y="41157"/>
                </a:lnTo>
                <a:lnTo>
                  <a:pt x="21370" y="43142"/>
                </a:lnTo>
                <a:lnTo>
                  <a:pt x="30323" y="40956"/>
                </a:lnTo>
                <a:lnTo>
                  <a:pt x="37347" y="35632"/>
                </a:lnTo>
                <a:lnTo>
                  <a:pt x="41725" y="28116"/>
                </a:lnTo>
                <a:lnTo>
                  <a:pt x="42739" y="19353"/>
                </a:lnTo>
                <a:lnTo>
                  <a:pt x="40717" y="11283"/>
                </a:lnTo>
                <a:lnTo>
                  <a:pt x="36540" y="5292"/>
                </a:lnTo>
                <a:lnTo>
                  <a:pt x="30321" y="1493"/>
                </a:lnTo>
                <a:lnTo>
                  <a:pt x="22175" y="0"/>
                </a:lnTo>
                <a:close/>
              </a:path>
            </a:pathLst>
          </a:custGeom>
          <a:solidFill>
            <a:srgbClr val="000A38">
              <a:alpha val="35998"/>
            </a:srgbClr>
          </a:solidFill>
        </p:spPr>
        <p:txBody>
          <a:bodyPr wrap="square" lIns="0" tIns="0" rIns="0" bIns="0" rtlCol="0"/>
          <a:lstStyle/>
          <a:p>
            <a:endParaRPr/>
          </a:p>
        </p:txBody>
      </p:sp>
      <p:sp>
        <p:nvSpPr>
          <p:cNvPr id="503" name="object 503"/>
          <p:cNvSpPr/>
          <p:nvPr/>
        </p:nvSpPr>
        <p:spPr>
          <a:xfrm>
            <a:off x="15614456" y="613320"/>
            <a:ext cx="43180" cy="43180"/>
          </a:xfrm>
          <a:custGeom>
            <a:avLst/>
            <a:gdLst/>
            <a:ahLst/>
            <a:cxnLst/>
            <a:rect l="l" t="t" r="r" b="b"/>
            <a:pathLst>
              <a:path w="43180" h="43179">
                <a:moveTo>
                  <a:pt x="19756" y="0"/>
                </a:moveTo>
                <a:lnTo>
                  <a:pt x="11453" y="2765"/>
                </a:lnTo>
                <a:lnTo>
                  <a:pt x="4737" y="8517"/>
                </a:lnTo>
                <a:lnTo>
                  <a:pt x="592" y="16159"/>
                </a:lnTo>
                <a:lnTo>
                  <a:pt x="0" y="24594"/>
                </a:lnTo>
                <a:lnTo>
                  <a:pt x="2551" y="32368"/>
                </a:lnTo>
                <a:lnTo>
                  <a:pt x="7106" y="38101"/>
                </a:lnTo>
                <a:lnTo>
                  <a:pt x="13550" y="41718"/>
                </a:lnTo>
                <a:lnTo>
                  <a:pt x="21772" y="43141"/>
                </a:lnTo>
                <a:lnTo>
                  <a:pt x="30837" y="41485"/>
                </a:lnTo>
                <a:lnTo>
                  <a:pt x="37748" y="36842"/>
                </a:lnTo>
                <a:lnTo>
                  <a:pt x="42014" y="29704"/>
                </a:lnTo>
                <a:lnTo>
                  <a:pt x="43141" y="20562"/>
                </a:lnTo>
                <a:lnTo>
                  <a:pt x="40848" y="11906"/>
                </a:lnTo>
                <a:lnTo>
                  <a:pt x="35682" y="5140"/>
                </a:lnTo>
                <a:lnTo>
                  <a:pt x="28399" y="944"/>
                </a:lnTo>
                <a:lnTo>
                  <a:pt x="19756" y="0"/>
                </a:lnTo>
                <a:close/>
              </a:path>
            </a:pathLst>
          </a:custGeom>
          <a:solidFill>
            <a:srgbClr val="000A38">
              <a:alpha val="35998"/>
            </a:srgbClr>
          </a:solidFill>
        </p:spPr>
        <p:txBody>
          <a:bodyPr wrap="square" lIns="0" tIns="0" rIns="0" bIns="0" rtlCol="0"/>
          <a:lstStyle/>
          <a:p>
            <a:endParaRPr/>
          </a:p>
        </p:txBody>
      </p:sp>
      <p:sp>
        <p:nvSpPr>
          <p:cNvPr id="504" name="object 504"/>
          <p:cNvSpPr/>
          <p:nvPr/>
        </p:nvSpPr>
        <p:spPr>
          <a:xfrm>
            <a:off x="12296560" y="611304"/>
            <a:ext cx="42545" cy="42545"/>
          </a:xfrm>
          <a:custGeom>
            <a:avLst/>
            <a:gdLst/>
            <a:ahLst/>
            <a:cxnLst/>
            <a:rect l="l" t="t" r="r" b="b"/>
            <a:pathLst>
              <a:path w="42545" h="42545">
                <a:moveTo>
                  <a:pt x="19756" y="0"/>
                </a:moveTo>
                <a:lnTo>
                  <a:pt x="12473" y="1133"/>
                </a:lnTo>
                <a:lnTo>
                  <a:pt x="6551" y="4535"/>
                </a:lnTo>
                <a:lnTo>
                  <a:pt x="2292" y="10205"/>
                </a:lnTo>
                <a:lnTo>
                  <a:pt x="0" y="18143"/>
                </a:lnTo>
                <a:lnTo>
                  <a:pt x="762" y="26907"/>
                </a:lnTo>
                <a:lnTo>
                  <a:pt x="4888" y="34422"/>
                </a:lnTo>
                <a:lnTo>
                  <a:pt x="11509" y="39746"/>
                </a:lnTo>
                <a:lnTo>
                  <a:pt x="19756" y="41932"/>
                </a:lnTo>
                <a:lnTo>
                  <a:pt x="28210" y="40225"/>
                </a:lnTo>
                <a:lnTo>
                  <a:pt x="35380" y="35229"/>
                </a:lnTo>
                <a:lnTo>
                  <a:pt x="40281" y="28041"/>
                </a:lnTo>
                <a:lnTo>
                  <a:pt x="41931" y="19756"/>
                </a:lnTo>
                <a:lnTo>
                  <a:pt x="40111" y="12303"/>
                </a:lnTo>
                <a:lnTo>
                  <a:pt x="35531" y="6098"/>
                </a:lnTo>
                <a:lnTo>
                  <a:pt x="28607" y="1782"/>
                </a:lnTo>
                <a:lnTo>
                  <a:pt x="19756" y="0"/>
                </a:lnTo>
                <a:close/>
              </a:path>
            </a:pathLst>
          </a:custGeom>
          <a:solidFill>
            <a:srgbClr val="000A38">
              <a:alpha val="35998"/>
            </a:srgbClr>
          </a:solidFill>
        </p:spPr>
        <p:txBody>
          <a:bodyPr wrap="square" lIns="0" tIns="0" rIns="0" bIns="0" rtlCol="0"/>
          <a:lstStyle/>
          <a:p>
            <a:endParaRPr/>
          </a:p>
        </p:txBody>
      </p:sp>
      <p:sp>
        <p:nvSpPr>
          <p:cNvPr id="505" name="object 505"/>
          <p:cNvSpPr/>
          <p:nvPr/>
        </p:nvSpPr>
        <p:spPr>
          <a:xfrm>
            <a:off x="14395595" y="620981"/>
            <a:ext cx="42545" cy="42545"/>
          </a:xfrm>
          <a:custGeom>
            <a:avLst/>
            <a:gdLst/>
            <a:ahLst/>
            <a:cxnLst/>
            <a:rect l="l" t="t" r="r" b="b"/>
            <a:pathLst>
              <a:path w="42544" h="42545">
                <a:moveTo>
                  <a:pt x="20965" y="0"/>
                </a:moveTo>
                <a:lnTo>
                  <a:pt x="12813" y="1789"/>
                </a:lnTo>
                <a:lnTo>
                  <a:pt x="6551" y="5846"/>
                </a:lnTo>
                <a:lnTo>
                  <a:pt x="2255" y="12020"/>
                </a:lnTo>
                <a:lnTo>
                  <a:pt x="0" y="20159"/>
                </a:lnTo>
                <a:lnTo>
                  <a:pt x="963" y="28784"/>
                </a:lnTo>
                <a:lnTo>
                  <a:pt x="5594" y="35934"/>
                </a:lnTo>
                <a:lnTo>
                  <a:pt x="12870" y="40741"/>
                </a:lnTo>
                <a:lnTo>
                  <a:pt x="21772" y="42335"/>
                </a:lnTo>
                <a:lnTo>
                  <a:pt x="30088" y="40855"/>
                </a:lnTo>
                <a:lnTo>
                  <a:pt x="36287" y="37144"/>
                </a:lnTo>
                <a:lnTo>
                  <a:pt x="40369" y="31392"/>
                </a:lnTo>
                <a:lnTo>
                  <a:pt x="42335" y="23788"/>
                </a:lnTo>
                <a:lnTo>
                  <a:pt x="41037" y="14174"/>
                </a:lnTo>
                <a:lnTo>
                  <a:pt x="36488" y="6451"/>
                </a:lnTo>
                <a:lnTo>
                  <a:pt x="29521" y="1449"/>
                </a:lnTo>
                <a:lnTo>
                  <a:pt x="20965" y="0"/>
                </a:lnTo>
                <a:close/>
              </a:path>
            </a:pathLst>
          </a:custGeom>
          <a:solidFill>
            <a:srgbClr val="000A38">
              <a:alpha val="35998"/>
            </a:srgbClr>
          </a:solidFill>
        </p:spPr>
        <p:txBody>
          <a:bodyPr wrap="square" lIns="0" tIns="0" rIns="0" bIns="0" rtlCol="0"/>
          <a:lstStyle/>
          <a:p>
            <a:endParaRPr/>
          </a:p>
        </p:txBody>
      </p:sp>
      <p:sp>
        <p:nvSpPr>
          <p:cNvPr id="506" name="object 506"/>
          <p:cNvSpPr/>
          <p:nvPr/>
        </p:nvSpPr>
        <p:spPr>
          <a:xfrm>
            <a:off x="11077295" y="618562"/>
            <a:ext cx="41910" cy="41910"/>
          </a:xfrm>
          <a:custGeom>
            <a:avLst/>
            <a:gdLst/>
            <a:ahLst/>
            <a:cxnLst/>
            <a:rect l="l" t="t" r="r" b="b"/>
            <a:pathLst>
              <a:path w="41909" h="41909">
                <a:moveTo>
                  <a:pt x="18143" y="0"/>
                </a:moveTo>
                <a:lnTo>
                  <a:pt x="10319" y="2205"/>
                </a:lnTo>
                <a:lnTo>
                  <a:pt x="4535" y="6451"/>
                </a:lnTo>
                <a:lnTo>
                  <a:pt x="1020" y="12814"/>
                </a:lnTo>
                <a:lnTo>
                  <a:pt x="0" y="21369"/>
                </a:lnTo>
                <a:lnTo>
                  <a:pt x="1619" y="29735"/>
                </a:lnTo>
                <a:lnTo>
                  <a:pt x="5695" y="35985"/>
                </a:lnTo>
                <a:lnTo>
                  <a:pt x="11963" y="39967"/>
                </a:lnTo>
                <a:lnTo>
                  <a:pt x="20159" y="41529"/>
                </a:lnTo>
                <a:lnTo>
                  <a:pt x="28714" y="39803"/>
                </a:lnTo>
                <a:lnTo>
                  <a:pt x="35985" y="34372"/>
                </a:lnTo>
                <a:lnTo>
                  <a:pt x="40684" y="26674"/>
                </a:lnTo>
                <a:lnTo>
                  <a:pt x="41529" y="18143"/>
                </a:lnTo>
                <a:lnTo>
                  <a:pt x="38725" y="10149"/>
                </a:lnTo>
                <a:lnTo>
                  <a:pt x="33918" y="4384"/>
                </a:lnTo>
                <a:lnTo>
                  <a:pt x="27070" y="963"/>
                </a:lnTo>
                <a:lnTo>
                  <a:pt x="18143" y="0"/>
                </a:lnTo>
                <a:close/>
              </a:path>
            </a:pathLst>
          </a:custGeom>
          <a:solidFill>
            <a:srgbClr val="000A38">
              <a:alpha val="35998"/>
            </a:srgbClr>
          </a:solidFill>
        </p:spPr>
        <p:txBody>
          <a:bodyPr wrap="square" lIns="0" tIns="0" rIns="0" bIns="0" rtlCol="0"/>
          <a:lstStyle/>
          <a:p>
            <a:endParaRPr/>
          </a:p>
        </p:txBody>
      </p:sp>
      <p:sp>
        <p:nvSpPr>
          <p:cNvPr id="507" name="object 507"/>
          <p:cNvSpPr/>
          <p:nvPr/>
        </p:nvSpPr>
        <p:spPr>
          <a:xfrm>
            <a:off x="17715509" y="625013"/>
            <a:ext cx="43180" cy="43180"/>
          </a:xfrm>
          <a:custGeom>
            <a:avLst/>
            <a:gdLst/>
            <a:ahLst/>
            <a:cxnLst/>
            <a:rect l="l" t="t" r="r" b="b"/>
            <a:pathLst>
              <a:path w="43180" h="43179">
                <a:moveTo>
                  <a:pt x="19352" y="0"/>
                </a:moveTo>
                <a:lnTo>
                  <a:pt x="11282" y="2022"/>
                </a:lnTo>
                <a:lnTo>
                  <a:pt x="5290" y="6199"/>
                </a:lnTo>
                <a:lnTo>
                  <a:pt x="1492" y="12417"/>
                </a:lnTo>
                <a:lnTo>
                  <a:pt x="0" y="20562"/>
                </a:lnTo>
                <a:lnTo>
                  <a:pt x="1524" y="29363"/>
                </a:lnTo>
                <a:lnTo>
                  <a:pt x="6148" y="36539"/>
                </a:lnTo>
                <a:lnTo>
                  <a:pt x="13040" y="41371"/>
                </a:lnTo>
                <a:lnTo>
                  <a:pt x="21368" y="43141"/>
                </a:lnTo>
                <a:lnTo>
                  <a:pt x="29759" y="41025"/>
                </a:lnTo>
                <a:lnTo>
                  <a:pt x="36790" y="35884"/>
                </a:lnTo>
                <a:lnTo>
                  <a:pt x="41553" y="28626"/>
                </a:lnTo>
                <a:lnTo>
                  <a:pt x="43140" y="20159"/>
                </a:lnTo>
                <a:lnTo>
                  <a:pt x="40954" y="11906"/>
                </a:lnTo>
                <a:lnTo>
                  <a:pt x="35631" y="5241"/>
                </a:lnTo>
                <a:lnTo>
                  <a:pt x="28115" y="995"/>
                </a:lnTo>
                <a:lnTo>
                  <a:pt x="19352" y="0"/>
                </a:lnTo>
                <a:close/>
              </a:path>
            </a:pathLst>
          </a:custGeom>
          <a:solidFill>
            <a:srgbClr val="000A38">
              <a:alpha val="35998"/>
            </a:srgbClr>
          </a:solidFill>
        </p:spPr>
        <p:txBody>
          <a:bodyPr wrap="square" lIns="0" tIns="0" rIns="0" bIns="0" rtlCol="0"/>
          <a:lstStyle/>
          <a:p>
            <a:endParaRPr/>
          </a:p>
        </p:txBody>
      </p:sp>
      <p:sp>
        <p:nvSpPr>
          <p:cNvPr id="508" name="object 508"/>
          <p:cNvSpPr/>
          <p:nvPr/>
        </p:nvSpPr>
        <p:spPr>
          <a:xfrm>
            <a:off x="16495842" y="628239"/>
            <a:ext cx="43180" cy="43180"/>
          </a:xfrm>
          <a:custGeom>
            <a:avLst/>
            <a:gdLst/>
            <a:ahLst/>
            <a:cxnLst/>
            <a:rect l="l" t="t" r="r" b="b"/>
            <a:pathLst>
              <a:path w="43180" h="43179">
                <a:moveTo>
                  <a:pt x="19352" y="0"/>
                </a:moveTo>
                <a:lnTo>
                  <a:pt x="11509" y="1858"/>
                </a:lnTo>
                <a:lnTo>
                  <a:pt x="5593" y="6098"/>
                </a:lnTo>
                <a:lnTo>
                  <a:pt x="1719" y="12530"/>
                </a:lnTo>
                <a:lnTo>
                  <a:pt x="0" y="20965"/>
                </a:lnTo>
                <a:lnTo>
                  <a:pt x="1417" y="29640"/>
                </a:lnTo>
                <a:lnTo>
                  <a:pt x="5896" y="36539"/>
                </a:lnTo>
                <a:lnTo>
                  <a:pt x="12870" y="41094"/>
                </a:lnTo>
                <a:lnTo>
                  <a:pt x="21772" y="42738"/>
                </a:lnTo>
                <a:lnTo>
                  <a:pt x="30611" y="40747"/>
                </a:lnTo>
                <a:lnTo>
                  <a:pt x="37749" y="35884"/>
                </a:lnTo>
                <a:lnTo>
                  <a:pt x="42240" y="28904"/>
                </a:lnTo>
                <a:lnTo>
                  <a:pt x="43140" y="20562"/>
                </a:lnTo>
                <a:lnTo>
                  <a:pt x="40671" y="11623"/>
                </a:lnTo>
                <a:lnTo>
                  <a:pt x="35782" y="4989"/>
                </a:lnTo>
                <a:lnTo>
                  <a:pt x="28625" y="1001"/>
                </a:lnTo>
                <a:lnTo>
                  <a:pt x="19352" y="0"/>
                </a:lnTo>
                <a:close/>
              </a:path>
            </a:pathLst>
          </a:custGeom>
          <a:solidFill>
            <a:srgbClr val="000A38">
              <a:alpha val="35998"/>
            </a:srgbClr>
          </a:solidFill>
        </p:spPr>
        <p:txBody>
          <a:bodyPr wrap="square" lIns="0" tIns="0" rIns="0" bIns="0" rtlCol="0"/>
          <a:lstStyle/>
          <a:p>
            <a:endParaRPr/>
          </a:p>
        </p:txBody>
      </p:sp>
      <p:sp>
        <p:nvSpPr>
          <p:cNvPr id="509" name="object 509"/>
          <p:cNvSpPr/>
          <p:nvPr/>
        </p:nvSpPr>
        <p:spPr>
          <a:xfrm>
            <a:off x="13176332" y="625819"/>
            <a:ext cx="42545" cy="42545"/>
          </a:xfrm>
          <a:custGeom>
            <a:avLst/>
            <a:gdLst/>
            <a:ahLst/>
            <a:cxnLst/>
            <a:rect l="l" t="t" r="r" b="b"/>
            <a:pathLst>
              <a:path w="42544" h="42545">
                <a:moveTo>
                  <a:pt x="20159" y="0"/>
                </a:moveTo>
                <a:lnTo>
                  <a:pt x="11963" y="1600"/>
                </a:lnTo>
                <a:lnTo>
                  <a:pt x="5997" y="5544"/>
                </a:lnTo>
                <a:lnTo>
                  <a:pt x="2072" y="11453"/>
                </a:lnTo>
                <a:lnTo>
                  <a:pt x="0" y="18950"/>
                </a:lnTo>
                <a:lnTo>
                  <a:pt x="1707" y="27984"/>
                </a:lnTo>
                <a:lnTo>
                  <a:pt x="6703" y="35582"/>
                </a:lnTo>
                <a:lnTo>
                  <a:pt x="13891" y="40609"/>
                </a:lnTo>
                <a:lnTo>
                  <a:pt x="22175" y="41932"/>
                </a:lnTo>
                <a:lnTo>
                  <a:pt x="30082" y="39966"/>
                </a:lnTo>
                <a:lnTo>
                  <a:pt x="36136" y="35884"/>
                </a:lnTo>
                <a:lnTo>
                  <a:pt x="40149" y="29685"/>
                </a:lnTo>
                <a:lnTo>
                  <a:pt x="41932" y="21369"/>
                </a:lnTo>
                <a:lnTo>
                  <a:pt x="40684" y="12474"/>
                </a:lnTo>
                <a:lnTo>
                  <a:pt x="36186" y="5544"/>
                </a:lnTo>
                <a:lnTo>
                  <a:pt x="29118" y="1184"/>
                </a:lnTo>
                <a:lnTo>
                  <a:pt x="20159" y="0"/>
                </a:lnTo>
                <a:close/>
              </a:path>
            </a:pathLst>
          </a:custGeom>
          <a:solidFill>
            <a:srgbClr val="000A38">
              <a:alpha val="35998"/>
            </a:srgbClr>
          </a:solidFill>
        </p:spPr>
        <p:txBody>
          <a:bodyPr wrap="square" lIns="0" tIns="0" rIns="0" bIns="0" rtlCol="0"/>
          <a:lstStyle/>
          <a:p>
            <a:endParaRPr/>
          </a:p>
        </p:txBody>
      </p:sp>
      <p:sp>
        <p:nvSpPr>
          <p:cNvPr id="510" name="object 510"/>
          <p:cNvSpPr/>
          <p:nvPr/>
        </p:nvSpPr>
        <p:spPr>
          <a:xfrm>
            <a:off x="17248607" y="721376"/>
            <a:ext cx="41275" cy="41910"/>
          </a:xfrm>
          <a:custGeom>
            <a:avLst/>
            <a:gdLst/>
            <a:ahLst/>
            <a:cxnLst/>
            <a:rect l="l" t="t" r="r" b="b"/>
            <a:pathLst>
              <a:path w="41275" h="41909">
                <a:moveTo>
                  <a:pt x="22982" y="0"/>
                </a:moveTo>
                <a:lnTo>
                  <a:pt x="14516" y="900"/>
                </a:lnTo>
                <a:lnTo>
                  <a:pt x="6956" y="5695"/>
                </a:lnTo>
                <a:lnTo>
                  <a:pt x="1663" y="12984"/>
                </a:lnTo>
                <a:lnTo>
                  <a:pt x="0" y="21369"/>
                </a:lnTo>
                <a:lnTo>
                  <a:pt x="1739" y="29452"/>
                </a:lnTo>
                <a:lnTo>
                  <a:pt x="5746" y="35531"/>
                </a:lnTo>
                <a:lnTo>
                  <a:pt x="12021" y="39570"/>
                </a:lnTo>
                <a:lnTo>
                  <a:pt x="20563" y="41529"/>
                </a:lnTo>
                <a:lnTo>
                  <a:pt x="28765" y="40149"/>
                </a:lnTo>
                <a:lnTo>
                  <a:pt x="35078" y="36539"/>
                </a:lnTo>
                <a:lnTo>
                  <a:pt x="39274" y="30586"/>
                </a:lnTo>
                <a:lnTo>
                  <a:pt x="41126" y="22175"/>
                </a:lnTo>
                <a:lnTo>
                  <a:pt x="40276" y="13721"/>
                </a:lnTo>
                <a:lnTo>
                  <a:pt x="36742" y="7156"/>
                </a:lnTo>
                <a:lnTo>
                  <a:pt x="30864" y="2557"/>
                </a:lnTo>
                <a:lnTo>
                  <a:pt x="22982" y="0"/>
                </a:lnTo>
                <a:close/>
              </a:path>
            </a:pathLst>
          </a:custGeom>
          <a:solidFill>
            <a:srgbClr val="000A38">
              <a:alpha val="35998"/>
            </a:srgbClr>
          </a:solidFill>
        </p:spPr>
        <p:txBody>
          <a:bodyPr wrap="square" lIns="0" tIns="0" rIns="0" bIns="0" rtlCol="0"/>
          <a:lstStyle/>
          <a:p>
            <a:endParaRPr/>
          </a:p>
        </p:txBody>
      </p:sp>
      <p:sp>
        <p:nvSpPr>
          <p:cNvPr id="511" name="object 511"/>
          <p:cNvSpPr/>
          <p:nvPr/>
        </p:nvSpPr>
        <p:spPr>
          <a:xfrm>
            <a:off x="15276982" y="635496"/>
            <a:ext cx="42545" cy="42545"/>
          </a:xfrm>
          <a:custGeom>
            <a:avLst/>
            <a:gdLst/>
            <a:ahLst/>
            <a:cxnLst/>
            <a:rect l="l" t="t" r="r" b="b"/>
            <a:pathLst>
              <a:path w="42544" h="42545">
                <a:moveTo>
                  <a:pt x="19353" y="0"/>
                </a:moveTo>
                <a:lnTo>
                  <a:pt x="11113" y="2482"/>
                </a:lnTo>
                <a:lnTo>
                  <a:pt x="4536" y="8063"/>
                </a:lnTo>
                <a:lnTo>
                  <a:pt x="529" y="15762"/>
                </a:lnTo>
                <a:lnTo>
                  <a:pt x="0" y="24594"/>
                </a:lnTo>
                <a:lnTo>
                  <a:pt x="2614" y="32469"/>
                </a:lnTo>
                <a:lnTo>
                  <a:pt x="7307" y="38001"/>
                </a:lnTo>
                <a:lnTo>
                  <a:pt x="13891" y="41264"/>
                </a:lnTo>
                <a:lnTo>
                  <a:pt x="22175" y="42335"/>
                </a:lnTo>
                <a:lnTo>
                  <a:pt x="30485" y="40143"/>
                </a:lnTo>
                <a:lnTo>
                  <a:pt x="36640" y="35985"/>
                </a:lnTo>
                <a:lnTo>
                  <a:pt x="40603" y="29861"/>
                </a:lnTo>
                <a:lnTo>
                  <a:pt x="42335" y="21772"/>
                </a:lnTo>
                <a:lnTo>
                  <a:pt x="40729" y="13324"/>
                </a:lnTo>
                <a:lnTo>
                  <a:pt x="35531" y="6199"/>
                </a:lnTo>
                <a:lnTo>
                  <a:pt x="27990" y="1417"/>
                </a:lnTo>
                <a:lnTo>
                  <a:pt x="19353" y="0"/>
                </a:lnTo>
                <a:close/>
              </a:path>
            </a:pathLst>
          </a:custGeom>
          <a:solidFill>
            <a:srgbClr val="000A38">
              <a:alpha val="35998"/>
            </a:srgbClr>
          </a:solidFill>
        </p:spPr>
        <p:txBody>
          <a:bodyPr wrap="square" lIns="0" tIns="0" rIns="0" bIns="0" rtlCol="0"/>
          <a:lstStyle/>
          <a:p>
            <a:endParaRPr/>
          </a:p>
        </p:txBody>
      </p:sp>
      <p:sp>
        <p:nvSpPr>
          <p:cNvPr id="512" name="object 512"/>
          <p:cNvSpPr/>
          <p:nvPr/>
        </p:nvSpPr>
        <p:spPr>
          <a:xfrm>
            <a:off x="11957068" y="632674"/>
            <a:ext cx="41910" cy="42545"/>
          </a:xfrm>
          <a:custGeom>
            <a:avLst/>
            <a:gdLst/>
            <a:ahLst/>
            <a:cxnLst/>
            <a:rect l="l" t="t" r="r" b="b"/>
            <a:pathLst>
              <a:path w="41909" h="42545">
                <a:moveTo>
                  <a:pt x="22579" y="0"/>
                </a:moveTo>
                <a:lnTo>
                  <a:pt x="13551" y="1184"/>
                </a:lnTo>
                <a:lnTo>
                  <a:pt x="5997" y="5846"/>
                </a:lnTo>
                <a:lnTo>
                  <a:pt x="1090" y="12927"/>
                </a:lnTo>
                <a:lnTo>
                  <a:pt x="0" y="21369"/>
                </a:lnTo>
                <a:lnTo>
                  <a:pt x="2318" y="29628"/>
                </a:lnTo>
                <a:lnTo>
                  <a:pt x="6753" y="35733"/>
                </a:lnTo>
                <a:lnTo>
                  <a:pt x="13154" y="39796"/>
                </a:lnTo>
                <a:lnTo>
                  <a:pt x="21369" y="41932"/>
                </a:lnTo>
                <a:lnTo>
                  <a:pt x="29565" y="39853"/>
                </a:lnTo>
                <a:lnTo>
                  <a:pt x="35834" y="35884"/>
                </a:lnTo>
                <a:lnTo>
                  <a:pt x="39910" y="29798"/>
                </a:lnTo>
                <a:lnTo>
                  <a:pt x="41529" y="21369"/>
                </a:lnTo>
                <a:lnTo>
                  <a:pt x="40553" y="12927"/>
                </a:lnTo>
                <a:lnTo>
                  <a:pt x="37044" y="6451"/>
                </a:lnTo>
                <a:lnTo>
                  <a:pt x="31040" y="2091"/>
                </a:lnTo>
                <a:lnTo>
                  <a:pt x="22579" y="0"/>
                </a:lnTo>
                <a:close/>
              </a:path>
            </a:pathLst>
          </a:custGeom>
          <a:solidFill>
            <a:srgbClr val="000A38">
              <a:alpha val="35998"/>
            </a:srgbClr>
          </a:solidFill>
        </p:spPr>
        <p:txBody>
          <a:bodyPr wrap="square" lIns="0" tIns="0" rIns="0" bIns="0" rtlCol="0"/>
          <a:lstStyle/>
          <a:p>
            <a:endParaRPr/>
          </a:p>
        </p:txBody>
      </p:sp>
      <p:sp>
        <p:nvSpPr>
          <p:cNvPr id="513" name="object 513"/>
          <p:cNvSpPr/>
          <p:nvPr/>
        </p:nvSpPr>
        <p:spPr>
          <a:xfrm>
            <a:off x="17380052" y="641947"/>
            <a:ext cx="43180" cy="43180"/>
          </a:xfrm>
          <a:custGeom>
            <a:avLst/>
            <a:gdLst/>
            <a:ahLst/>
            <a:cxnLst/>
            <a:rect l="l" t="t" r="r" b="b"/>
            <a:pathLst>
              <a:path w="43180" h="43179">
                <a:moveTo>
                  <a:pt x="21368" y="0"/>
                </a:moveTo>
                <a:lnTo>
                  <a:pt x="12415" y="2186"/>
                </a:lnTo>
                <a:lnTo>
                  <a:pt x="5391" y="7509"/>
                </a:lnTo>
                <a:lnTo>
                  <a:pt x="1013" y="15025"/>
                </a:lnTo>
                <a:lnTo>
                  <a:pt x="0" y="23788"/>
                </a:lnTo>
                <a:lnTo>
                  <a:pt x="2022" y="31858"/>
                </a:lnTo>
                <a:lnTo>
                  <a:pt x="6199" y="37850"/>
                </a:lnTo>
                <a:lnTo>
                  <a:pt x="12417" y="41648"/>
                </a:lnTo>
                <a:lnTo>
                  <a:pt x="20563" y="43142"/>
                </a:lnTo>
                <a:lnTo>
                  <a:pt x="29471" y="41617"/>
                </a:lnTo>
                <a:lnTo>
                  <a:pt x="36791" y="36993"/>
                </a:lnTo>
                <a:lnTo>
                  <a:pt x="41541" y="30101"/>
                </a:lnTo>
                <a:lnTo>
                  <a:pt x="42739" y="21772"/>
                </a:lnTo>
                <a:lnTo>
                  <a:pt x="40759" y="12757"/>
                </a:lnTo>
                <a:lnTo>
                  <a:pt x="36286" y="6199"/>
                </a:lnTo>
                <a:lnTo>
                  <a:pt x="29696" y="1984"/>
                </a:lnTo>
                <a:lnTo>
                  <a:pt x="21368" y="0"/>
                </a:lnTo>
                <a:close/>
              </a:path>
            </a:pathLst>
          </a:custGeom>
          <a:solidFill>
            <a:srgbClr val="000A38">
              <a:alpha val="35998"/>
            </a:srgbClr>
          </a:solidFill>
        </p:spPr>
        <p:txBody>
          <a:bodyPr wrap="square" lIns="0" tIns="0" rIns="0" bIns="0" rtlCol="0"/>
          <a:lstStyle/>
          <a:p>
            <a:endParaRPr/>
          </a:p>
        </p:txBody>
      </p:sp>
      <p:sp>
        <p:nvSpPr>
          <p:cNvPr id="514" name="object 514"/>
          <p:cNvSpPr/>
          <p:nvPr/>
        </p:nvSpPr>
        <p:spPr>
          <a:xfrm>
            <a:off x="14057718" y="639931"/>
            <a:ext cx="42545" cy="42545"/>
          </a:xfrm>
          <a:custGeom>
            <a:avLst/>
            <a:gdLst/>
            <a:ahLst/>
            <a:cxnLst/>
            <a:rect l="l" t="t" r="r" b="b"/>
            <a:pathLst>
              <a:path w="42544" h="42545">
                <a:moveTo>
                  <a:pt x="22579" y="0"/>
                </a:moveTo>
                <a:lnTo>
                  <a:pt x="13608" y="888"/>
                </a:lnTo>
                <a:lnTo>
                  <a:pt x="6451" y="4989"/>
                </a:lnTo>
                <a:lnTo>
                  <a:pt x="1713" y="11736"/>
                </a:lnTo>
                <a:lnTo>
                  <a:pt x="0" y="20562"/>
                </a:lnTo>
                <a:lnTo>
                  <a:pt x="1310" y="28891"/>
                </a:lnTo>
                <a:lnTo>
                  <a:pt x="5040" y="35178"/>
                </a:lnTo>
                <a:lnTo>
                  <a:pt x="10886" y="39500"/>
                </a:lnTo>
                <a:lnTo>
                  <a:pt x="18547" y="41932"/>
                </a:lnTo>
                <a:lnTo>
                  <a:pt x="26964" y="40905"/>
                </a:lnTo>
                <a:lnTo>
                  <a:pt x="34473" y="36136"/>
                </a:lnTo>
                <a:lnTo>
                  <a:pt x="39866" y="28721"/>
                </a:lnTo>
                <a:lnTo>
                  <a:pt x="41932" y="19756"/>
                </a:lnTo>
                <a:lnTo>
                  <a:pt x="40156" y="12474"/>
                </a:lnTo>
                <a:lnTo>
                  <a:pt x="36489" y="6552"/>
                </a:lnTo>
                <a:lnTo>
                  <a:pt x="30706" y="2293"/>
                </a:lnTo>
                <a:lnTo>
                  <a:pt x="22579" y="0"/>
                </a:lnTo>
                <a:close/>
              </a:path>
            </a:pathLst>
          </a:custGeom>
          <a:solidFill>
            <a:srgbClr val="000A38">
              <a:alpha val="35998"/>
            </a:srgbClr>
          </a:solidFill>
        </p:spPr>
        <p:txBody>
          <a:bodyPr wrap="square" lIns="0" tIns="0" rIns="0" bIns="0" rtlCol="0"/>
          <a:lstStyle/>
          <a:p>
            <a:endParaRPr/>
          </a:p>
        </p:txBody>
      </p:sp>
      <p:sp>
        <p:nvSpPr>
          <p:cNvPr id="515" name="object 515"/>
          <p:cNvSpPr/>
          <p:nvPr/>
        </p:nvSpPr>
        <p:spPr>
          <a:xfrm>
            <a:off x="16161190" y="649205"/>
            <a:ext cx="42545" cy="42545"/>
          </a:xfrm>
          <a:custGeom>
            <a:avLst/>
            <a:gdLst/>
            <a:ahLst/>
            <a:cxnLst/>
            <a:rect l="l" t="t" r="r" b="b"/>
            <a:pathLst>
              <a:path w="42544" h="42545">
                <a:moveTo>
                  <a:pt x="20563" y="0"/>
                </a:moveTo>
                <a:lnTo>
                  <a:pt x="12360" y="1732"/>
                </a:lnTo>
                <a:lnTo>
                  <a:pt x="6048" y="5695"/>
                </a:lnTo>
                <a:lnTo>
                  <a:pt x="1852" y="11850"/>
                </a:lnTo>
                <a:lnTo>
                  <a:pt x="0" y="20159"/>
                </a:lnTo>
                <a:lnTo>
                  <a:pt x="673" y="28614"/>
                </a:lnTo>
                <a:lnTo>
                  <a:pt x="3880" y="35178"/>
                </a:lnTo>
                <a:lnTo>
                  <a:pt x="9581" y="39777"/>
                </a:lnTo>
                <a:lnTo>
                  <a:pt x="17740" y="42335"/>
                </a:lnTo>
                <a:lnTo>
                  <a:pt x="26799" y="41863"/>
                </a:lnTo>
                <a:lnTo>
                  <a:pt x="34573" y="37950"/>
                </a:lnTo>
                <a:lnTo>
                  <a:pt x="40079" y="31392"/>
                </a:lnTo>
                <a:lnTo>
                  <a:pt x="42335" y="22981"/>
                </a:lnTo>
                <a:lnTo>
                  <a:pt x="40918" y="14401"/>
                </a:lnTo>
                <a:lnTo>
                  <a:pt x="36136" y="6954"/>
                </a:lnTo>
                <a:lnTo>
                  <a:pt x="29011" y="1776"/>
                </a:lnTo>
                <a:lnTo>
                  <a:pt x="20563" y="0"/>
                </a:lnTo>
                <a:close/>
              </a:path>
            </a:pathLst>
          </a:custGeom>
          <a:solidFill>
            <a:srgbClr val="000A38">
              <a:alpha val="35998"/>
            </a:srgbClr>
          </a:solidFill>
        </p:spPr>
        <p:txBody>
          <a:bodyPr wrap="square" lIns="0" tIns="0" rIns="0" bIns="0" rtlCol="0"/>
          <a:lstStyle/>
          <a:p>
            <a:endParaRPr/>
          </a:p>
        </p:txBody>
      </p:sp>
      <p:sp>
        <p:nvSpPr>
          <p:cNvPr id="516" name="object 516"/>
          <p:cNvSpPr/>
          <p:nvPr/>
        </p:nvSpPr>
        <p:spPr>
          <a:xfrm>
            <a:off x="12838454" y="647189"/>
            <a:ext cx="41910" cy="42545"/>
          </a:xfrm>
          <a:custGeom>
            <a:avLst/>
            <a:gdLst/>
            <a:ahLst/>
            <a:cxnLst/>
            <a:rect l="l" t="t" r="r" b="b"/>
            <a:pathLst>
              <a:path w="41909" h="42545">
                <a:moveTo>
                  <a:pt x="19756" y="0"/>
                </a:moveTo>
                <a:lnTo>
                  <a:pt x="11226" y="1795"/>
                </a:lnTo>
                <a:lnTo>
                  <a:pt x="5039" y="5896"/>
                </a:lnTo>
                <a:lnTo>
                  <a:pt x="1272" y="12190"/>
                </a:lnTo>
                <a:lnTo>
                  <a:pt x="0" y="20562"/>
                </a:lnTo>
                <a:lnTo>
                  <a:pt x="1385" y="29004"/>
                </a:lnTo>
                <a:lnTo>
                  <a:pt x="5342" y="35178"/>
                </a:lnTo>
                <a:lnTo>
                  <a:pt x="11566" y="39387"/>
                </a:lnTo>
                <a:lnTo>
                  <a:pt x="19756" y="41932"/>
                </a:lnTo>
                <a:lnTo>
                  <a:pt x="27977" y="40036"/>
                </a:lnTo>
                <a:lnTo>
                  <a:pt x="34422" y="36136"/>
                </a:lnTo>
                <a:lnTo>
                  <a:pt x="38976" y="30195"/>
                </a:lnTo>
                <a:lnTo>
                  <a:pt x="41528" y="22175"/>
                </a:lnTo>
                <a:lnTo>
                  <a:pt x="40734" y="13664"/>
                </a:lnTo>
                <a:lnTo>
                  <a:pt x="36085" y="6400"/>
                </a:lnTo>
                <a:lnTo>
                  <a:pt x="28714" y="1480"/>
                </a:lnTo>
                <a:lnTo>
                  <a:pt x="19756" y="0"/>
                </a:lnTo>
                <a:close/>
              </a:path>
            </a:pathLst>
          </a:custGeom>
          <a:solidFill>
            <a:srgbClr val="000A38">
              <a:alpha val="35998"/>
            </a:srgbClr>
          </a:solidFill>
        </p:spPr>
        <p:txBody>
          <a:bodyPr wrap="square" lIns="0" tIns="0" rIns="0" bIns="0" rtlCol="0"/>
          <a:lstStyle/>
          <a:p>
            <a:endParaRPr/>
          </a:p>
        </p:txBody>
      </p:sp>
      <p:sp>
        <p:nvSpPr>
          <p:cNvPr id="517" name="object 517"/>
          <p:cNvSpPr/>
          <p:nvPr/>
        </p:nvSpPr>
        <p:spPr>
          <a:xfrm>
            <a:off x="14941926" y="656865"/>
            <a:ext cx="42545" cy="42545"/>
          </a:xfrm>
          <a:custGeom>
            <a:avLst/>
            <a:gdLst/>
            <a:ahLst/>
            <a:cxnLst/>
            <a:rect l="l" t="t" r="r" b="b"/>
            <a:pathLst>
              <a:path w="42544" h="42545">
                <a:moveTo>
                  <a:pt x="19756" y="0"/>
                </a:moveTo>
                <a:lnTo>
                  <a:pt x="11679" y="1732"/>
                </a:lnTo>
                <a:lnTo>
                  <a:pt x="5644" y="5695"/>
                </a:lnTo>
                <a:lnTo>
                  <a:pt x="1725" y="11850"/>
                </a:lnTo>
                <a:lnTo>
                  <a:pt x="0" y="20159"/>
                </a:lnTo>
                <a:lnTo>
                  <a:pt x="1184" y="29061"/>
                </a:lnTo>
                <a:lnTo>
                  <a:pt x="5544" y="36035"/>
                </a:lnTo>
                <a:lnTo>
                  <a:pt x="12474" y="40514"/>
                </a:lnTo>
                <a:lnTo>
                  <a:pt x="21369" y="41932"/>
                </a:lnTo>
                <a:lnTo>
                  <a:pt x="29571" y="40162"/>
                </a:lnTo>
                <a:lnTo>
                  <a:pt x="35581" y="36237"/>
                </a:lnTo>
                <a:lnTo>
                  <a:pt x="39626" y="30422"/>
                </a:lnTo>
                <a:lnTo>
                  <a:pt x="41931" y="22981"/>
                </a:lnTo>
                <a:lnTo>
                  <a:pt x="40281" y="14174"/>
                </a:lnTo>
                <a:lnTo>
                  <a:pt x="35380" y="6652"/>
                </a:lnTo>
                <a:lnTo>
                  <a:pt x="28210" y="1549"/>
                </a:lnTo>
                <a:lnTo>
                  <a:pt x="19756" y="0"/>
                </a:lnTo>
                <a:close/>
              </a:path>
            </a:pathLst>
          </a:custGeom>
          <a:solidFill>
            <a:srgbClr val="000A38">
              <a:alpha val="35998"/>
            </a:srgbClr>
          </a:solidFill>
        </p:spPr>
        <p:txBody>
          <a:bodyPr wrap="square" lIns="0" tIns="0" rIns="0" bIns="0" rtlCol="0"/>
          <a:lstStyle/>
          <a:p>
            <a:endParaRPr/>
          </a:p>
        </p:txBody>
      </p:sp>
      <p:sp>
        <p:nvSpPr>
          <p:cNvPr id="518" name="object 518"/>
          <p:cNvSpPr/>
          <p:nvPr/>
        </p:nvSpPr>
        <p:spPr>
          <a:xfrm>
            <a:off x="18259823" y="660897"/>
            <a:ext cx="28575" cy="43180"/>
          </a:xfrm>
          <a:custGeom>
            <a:avLst/>
            <a:gdLst/>
            <a:ahLst/>
            <a:cxnLst/>
            <a:rect l="l" t="t" r="r" b="b"/>
            <a:pathLst>
              <a:path w="28575" h="43179">
                <a:moveTo>
                  <a:pt x="24595" y="0"/>
                </a:moveTo>
                <a:lnTo>
                  <a:pt x="15762" y="699"/>
                </a:lnTo>
                <a:lnTo>
                  <a:pt x="8064" y="4687"/>
                </a:lnTo>
                <a:lnTo>
                  <a:pt x="2482" y="11169"/>
                </a:lnTo>
                <a:lnTo>
                  <a:pt x="0" y="19353"/>
                </a:lnTo>
                <a:lnTo>
                  <a:pt x="1292" y="27657"/>
                </a:lnTo>
                <a:lnTo>
                  <a:pt x="5796" y="34977"/>
                </a:lnTo>
                <a:lnTo>
                  <a:pt x="12644" y="40332"/>
                </a:lnTo>
                <a:lnTo>
                  <a:pt x="20966" y="42739"/>
                </a:lnTo>
                <a:lnTo>
                  <a:pt x="28177" y="41694"/>
                </a:lnTo>
                <a:lnTo>
                  <a:pt x="28177" y="1012"/>
                </a:lnTo>
                <a:lnTo>
                  <a:pt x="24595" y="0"/>
                </a:lnTo>
                <a:close/>
              </a:path>
            </a:pathLst>
          </a:custGeom>
          <a:solidFill>
            <a:srgbClr val="000A38">
              <a:alpha val="35998"/>
            </a:srgbClr>
          </a:solidFill>
        </p:spPr>
        <p:txBody>
          <a:bodyPr wrap="square" lIns="0" tIns="0" rIns="0" bIns="0" rtlCol="0"/>
          <a:lstStyle/>
          <a:p>
            <a:endParaRPr/>
          </a:p>
        </p:txBody>
      </p:sp>
      <p:sp>
        <p:nvSpPr>
          <p:cNvPr id="519" name="object 519"/>
          <p:cNvSpPr/>
          <p:nvPr/>
        </p:nvSpPr>
        <p:spPr>
          <a:xfrm>
            <a:off x="17041366" y="663720"/>
            <a:ext cx="42545" cy="42545"/>
          </a:xfrm>
          <a:custGeom>
            <a:avLst/>
            <a:gdLst/>
            <a:ahLst/>
            <a:cxnLst/>
            <a:rect l="l" t="t" r="r" b="b"/>
            <a:pathLst>
              <a:path w="42544" h="42545">
                <a:moveTo>
                  <a:pt x="22579" y="0"/>
                </a:moveTo>
                <a:lnTo>
                  <a:pt x="14175" y="1417"/>
                </a:lnTo>
                <a:lnTo>
                  <a:pt x="6754" y="6199"/>
                </a:lnTo>
                <a:lnTo>
                  <a:pt x="1600" y="13324"/>
                </a:lnTo>
                <a:lnTo>
                  <a:pt x="0" y="21772"/>
                </a:lnTo>
                <a:lnTo>
                  <a:pt x="1669" y="29912"/>
                </a:lnTo>
                <a:lnTo>
                  <a:pt x="5493" y="36086"/>
                </a:lnTo>
                <a:lnTo>
                  <a:pt x="11509" y="40143"/>
                </a:lnTo>
                <a:lnTo>
                  <a:pt x="19756" y="41932"/>
                </a:lnTo>
                <a:lnTo>
                  <a:pt x="28040" y="41264"/>
                </a:lnTo>
                <a:lnTo>
                  <a:pt x="34624" y="38101"/>
                </a:lnTo>
                <a:lnTo>
                  <a:pt x="39317" y="32520"/>
                </a:lnTo>
                <a:lnTo>
                  <a:pt x="41931" y="24594"/>
                </a:lnTo>
                <a:lnTo>
                  <a:pt x="41233" y="15762"/>
                </a:lnTo>
                <a:lnTo>
                  <a:pt x="37245" y="8063"/>
                </a:lnTo>
                <a:lnTo>
                  <a:pt x="30762" y="2482"/>
                </a:lnTo>
                <a:lnTo>
                  <a:pt x="22579" y="0"/>
                </a:lnTo>
                <a:close/>
              </a:path>
            </a:pathLst>
          </a:custGeom>
          <a:solidFill>
            <a:srgbClr val="000A38">
              <a:alpha val="35998"/>
            </a:srgbClr>
          </a:solidFill>
        </p:spPr>
        <p:txBody>
          <a:bodyPr wrap="square" lIns="0" tIns="0" rIns="0" bIns="0" rtlCol="0"/>
          <a:lstStyle/>
          <a:p>
            <a:endParaRPr/>
          </a:p>
        </p:txBody>
      </p:sp>
      <p:sp>
        <p:nvSpPr>
          <p:cNvPr id="520" name="object 520"/>
          <p:cNvSpPr/>
          <p:nvPr/>
        </p:nvSpPr>
        <p:spPr>
          <a:xfrm>
            <a:off x="13722663" y="661301"/>
            <a:ext cx="42545" cy="42545"/>
          </a:xfrm>
          <a:custGeom>
            <a:avLst/>
            <a:gdLst/>
            <a:ahLst/>
            <a:cxnLst/>
            <a:rect l="l" t="t" r="r" b="b"/>
            <a:pathLst>
              <a:path w="42544" h="42545">
                <a:moveTo>
                  <a:pt x="22982" y="0"/>
                </a:moveTo>
                <a:lnTo>
                  <a:pt x="14458" y="384"/>
                </a:lnTo>
                <a:lnTo>
                  <a:pt x="7710" y="3376"/>
                </a:lnTo>
                <a:lnTo>
                  <a:pt x="2853" y="9015"/>
                </a:lnTo>
                <a:lnTo>
                  <a:pt x="0" y="17337"/>
                </a:lnTo>
                <a:lnTo>
                  <a:pt x="535" y="26396"/>
                </a:lnTo>
                <a:lnTo>
                  <a:pt x="4586" y="34170"/>
                </a:lnTo>
                <a:lnTo>
                  <a:pt x="11283" y="39677"/>
                </a:lnTo>
                <a:lnTo>
                  <a:pt x="19756" y="41932"/>
                </a:lnTo>
                <a:lnTo>
                  <a:pt x="27473" y="40294"/>
                </a:lnTo>
                <a:lnTo>
                  <a:pt x="34321" y="35783"/>
                </a:lnTo>
                <a:lnTo>
                  <a:pt x="39431" y="29004"/>
                </a:lnTo>
                <a:lnTo>
                  <a:pt x="41932" y="20562"/>
                </a:lnTo>
                <a:lnTo>
                  <a:pt x="40388" y="12984"/>
                </a:lnTo>
                <a:lnTo>
                  <a:pt x="36841" y="6803"/>
                </a:lnTo>
                <a:lnTo>
                  <a:pt x="31102" y="2362"/>
                </a:lnTo>
                <a:lnTo>
                  <a:pt x="22982" y="0"/>
                </a:lnTo>
                <a:close/>
              </a:path>
            </a:pathLst>
          </a:custGeom>
          <a:solidFill>
            <a:srgbClr val="000A38">
              <a:alpha val="35998"/>
            </a:srgbClr>
          </a:solidFill>
        </p:spPr>
        <p:txBody>
          <a:bodyPr wrap="square" lIns="0" tIns="0" rIns="0" bIns="0" rtlCol="0"/>
          <a:lstStyle/>
          <a:p>
            <a:endParaRPr/>
          </a:p>
        </p:txBody>
      </p:sp>
      <p:sp>
        <p:nvSpPr>
          <p:cNvPr id="521" name="object 521"/>
          <p:cNvSpPr/>
          <p:nvPr/>
        </p:nvSpPr>
        <p:spPr>
          <a:xfrm>
            <a:off x="15821699" y="670977"/>
            <a:ext cx="42545" cy="42545"/>
          </a:xfrm>
          <a:custGeom>
            <a:avLst/>
            <a:gdLst/>
            <a:ahLst/>
            <a:cxnLst/>
            <a:rect l="l" t="t" r="r" b="b"/>
            <a:pathLst>
              <a:path w="42544" h="42545">
                <a:moveTo>
                  <a:pt x="20563" y="0"/>
                </a:moveTo>
                <a:lnTo>
                  <a:pt x="12644" y="1959"/>
                </a:lnTo>
                <a:lnTo>
                  <a:pt x="6502" y="5997"/>
                </a:lnTo>
                <a:lnTo>
                  <a:pt x="2249" y="12076"/>
                </a:lnTo>
                <a:lnTo>
                  <a:pt x="0" y="20159"/>
                </a:lnTo>
                <a:lnTo>
                  <a:pt x="964" y="28551"/>
                </a:lnTo>
                <a:lnTo>
                  <a:pt x="5594" y="35582"/>
                </a:lnTo>
                <a:lnTo>
                  <a:pt x="12870" y="40344"/>
                </a:lnTo>
                <a:lnTo>
                  <a:pt x="21772" y="41932"/>
                </a:lnTo>
                <a:lnTo>
                  <a:pt x="30025" y="40452"/>
                </a:lnTo>
                <a:lnTo>
                  <a:pt x="36086" y="36741"/>
                </a:lnTo>
                <a:lnTo>
                  <a:pt x="40030" y="30989"/>
                </a:lnTo>
                <a:lnTo>
                  <a:pt x="41932" y="23385"/>
                </a:lnTo>
                <a:lnTo>
                  <a:pt x="40465" y="13778"/>
                </a:lnTo>
                <a:lnTo>
                  <a:pt x="35935" y="6098"/>
                </a:lnTo>
                <a:lnTo>
                  <a:pt x="29062" y="1216"/>
                </a:lnTo>
                <a:lnTo>
                  <a:pt x="20563" y="0"/>
                </a:lnTo>
                <a:close/>
              </a:path>
            </a:pathLst>
          </a:custGeom>
          <a:solidFill>
            <a:srgbClr val="000A38">
              <a:alpha val="35998"/>
            </a:srgbClr>
          </a:solidFill>
        </p:spPr>
        <p:txBody>
          <a:bodyPr wrap="square" lIns="0" tIns="0" rIns="0" bIns="0" rtlCol="0"/>
          <a:lstStyle/>
          <a:p>
            <a:endParaRPr/>
          </a:p>
        </p:txBody>
      </p:sp>
      <p:sp>
        <p:nvSpPr>
          <p:cNvPr id="522" name="object 522"/>
          <p:cNvSpPr/>
          <p:nvPr/>
        </p:nvSpPr>
        <p:spPr>
          <a:xfrm>
            <a:off x="16368433" y="707265"/>
            <a:ext cx="41910" cy="41275"/>
          </a:xfrm>
          <a:custGeom>
            <a:avLst/>
            <a:gdLst/>
            <a:ahLst/>
            <a:cxnLst/>
            <a:rect l="l" t="t" r="r" b="b"/>
            <a:pathLst>
              <a:path w="41909" h="41275">
                <a:moveTo>
                  <a:pt x="21368" y="0"/>
                </a:moveTo>
                <a:lnTo>
                  <a:pt x="12926" y="1083"/>
                </a:lnTo>
                <a:lnTo>
                  <a:pt x="5845" y="5947"/>
                </a:lnTo>
                <a:lnTo>
                  <a:pt x="1183" y="13381"/>
                </a:lnTo>
                <a:lnTo>
                  <a:pt x="0" y="22175"/>
                </a:lnTo>
                <a:lnTo>
                  <a:pt x="2028" y="30466"/>
                </a:lnTo>
                <a:lnTo>
                  <a:pt x="6249" y="36489"/>
                </a:lnTo>
                <a:lnTo>
                  <a:pt x="12587" y="40092"/>
                </a:lnTo>
                <a:lnTo>
                  <a:pt x="20966" y="41125"/>
                </a:lnTo>
                <a:lnTo>
                  <a:pt x="29338" y="39450"/>
                </a:lnTo>
                <a:lnTo>
                  <a:pt x="35329" y="35279"/>
                </a:lnTo>
                <a:lnTo>
                  <a:pt x="39279" y="28992"/>
                </a:lnTo>
                <a:lnTo>
                  <a:pt x="41528" y="20966"/>
                </a:lnTo>
                <a:lnTo>
                  <a:pt x="39399" y="12757"/>
                </a:lnTo>
                <a:lnTo>
                  <a:pt x="35379" y="6400"/>
                </a:lnTo>
                <a:lnTo>
                  <a:pt x="29394" y="2085"/>
                </a:lnTo>
                <a:lnTo>
                  <a:pt x="21368" y="0"/>
                </a:lnTo>
                <a:close/>
              </a:path>
            </a:pathLst>
          </a:custGeom>
          <a:solidFill>
            <a:srgbClr val="000A38">
              <a:alpha val="35998"/>
            </a:srgbClr>
          </a:solidFill>
        </p:spPr>
        <p:txBody>
          <a:bodyPr wrap="square" lIns="0" tIns="0" rIns="0" bIns="0" rtlCol="0"/>
          <a:lstStyle/>
          <a:p>
            <a:endParaRPr/>
          </a:p>
        </p:txBody>
      </p:sp>
      <p:sp>
        <p:nvSpPr>
          <p:cNvPr id="523" name="object 523"/>
          <p:cNvSpPr/>
          <p:nvPr/>
        </p:nvSpPr>
        <p:spPr>
          <a:xfrm>
            <a:off x="283344" y="382692"/>
            <a:ext cx="43180" cy="43180"/>
          </a:xfrm>
          <a:custGeom>
            <a:avLst/>
            <a:gdLst/>
            <a:ahLst/>
            <a:cxnLst/>
            <a:rect l="l" t="t" r="r" b="b"/>
            <a:pathLst>
              <a:path w="43179" h="43179">
                <a:moveTo>
                  <a:pt x="20563" y="0"/>
                </a:moveTo>
                <a:lnTo>
                  <a:pt x="12360" y="1726"/>
                </a:lnTo>
                <a:lnTo>
                  <a:pt x="6047" y="5644"/>
                </a:lnTo>
                <a:lnTo>
                  <a:pt x="1852" y="11680"/>
                </a:lnTo>
                <a:lnTo>
                  <a:pt x="0" y="19756"/>
                </a:lnTo>
                <a:lnTo>
                  <a:pt x="1234" y="28960"/>
                </a:lnTo>
                <a:lnTo>
                  <a:pt x="5342" y="35934"/>
                </a:lnTo>
                <a:lnTo>
                  <a:pt x="12020" y="40565"/>
                </a:lnTo>
                <a:lnTo>
                  <a:pt x="20966" y="42738"/>
                </a:lnTo>
                <a:lnTo>
                  <a:pt x="29534" y="41604"/>
                </a:lnTo>
                <a:lnTo>
                  <a:pt x="36590" y="36993"/>
                </a:lnTo>
                <a:lnTo>
                  <a:pt x="41377" y="29811"/>
                </a:lnTo>
                <a:lnTo>
                  <a:pt x="43141" y="20966"/>
                </a:lnTo>
                <a:lnTo>
                  <a:pt x="41428" y="12133"/>
                </a:lnTo>
                <a:lnTo>
                  <a:pt x="36690" y="5342"/>
                </a:lnTo>
                <a:lnTo>
                  <a:pt x="29534" y="1121"/>
                </a:lnTo>
                <a:lnTo>
                  <a:pt x="20563" y="0"/>
                </a:lnTo>
                <a:close/>
              </a:path>
            </a:pathLst>
          </a:custGeom>
          <a:solidFill>
            <a:srgbClr val="000A38">
              <a:alpha val="35998"/>
            </a:srgbClr>
          </a:solidFill>
        </p:spPr>
        <p:txBody>
          <a:bodyPr wrap="square" lIns="0" tIns="0" rIns="0" bIns="0" rtlCol="0"/>
          <a:lstStyle/>
          <a:p>
            <a:endParaRPr/>
          </a:p>
        </p:txBody>
      </p:sp>
      <p:sp>
        <p:nvSpPr>
          <p:cNvPr id="524" name="object 524"/>
          <p:cNvSpPr/>
          <p:nvPr/>
        </p:nvSpPr>
        <p:spPr>
          <a:xfrm>
            <a:off x="17587292" y="699604"/>
            <a:ext cx="42545" cy="42545"/>
          </a:xfrm>
          <a:custGeom>
            <a:avLst/>
            <a:gdLst/>
            <a:ahLst/>
            <a:cxnLst/>
            <a:rect l="l" t="t" r="r" b="b"/>
            <a:pathLst>
              <a:path w="42544" h="42545">
                <a:moveTo>
                  <a:pt x="19352" y="0"/>
                </a:moveTo>
                <a:lnTo>
                  <a:pt x="11452" y="2198"/>
                </a:lnTo>
                <a:lnTo>
                  <a:pt x="5442" y="6400"/>
                </a:lnTo>
                <a:lnTo>
                  <a:pt x="1549" y="12643"/>
                </a:lnTo>
                <a:lnTo>
                  <a:pt x="0" y="20965"/>
                </a:lnTo>
                <a:lnTo>
                  <a:pt x="1480" y="29798"/>
                </a:lnTo>
                <a:lnTo>
                  <a:pt x="6097" y="36589"/>
                </a:lnTo>
                <a:lnTo>
                  <a:pt x="13210" y="40810"/>
                </a:lnTo>
                <a:lnTo>
                  <a:pt x="22175" y="41931"/>
                </a:lnTo>
                <a:lnTo>
                  <a:pt x="30372" y="39872"/>
                </a:lnTo>
                <a:lnTo>
                  <a:pt x="36338" y="35733"/>
                </a:lnTo>
                <a:lnTo>
                  <a:pt x="40263" y="29855"/>
                </a:lnTo>
                <a:lnTo>
                  <a:pt x="42335" y="22578"/>
                </a:lnTo>
                <a:lnTo>
                  <a:pt x="40332" y="13551"/>
                </a:lnTo>
                <a:lnTo>
                  <a:pt x="35078" y="5997"/>
                </a:lnTo>
                <a:lnTo>
                  <a:pt x="27706" y="1089"/>
                </a:lnTo>
                <a:lnTo>
                  <a:pt x="19352" y="0"/>
                </a:lnTo>
                <a:close/>
              </a:path>
            </a:pathLst>
          </a:custGeom>
          <a:solidFill>
            <a:srgbClr val="000A38">
              <a:alpha val="35998"/>
            </a:srgbClr>
          </a:solidFill>
        </p:spPr>
        <p:txBody>
          <a:bodyPr wrap="square" lIns="0" tIns="0" rIns="0" bIns="0" rtlCol="0"/>
          <a:lstStyle/>
          <a:p>
            <a:endParaRPr/>
          </a:p>
        </p:txBody>
      </p:sp>
      <p:sp>
        <p:nvSpPr>
          <p:cNvPr id="525" name="object 525"/>
          <p:cNvSpPr/>
          <p:nvPr/>
        </p:nvSpPr>
        <p:spPr>
          <a:xfrm>
            <a:off x="6742943" y="676622"/>
            <a:ext cx="39370" cy="38735"/>
          </a:xfrm>
          <a:custGeom>
            <a:avLst/>
            <a:gdLst/>
            <a:ahLst/>
            <a:cxnLst/>
            <a:rect l="l" t="t" r="r" b="b"/>
            <a:pathLst>
              <a:path w="39370" h="38734">
                <a:moveTo>
                  <a:pt x="16933" y="0"/>
                </a:moveTo>
                <a:lnTo>
                  <a:pt x="8788" y="2387"/>
                </a:lnTo>
                <a:lnTo>
                  <a:pt x="3174" y="7005"/>
                </a:lnTo>
                <a:lnTo>
                  <a:pt x="207" y="13664"/>
                </a:lnTo>
                <a:lnTo>
                  <a:pt x="0" y="22175"/>
                </a:lnTo>
                <a:lnTo>
                  <a:pt x="2293" y="29407"/>
                </a:lnTo>
                <a:lnTo>
                  <a:pt x="6551" y="34674"/>
                </a:lnTo>
                <a:lnTo>
                  <a:pt x="12473" y="37824"/>
                </a:lnTo>
                <a:lnTo>
                  <a:pt x="19756" y="38706"/>
                </a:lnTo>
                <a:lnTo>
                  <a:pt x="27939" y="37024"/>
                </a:lnTo>
                <a:lnTo>
                  <a:pt x="33817" y="32810"/>
                </a:lnTo>
                <a:lnTo>
                  <a:pt x="37503" y="26403"/>
                </a:lnTo>
                <a:lnTo>
                  <a:pt x="39109" y="18143"/>
                </a:lnTo>
                <a:lnTo>
                  <a:pt x="36268" y="10149"/>
                </a:lnTo>
                <a:lnTo>
                  <a:pt x="31801" y="4082"/>
                </a:lnTo>
                <a:lnTo>
                  <a:pt x="25445" y="510"/>
                </a:lnTo>
                <a:lnTo>
                  <a:pt x="16933" y="0"/>
                </a:lnTo>
                <a:close/>
              </a:path>
            </a:pathLst>
          </a:custGeom>
          <a:solidFill>
            <a:srgbClr val="000A38">
              <a:alpha val="35998"/>
            </a:srgbClr>
          </a:solidFill>
        </p:spPr>
        <p:txBody>
          <a:bodyPr wrap="square" lIns="0" tIns="0" rIns="0" bIns="0" rtlCol="0"/>
          <a:lstStyle/>
          <a:p>
            <a:endParaRPr/>
          </a:p>
        </p:txBody>
      </p:sp>
      <p:sp>
        <p:nvSpPr>
          <p:cNvPr id="526" name="object 526"/>
          <p:cNvSpPr/>
          <p:nvPr/>
        </p:nvSpPr>
        <p:spPr>
          <a:xfrm>
            <a:off x="7208633" y="578645"/>
            <a:ext cx="41275" cy="41275"/>
          </a:xfrm>
          <a:custGeom>
            <a:avLst/>
            <a:gdLst/>
            <a:ahLst/>
            <a:cxnLst/>
            <a:rect l="l" t="t" r="r" b="b"/>
            <a:pathLst>
              <a:path w="41275" h="41275">
                <a:moveTo>
                  <a:pt x="21772" y="0"/>
                </a:moveTo>
                <a:lnTo>
                  <a:pt x="13721" y="1656"/>
                </a:lnTo>
                <a:lnTo>
                  <a:pt x="7257" y="5392"/>
                </a:lnTo>
                <a:lnTo>
                  <a:pt x="2608" y="11169"/>
                </a:lnTo>
                <a:lnTo>
                  <a:pt x="0" y="18949"/>
                </a:lnTo>
                <a:lnTo>
                  <a:pt x="724" y="27234"/>
                </a:lnTo>
                <a:lnTo>
                  <a:pt x="5190" y="34422"/>
                </a:lnTo>
                <a:lnTo>
                  <a:pt x="12303" y="39418"/>
                </a:lnTo>
                <a:lnTo>
                  <a:pt x="20965" y="41125"/>
                </a:lnTo>
                <a:lnTo>
                  <a:pt x="29269" y="39626"/>
                </a:lnTo>
                <a:lnTo>
                  <a:pt x="35380" y="35783"/>
                </a:lnTo>
                <a:lnTo>
                  <a:pt x="39223" y="29672"/>
                </a:lnTo>
                <a:lnTo>
                  <a:pt x="40722" y="21369"/>
                </a:lnTo>
                <a:lnTo>
                  <a:pt x="39349" y="13154"/>
                </a:lnTo>
                <a:lnTo>
                  <a:pt x="35481" y="7055"/>
                </a:lnTo>
                <a:lnTo>
                  <a:pt x="29496" y="2771"/>
                </a:lnTo>
                <a:lnTo>
                  <a:pt x="21772" y="0"/>
                </a:lnTo>
                <a:close/>
              </a:path>
            </a:pathLst>
          </a:custGeom>
          <a:solidFill>
            <a:srgbClr val="000A38">
              <a:alpha val="35998"/>
            </a:srgbClr>
          </a:solidFill>
        </p:spPr>
        <p:txBody>
          <a:bodyPr wrap="square" lIns="0" tIns="0" rIns="0" bIns="0" rtlCol="0"/>
          <a:lstStyle/>
          <a:p>
            <a:endParaRPr/>
          </a:p>
        </p:txBody>
      </p:sp>
      <p:sp>
        <p:nvSpPr>
          <p:cNvPr id="527" name="object 527"/>
          <p:cNvSpPr/>
          <p:nvPr/>
        </p:nvSpPr>
        <p:spPr>
          <a:xfrm>
            <a:off x="7754560" y="614530"/>
            <a:ext cx="41275" cy="41275"/>
          </a:xfrm>
          <a:custGeom>
            <a:avLst/>
            <a:gdLst/>
            <a:ahLst/>
            <a:cxnLst/>
            <a:rect l="l" t="t" r="r" b="b"/>
            <a:pathLst>
              <a:path w="41275" h="41275">
                <a:moveTo>
                  <a:pt x="19756" y="0"/>
                </a:moveTo>
                <a:lnTo>
                  <a:pt x="11793" y="2305"/>
                </a:lnTo>
                <a:lnTo>
                  <a:pt x="5644" y="6350"/>
                </a:lnTo>
                <a:lnTo>
                  <a:pt x="1612" y="12360"/>
                </a:lnTo>
                <a:lnTo>
                  <a:pt x="0" y="20562"/>
                </a:lnTo>
                <a:lnTo>
                  <a:pt x="1203" y="28878"/>
                </a:lnTo>
                <a:lnTo>
                  <a:pt x="4787" y="35077"/>
                </a:lnTo>
                <a:lnTo>
                  <a:pt x="10716" y="39160"/>
                </a:lnTo>
                <a:lnTo>
                  <a:pt x="18949" y="41125"/>
                </a:lnTo>
                <a:lnTo>
                  <a:pt x="27681" y="39884"/>
                </a:lnTo>
                <a:lnTo>
                  <a:pt x="34977" y="35128"/>
                </a:lnTo>
                <a:lnTo>
                  <a:pt x="39702" y="28028"/>
                </a:lnTo>
                <a:lnTo>
                  <a:pt x="40722" y="19756"/>
                </a:lnTo>
                <a:lnTo>
                  <a:pt x="38410" y="11736"/>
                </a:lnTo>
                <a:lnTo>
                  <a:pt x="34019" y="5795"/>
                </a:lnTo>
                <a:lnTo>
                  <a:pt x="27738" y="1896"/>
                </a:lnTo>
                <a:lnTo>
                  <a:pt x="19756" y="0"/>
                </a:lnTo>
                <a:close/>
              </a:path>
            </a:pathLst>
          </a:custGeom>
          <a:solidFill>
            <a:srgbClr val="000A38">
              <a:alpha val="35998"/>
            </a:srgbClr>
          </a:solidFill>
        </p:spPr>
        <p:txBody>
          <a:bodyPr wrap="square" lIns="0" tIns="0" rIns="0" bIns="0" rtlCol="0"/>
          <a:lstStyle/>
          <a:p>
            <a:endParaRPr/>
          </a:p>
        </p:txBody>
      </p:sp>
      <p:sp>
        <p:nvSpPr>
          <p:cNvPr id="528" name="object 528"/>
          <p:cNvSpPr/>
          <p:nvPr/>
        </p:nvSpPr>
        <p:spPr>
          <a:xfrm>
            <a:off x="4435453" y="612514"/>
            <a:ext cx="40005" cy="38735"/>
          </a:xfrm>
          <a:custGeom>
            <a:avLst/>
            <a:gdLst/>
            <a:ahLst/>
            <a:cxnLst/>
            <a:rect l="l" t="t" r="r" b="b"/>
            <a:pathLst>
              <a:path w="40004" h="38734">
                <a:moveTo>
                  <a:pt x="18143" y="0"/>
                </a:moveTo>
                <a:lnTo>
                  <a:pt x="10602" y="1587"/>
                </a:lnTo>
                <a:lnTo>
                  <a:pt x="4989" y="5443"/>
                </a:lnTo>
                <a:lnTo>
                  <a:pt x="1417" y="11113"/>
                </a:lnTo>
                <a:lnTo>
                  <a:pt x="0" y="18143"/>
                </a:lnTo>
                <a:lnTo>
                  <a:pt x="926" y="26459"/>
                </a:lnTo>
                <a:lnTo>
                  <a:pt x="4687" y="32961"/>
                </a:lnTo>
                <a:lnTo>
                  <a:pt x="10943" y="37194"/>
                </a:lnTo>
                <a:lnTo>
                  <a:pt x="19353" y="38706"/>
                </a:lnTo>
                <a:lnTo>
                  <a:pt x="27720" y="37541"/>
                </a:lnTo>
                <a:lnTo>
                  <a:pt x="33969" y="33616"/>
                </a:lnTo>
                <a:lnTo>
                  <a:pt x="37951" y="27196"/>
                </a:lnTo>
                <a:lnTo>
                  <a:pt x="39513" y="18546"/>
                </a:lnTo>
                <a:lnTo>
                  <a:pt x="37308" y="10432"/>
                </a:lnTo>
                <a:lnTo>
                  <a:pt x="33062" y="4435"/>
                </a:lnTo>
                <a:lnTo>
                  <a:pt x="26699" y="856"/>
                </a:lnTo>
                <a:lnTo>
                  <a:pt x="18143" y="0"/>
                </a:lnTo>
                <a:close/>
              </a:path>
            </a:pathLst>
          </a:custGeom>
          <a:solidFill>
            <a:srgbClr val="000A38">
              <a:alpha val="35998"/>
            </a:srgbClr>
          </a:solidFill>
        </p:spPr>
        <p:txBody>
          <a:bodyPr wrap="square" lIns="0" tIns="0" rIns="0" bIns="0" rtlCol="0"/>
          <a:lstStyle/>
          <a:p>
            <a:endParaRPr/>
          </a:p>
        </p:txBody>
      </p:sp>
      <p:sp>
        <p:nvSpPr>
          <p:cNvPr id="529" name="object 529"/>
          <p:cNvSpPr/>
          <p:nvPr/>
        </p:nvSpPr>
        <p:spPr>
          <a:xfrm>
            <a:off x="3215787" y="615740"/>
            <a:ext cx="40005" cy="39370"/>
          </a:xfrm>
          <a:custGeom>
            <a:avLst/>
            <a:gdLst/>
            <a:ahLst/>
            <a:cxnLst/>
            <a:rect l="l" t="t" r="r" b="b"/>
            <a:pathLst>
              <a:path w="40004" h="39370">
                <a:moveTo>
                  <a:pt x="22176" y="0"/>
                </a:moveTo>
                <a:lnTo>
                  <a:pt x="13948" y="642"/>
                </a:lnTo>
                <a:lnTo>
                  <a:pt x="7459" y="4233"/>
                </a:lnTo>
                <a:lnTo>
                  <a:pt x="2784" y="10545"/>
                </a:lnTo>
                <a:lnTo>
                  <a:pt x="0" y="19353"/>
                </a:lnTo>
                <a:lnTo>
                  <a:pt x="1782" y="27146"/>
                </a:lnTo>
                <a:lnTo>
                  <a:pt x="5493" y="33313"/>
                </a:lnTo>
                <a:lnTo>
                  <a:pt x="11396" y="37440"/>
                </a:lnTo>
                <a:lnTo>
                  <a:pt x="19756" y="39109"/>
                </a:lnTo>
                <a:lnTo>
                  <a:pt x="27209" y="38171"/>
                </a:lnTo>
                <a:lnTo>
                  <a:pt x="33112" y="34926"/>
                </a:lnTo>
                <a:lnTo>
                  <a:pt x="37276" y="29641"/>
                </a:lnTo>
                <a:lnTo>
                  <a:pt x="39513" y="22578"/>
                </a:lnTo>
                <a:lnTo>
                  <a:pt x="39299" y="13834"/>
                </a:lnTo>
                <a:lnTo>
                  <a:pt x="35985" y="7056"/>
                </a:lnTo>
                <a:lnTo>
                  <a:pt x="30101" y="2394"/>
                </a:lnTo>
                <a:lnTo>
                  <a:pt x="22176" y="0"/>
                </a:lnTo>
                <a:close/>
              </a:path>
            </a:pathLst>
          </a:custGeom>
          <a:solidFill>
            <a:srgbClr val="000A38">
              <a:alpha val="35998"/>
            </a:srgbClr>
          </a:solidFill>
        </p:spPr>
        <p:txBody>
          <a:bodyPr wrap="square" lIns="0" tIns="0" rIns="0" bIns="0" rtlCol="0"/>
          <a:lstStyle/>
          <a:p>
            <a:endParaRPr/>
          </a:p>
        </p:txBody>
      </p:sp>
      <p:sp>
        <p:nvSpPr>
          <p:cNvPr id="530" name="object 530"/>
          <p:cNvSpPr/>
          <p:nvPr/>
        </p:nvSpPr>
        <p:spPr>
          <a:xfrm>
            <a:off x="362774" y="514941"/>
            <a:ext cx="41275" cy="41275"/>
          </a:xfrm>
          <a:custGeom>
            <a:avLst/>
            <a:gdLst/>
            <a:ahLst/>
            <a:cxnLst/>
            <a:rect l="l" t="t" r="r" b="b"/>
            <a:pathLst>
              <a:path w="41275" h="41275">
                <a:moveTo>
                  <a:pt x="22578" y="0"/>
                </a:moveTo>
                <a:lnTo>
                  <a:pt x="14288" y="894"/>
                </a:lnTo>
                <a:lnTo>
                  <a:pt x="6753" y="5644"/>
                </a:lnTo>
                <a:lnTo>
                  <a:pt x="1486" y="12813"/>
                </a:lnTo>
                <a:lnTo>
                  <a:pt x="0" y="20965"/>
                </a:lnTo>
                <a:lnTo>
                  <a:pt x="1965" y="28872"/>
                </a:lnTo>
                <a:lnTo>
                  <a:pt x="6047" y="34926"/>
                </a:lnTo>
                <a:lnTo>
                  <a:pt x="12247" y="38939"/>
                </a:lnTo>
                <a:lnTo>
                  <a:pt x="20562" y="40722"/>
                </a:lnTo>
                <a:lnTo>
                  <a:pt x="28532" y="39292"/>
                </a:lnTo>
                <a:lnTo>
                  <a:pt x="34725" y="35632"/>
                </a:lnTo>
                <a:lnTo>
                  <a:pt x="38876" y="29779"/>
                </a:lnTo>
                <a:lnTo>
                  <a:pt x="40722" y="21772"/>
                </a:lnTo>
                <a:lnTo>
                  <a:pt x="39815" y="13381"/>
                </a:lnTo>
                <a:lnTo>
                  <a:pt x="36186" y="6955"/>
                </a:lnTo>
                <a:lnTo>
                  <a:pt x="30290" y="2494"/>
                </a:lnTo>
                <a:lnTo>
                  <a:pt x="22578" y="0"/>
                </a:lnTo>
                <a:close/>
              </a:path>
            </a:pathLst>
          </a:custGeom>
          <a:solidFill>
            <a:srgbClr val="000A38">
              <a:alpha val="35998"/>
            </a:srgbClr>
          </a:solidFill>
        </p:spPr>
        <p:txBody>
          <a:bodyPr wrap="square" lIns="0" tIns="0" rIns="0" bIns="0" rtlCol="0"/>
          <a:lstStyle/>
          <a:p>
            <a:endParaRPr/>
          </a:p>
        </p:txBody>
      </p:sp>
      <p:sp>
        <p:nvSpPr>
          <p:cNvPr id="531" name="object 531"/>
          <p:cNvSpPr/>
          <p:nvPr/>
        </p:nvSpPr>
        <p:spPr>
          <a:xfrm>
            <a:off x="1582441" y="512118"/>
            <a:ext cx="41275" cy="41275"/>
          </a:xfrm>
          <a:custGeom>
            <a:avLst/>
            <a:gdLst/>
            <a:ahLst/>
            <a:cxnLst/>
            <a:rect l="l" t="t" r="r" b="b"/>
            <a:pathLst>
              <a:path w="41275" h="41275">
                <a:moveTo>
                  <a:pt x="22175" y="0"/>
                </a:moveTo>
                <a:lnTo>
                  <a:pt x="13381" y="1310"/>
                </a:lnTo>
                <a:lnTo>
                  <a:pt x="6854" y="5040"/>
                </a:lnTo>
                <a:lnTo>
                  <a:pt x="2444" y="10886"/>
                </a:lnTo>
                <a:lnTo>
                  <a:pt x="0" y="18546"/>
                </a:lnTo>
                <a:lnTo>
                  <a:pt x="957" y="26831"/>
                </a:lnTo>
                <a:lnTo>
                  <a:pt x="5846" y="34321"/>
                </a:lnTo>
                <a:lnTo>
                  <a:pt x="13154" y="39469"/>
                </a:lnTo>
                <a:lnTo>
                  <a:pt x="21369" y="40722"/>
                </a:lnTo>
                <a:lnTo>
                  <a:pt x="29326" y="38757"/>
                </a:lnTo>
                <a:lnTo>
                  <a:pt x="35430" y="34674"/>
                </a:lnTo>
                <a:lnTo>
                  <a:pt x="39342" y="28475"/>
                </a:lnTo>
                <a:lnTo>
                  <a:pt x="40722" y="20159"/>
                </a:lnTo>
                <a:lnTo>
                  <a:pt x="39242" y="11906"/>
                </a:lnTo>
                <a:lnTo>
                  <a:pt x="35531" y="5846"/>
                </a:lnTo>
                <a:lnTo>
                  <a:pt x="29779" y="1902"/>
                </a:lnTo>
                <a:lnTo>
                  <a:pt x="22175" y="0"/>
                </a:lnTo>
                <a:close/>
              </a:path>
            </a:pathLst>
          </a:custGeom>
          <a:solidFill>
            <a:srgbClr val="000A38">
              <a:alpha val="35998"/>
            </a:srgbClr>
          </a:solidFill>
        </p:spPr>
        <p:txBody>
          <a:bodyPr wrap="square" lIns="0" tIns="0" rIns="0" bIns="0" rtlCol="0"/>
          <a:lstStyle/>
          <a:p>
            <a:endParaRPr/>
          </a:p>
        </p:txBody>
      </p:sp>
      <p:sp>
        <p:nvSpPr>
          <p:cNvPr id="532" name="object 532"/>
          <p:cNvSpPr/>
          <p:nvPr/>
        </p:nvSpPr>
        <p:spPr>
          <a:xfrm>
            <a:off x="3889930" y="576226"/>
            <a:ext cx="41275" cy="40640"/>
          </a:xfrm>
          <a:custGeom>
            <a:avLst/>
            <a:gdLst/>
            <a:ahLst/>
            <a:cxnLst/>
            <a:rect l="l" t="t" r="r" b="b"/>
            <a:pathLst>
              <a:path w="41275" h="40640">
                <a:moveTo>
                  <a:pt x="20159" y="0"/>
                </a:moveTo>
                <a:lnTo>
                  <a:pt x="11736" y="1272"/>
                </a:lnTo>
                <a:lnTo>
                  <a:pt x="5392" y="5039"/>
                </a:lnTo>
                <a:lnTo>
                  <a:pt x="1392" y="11226"/>
                </a:lnTo>
                <a:lnTo>
                  <a:pt x="0" y="19756"/>
                </a:lnTo>
                <a:lnTo>
                  <a:pt x="1215" y="28356"/>
                </a:lnTo>
                <a:lnTo>
                  <a:pt x="5191" y="34725"/>
                </a:lnTo>
                <a:lnTo>
                  <a:pt x="11510" y="38750"/>
                </a:lnTo>
                <a:lnTo>
                  <a:pt x="19756" y="40319"/>
                </a:lnTo>
                <a:lnTo>
                  <a:pt x="27852" y="39040"/>
                </a:lnTo>
                <a:lnTo>
                  <a:pt x="34019" y="34926"/>
                </a:lnTo>
                <a:lnTo>
                  <a:pt x="38297" y="28469"/>
                </a:lnTo>
                <a:lnTo>
                  <a:pt x="40722" y="20159"/>
                </a:lnTo>
                <a:lnTo>
                  <a:pt x="38643" y="12133"/>
                </a:lnTo>
                <a:lnTo>
                  <a:pt x="34674" y="5846"/>
                </a:lnTo>
                <a:lnTo>
                  <a:pt x="28588" y="1675"/>
                </a:lnTo>
                <a:lnTo>
                  <a:pt x="20159" y="0"/>
                </a:lnTo>
                <a:close/>
              </a:path>
            </a:pathLst>
          </a:custGeom>
          <a:solidFill>
            <a:srgbClr val="000A38">
              <a:alpha val="35998"/>
            </a:srgbClr>
          </a:solidFill>
        </p:spPr>
        <p:txBody>
          <a:bodyPr wrap="square" lIns="0" tIns="0" rIns="0" bIns="0" rtlCol="0"/>
          <a:lstStyle/>
          <a:p>
            <a:endParaRPr/>
          </a:p>
        </p:txBody>
      </p:sp>
      <p:sp>
        <p:nvSpPr>
          <p:cNvPr id="533" name="object 533"/>
          <p:cNvSpPr/>
          <p:nvPr/>
        </p:nvSpPr>
        <p:spPr>
          <a:xfrm>
            <a:off x="2671069" y="579855"/>
            <a:ext cx="39370" cy="40005"/>
          </a:xfrm>
          <a:custGeom>
            <a:avLst/>
            <a:gdLst/>
            <a:ahLst/>
            <a:cxnLst/>
            <a:rect l="l" t="t" r="r" b="b"/>
            <a:pathLst>
              <a:path w="39369" h="40004">
                <a:moveTo>
                  <a:pt x="17740" y="0"/>
                </a:moveTo>
                <a:lnTo>
                  <a:pt x="10716" y="1650"/>
                </a:lnTo>
                <a:lnTo>
                  <a:pt x="5090" y="5342"/>
                </a:lnTo>
                <a:lnTo>
                  <a:pt x="1354" y="10999"/>
                </a:lnTo>
                <a:lnTo>
                  <a:pt x="0" y="18546"/>
                </a:lnTo>
                <a:lnTo>
                  <a:pt x="1096" y="27265"/>
                </a:lnTo>
                <a:lnTo>
                  <a:pt x="4838" y="33565"/>
                </a:lnTo>
                <a:lnTo>
                  <a:pt x="10999" y="37597"/>
                </a:lnTo>
                <a:lnTo>
                  <a:pt x="19353" y="39512"/>
                </a:lnTo>
                <a:lnTo>
                  <a:pt x="27940" y="37547"/>
                </a:lnTo>
                <a:lnTo>
                  <a:pt x="34221" y="33464"/>
                </a:lnTo>
                <a:lnTo>
                  <a:pt x="38007" y="27265"/>
                </a:lnTo>
                <a:lnTo>
                  <a:pt x="39110" y="18949"/>
                </a:lnTo>
                <a:lnTo>
                  <a:pt x="37358" y="10602"/>
                </a:lnTo>
                <a:lnTo>
                  <a:pt x="32961" y="4485"/>
                </a:lnTo>
                <a:lnTo>
                  <a:pt x="26295" y="862"/>
                </a:lnTo>
                <a:lnTo>
                  <a:pt x="17740" y="0"/>
                </a:lnTo>
                <a:close/>
              </a:path>
            </a:pathLst>
          </a:custGeom>
          <a:solidFill>
            <a:srgbClr val="000A38">
              <a:alpha val="35998"/>
            </a:srgbClr>
          </a:solidFill>
        </p:spPr>
        <p:txBody>
          <a:bodyPr wrap="square" lIns="0" tIns="0" rIns="0" bIns="0" rtlCol="0"/>
          <a:lstStyle/>
          <a:p>
            <a:endParaRPr/>
          </a:p>
        </p:txBody>
      </p:sp>
      <p:sp>
        <p:nvSpPr>
          <p:cNvPr id="534" name="object 534"/>
          <p:cNvSpPr/>
          <p:nvPr/>
        </p:nvSpPr>
        <p:spPr>
          <a:xfrm>
            <a:off x="9858032" y="621384"/>
            <a:ext cx="41275" cy="41275"/>
          </a:xfrm>
          <a:custGeom>
            <a:avLst/>
            <a:gdLst/>
            <a:ahLst/>
            <a:cxnLst/>
            <a:rect l="l" t="t" r="r" b="b"/>
            <a:pathLst>
              <a:path w="41275" h="41275">
                <a:moveTo>
                  <a:pt x="19756" y="0"/>
                </a:moveTo>
                <a:lnTo>
                  <a:pt x="11793" y="2305"/>
                </a:lnTo>
                <a:lnTo>
                  <a:pt x="5644" y="6350"/>
                </a:lnTo>
                <a:lnTo>
                  <a:pt x="1612" y="12360"/>
                </a:lnTo>
                <a:lnTo>
                  <a:pt x="0" y="20562"/>
                </a:lnTo>
                <a:lnTo>
                  <a:pt x="1203" y="28878"/>
                </a:lnTo>
                <a:lnTo>
                  <a:pt x="4788" y="35077"/>
                </a:lnTo>
                <a:lnTo>
                  <a:pt x="10716" y="39160"/>
                </a:lnTo>
                <a:lnTo>
                  <a:pt x="18950" y="41125"/>
                </a:lnTo>
                <a:lnTo>
                  <a:pt x="27681" y="39884"/>
                </a:lnTo>
                <a:lnTo>
                  <a:pt x="34977" y="35128"/>
                </a:lnTo>
                <a:lnTo>
                  <a:pt x="39702" y="28028"/>
                </a:lnTo>
                <a:lnTo>
                  <a:pt x="40722" y="19756"/>
                </a:lnTo>
                <a:lnTo>
                  <a:pt x="38467" y="11963"/>
                </a:lnTo>
                <a:lnTo>
                  <a:pt x="34170" y="6098"/>
                </a:lnTo>
                <a:lnTo>
                  <a:pt x="27908" y="2123"/>
                </a:lnTo>
                <a:lnTo>
                  <a:pt x="19756" y="0"/>
                </a:lnTo>
                <a:close/>
              </a:path>
            </a:pathLst>
          </a:custGeom>
          <a:solidFill>
            <a:srgbClr val="000A38">
              <a:alpha val="35998"/>
            </a:srgbClr>
          </a:solidFill>
        </p:spPr>
        <p:txBody>
          <a:bodyPr wrap="square" lIns="0" tIns="0" rIns="0" bIns="0" rtlCol="0"/>
          <a:lstStyle/>
          <a:p>
            <a:endParaRPr/>
          </a:p>
        </p:txBody>
      </p:sp>
      <p:sp>
        <p:nvSpPr>
          <p:cNvPr id="535" name="object 535"/>
          <p:cNvSpPr/>
          <p:nvPr/>
        </p:nvSpPr>
        <p:spPr>
          <a:xfrm>
            <a:off x="6535297" y="619368"/>
            <a:ext cx="41275" cy="40005"/>
          </a:xfrm>
          <a:custGeom>
            <a:avLst/>
            <a:gdLst/>
            <a:ahLst/>
            <a:cxnLst/>
            <a:rect l="l" t="t" r="r" b="b"/>
            <a:pathLst>
              <a:path w="41275" h="40004">
                <a:moveTo>
                  <a:pt x="18546" y="0"/>
                </a:moveTo>
                <a:lnTo>
                  <a:pt x="10262" y="1864"/>
                </a:lnTo>
                <a:lnTo>
                  <a:pt x="4283" y="6148"/>
                </a:lnTo>
                <a:lnTo>
                  <a:pt x="799" y="12700"/>
                </a:lnTo>
                <a:lnTo>
                  <a:pt x="0" y="21369"/>
                </a:lnTo>
                <a:lnTo>
                  <a:pt x="1978" y="29823"/>
                </a:lnTo>
                <a:lnTo>
                  <a:pt x="6450" y="35783"/>
                </a:lnTo>
                <a:lnTo>
                  <a:pt x="13040" y="39173"/>
                </a:lnTo>
                <a:lnTo>
                  <a:pt x="21369" y="39916"/>
                </a:lnTo>
                <a:lnTo>
                  <a:pt x="29552" y="37881"/>
                </a:lnTo>
                <a:lnTo>
                  <a:pt x="35430" y="33314"/>
                </a:lnTo>
                <a:lnTo>
                  <a:pt x="39115" y="26705"/>
                </a:lnTo>
                <a:lnTo>
                  <a:pt x="40722" y="18546"/>
                </a:lnTo>
                <a:lnTo>
                  <a:pt x="37881" y="10545"/>
                </a:lnTo>
                <a:lnTo>
                  <a:pt x="33414" y="4434"/>
                </a:lnTo>
                <a:lnTo>
                  <a:pt x="27057" y="743"/>
                </a:lnTo>
                <a:lnTo>
                  <a:pt x="18546" y="0"/>
                </a:lnTo>
                <a:close/>
              </a:path>
            </a:pathLst>
          </a:custGeom>
          <a:solidFill>
            <a:srgbClr val="000A38">
              <a:alpha val="35998"/>
            </a:srgbClr>
          </a:solidFill>
        </p:spPr>
        <p:txBody>
          <a:bodyPr wrap="square" lIns="0" tIns="0" rIns="0" bIns="0" rtlCol="0"/>
          <a:lstStyle/>
          <a:p>
            <a:endParaRPr/>
          </a:p>
        </p:txBody>
      </p:sp>
      <p:sp>
        <p:nvSpPr>
          <p:cNvPr id="536" name="object 536"/>
          <p:cNvSpPr/>
          <p:nvPr/>
        </p:nvSpPr>
        <p:spPr>
          <a:xfrm>
            <a:off x="10268888" y="733473"/>
            <a:ext cx="38735" cy="39370"/>
          </a:xfrm>
          <a:custGeom>
            <a:avLst/>
            <a:gdLst/>
            <a:ahLst/>
            <a:cxnLst/>
            <a:rect l="l" t="t" r="r" b="b"/>
            <a:pathLst>
              <a:path w="38734" h="39370">
                <a:moveTo>
                  <a:pt x="22175" y="0"/>
                </a:moveTo>
                <a:lnTo>
                  <a:pt x="12417" y="1789"/>
                </a:lnTo>
                <a:lnTo>
                  <a:pt x="5493" y="5846"/>
                </a:lnTo>
                <a:lnTo>
                  <a:pt x="1367" y="12020"/>
                </a:lnTo>
                <a:lnTo>
                  <a:pt x="0" y="20159"/>
                </a:lnTo>
                <a:lnTo>
                  <a:pt x="1178" y="27429"/>
                </a:lnTo>
                <a:lnTo>
                  <a:pt x="4586" y="33263"/>
                </a:lnTo>
                <a:lnTo>
                  <a:pt x="10035" y="37282"/>
                </a:lnTo>
                <a:lnTo>
                  <a:pt x="17337" y="39109"/>
                </a:lnTo>
                <a:lnTo>
                  <a:pt x="25665" y="38429"/>
                </a:lnTo>
                <a:lnTo>
                  <a:pt x="32255" y="35178"/>
                </a:lnTo>
                <a:lnTo>
                  <a:pt x="36728" y="29357"/>
                </a:lnTo>
                <a:lnTo>
                  <a:pt x="38706" y="20966"/>
                </a:lnTo>
                <a:lnTo>
                  <a:pt x="37768" y="12530"/>
                </a:lnTo>
                <a:lnTo>
                  <a:pt x="34221" y="6400"/>
                </a:lnTo>
                <a:lnTo>
                  <a:pt x="28784" y="2312"/>
                </a:lnTo>
                <a:lnTo>
                  <a:pt x="22175" y="0"/>
                </a:lnTo>
                <a:close/>
              </a:path>
            </a:pathLst>
          </a:custGeom>
          <a:solidFill>
            <a:srgbClr val="000A38">
              <a:alpha val="35998"/>
            </a:srgbClr>
          </a:solidFill>
        </p:spPr>
        <p:txBody>
          <a:bodyPr wrap="square" lIns="0" tIns="0" rIns="0" bIns="0" rtlCol="0"/>
          <a:lstStyle/>
          <a:p>
            <a:endParaRPr/>
          </a:p>
        </p:txBody>
      </p:sp>
      <p:sp>
        <p:nvSpPr>
          <p:cNvPr id="537" name="object 537"/>
          <p:cNvSpPr/>
          <p:nvPr/>
        </p:nvSpPr>
        <p:spPr>
          <a:xfrm>
            <a:off x="2124336" y="543568"/>
            <a:ext cx="41275" cy="40640"/>
          </a:xfrm>
          <a:custGeom>
            <a:avLst/>
            <a:gdLst/>
            <a:ahLst/>
            <a:cxnLst/>
            <a:rect l="l" t="t" r="r" b="b"/>
            <a:pathLst>
              <a:path w="41275" h="40640">
                <a:moveTo>
                  <a:pt x="20966" y="0"/>
                </a:moveTo>
                <a:lnTo>
                  <a:pt x="12757" y="1713"/>
                </a:lnTo>
                <a:lnTo>
                  <a:pt x="5493" y="7055"/>
                </a:lnTo>
                <a:lnTo>
                  <a:pt x="724" y="14515"/>
                </a:lnTo>
                <a:lnTo>
                  <a:pt x="0" y="22578"/>
                </a:lnTo>
                <a:lnTo>
                  <a:pt x="2721" y="30283"/>
                </a:lnTo>
                <a:lnTo>
                  <a:pt x="7257" y="36136"/>
                </a:lnTo>
                <a:lnTo>
                  <a:pt x="13607" y="39645"/>
                </a:lnTo>
                <a:lnTo>
                  <a:pt x="21772" y="40319"/>
                </a:lnTo>
                <a:lnTo>
                  <a:pt x="29950" y="38706"/>
                </a:lnTo>
                <a:lnTo>
                  <a:pt x="35783" y="34674"/>
                </a:lnTo>
                <a:lnTo>
                  <a:pt x="39349" y="28525"/>
                </a:lnTo>
                <a:lnTo>
                  <a:pt x="40722" y="20562"/>
                </a:lnTo>
                <a:lnTo>
                  <a:pt x="38940" y="12076"/>
                </a:lnTo>
                <a:lnTo>
                  <a:pt x="34926" y="5896"/>
                </a:lnTo>
                <a:lnTo>
                  <a:pt x="28872" y="1908"/>
                </a:lnTo>
                <a:lnTo>
                  <a:pt x="20966" y="0"/>
                </a:lnTo>
                <a:close/>
              </a:path>
            </a:pathLst>
          </a:custGeom>
          <a:solidFill>
            <a:srgbClr val="000A38">
              <a:alpha val="35998"/>
            </a:srgbClr>
          </a:solidFill>
        </p:spPr>
        <p:txBody>
          <a:bodyPr wrap="square" lIns="0" tIns="0" rIns="0" bIns="0" rtlCol="0"/>
          <a:lstStyle/>
          <a:p>
            <a:endParaRPr/>
          </a:p>
        </p:txBody>
      </p:sp>
      <p:sp>
        <p:nvSpPr>
          <p:cNvPr id="538" name="object 538"/>
          <p:cNvSpPr/>
          <p:nvPr/>
        </p:nvSpPr>
        <p:spPr>
          <a:xfrm>
            <a:off x="3343600" y="540745"/>
            <a:ext cx="41275" cy="41275"/>
          </a:xfrm>
          <a:custGeom>
            <a:avLst/>
            <a:gdLst/>
            <a:ahLst/>
            <a:cxnLst/>
            <a:rect l="l" t="t" r="r" b="b"/>
            <a:pathLst>
              <a:path w="41275" h="41275">
                <a:moveTo>
                  <a:pt x="20562" y="0"/>
                </a:moveTo>
                <a:lnTo>
                  <a:pt x="12020" y="1776"/>
                </a:lnTo>
                <a:lnTo>
                  <a:pt x="5140" y="6955"/>
                </a:lnTo>
                <a:lnTo>
                  <a:pt x="831" y="14401"/>
                </a:lnTo>
                <a:lnTo>
                  <a:pt x="0" y="22981"/>
                </a:lnTo>
                <a:lnTo>
                  <a:pt x="2847" y="29949"/>
                </a:lnTo>
                <a:lnTo>
                  <a:pt x="8265" y="35783"/>
                </a:lnTo>
                <a:lnTo>
                  <a:pt x="15195" y="39651"/>
                </a:lnTo>
                <a:lnTo>
                  <a:pt x="22578" y="40722"/>
                </a:lnTo>
                <a:lnTo>
                  <a:pt x="30289" y="37887"/>
                </a:lnTo>
                <a:lnTo>
                  <a:pt x="36186" y="33465"/>
                </a:lnTo>
                <a:lnTo>
                  <a:pt x="39815" y="27228"/>
                </a:lnTo>
                <a:lnTo>
                  <a:pt x="40722" y="18949"/>
                </a:lnTo>
                <a:lnTo>
                  <a:pt x="38990" y="10716"/>
                </a:lnTo>
                <a:lnTo>
                  <a:pt x="35027" y="4787"/>
                </a:lnTo>
                <a:lnTo>
                  <a:pt x="28872" y="1203"/>
                </a:lnTo>
                <a:lnTo>
                  <a:pt x="20562" y="0"/>
                </a:lnTo>
                <a:close/>
              </a:path>
            </a:pathLst>
          </a:custGeom>
          <a:solidFill>
            <a:srgbClr val="000A38">
              <a:alpha val="35998"/>
            </a:srgbClr>
          </a:solidFill>
        </p:spPr>
        <p:txBody>
          <a:bodyPr wrap="square" lIns="0" tIns="0" rIns="0" bIns="0" rtlCol="0"/>
          <a:lstStyle/>
          <a:p>
            <a:endParaRPr/>
          </a:p>
        </p:txBody>
      </p:sp>
      <p:sp>
        <p:nvSpPr>
          <p:cNvPr id="539" name="object 539"/>
          <p:cNvSpPr/>
          <p:nvPr/>
        </p:nvSpPr>
        <p:spPr>
          <a:xfrm>
            <a:off x="4227808" y="554857"/>
            <a:ext cx="41275" cy="41275"/>
          </a:xfrm>
          <a:custGeom>
            <a:avLst/>
            <a:gdLst/>
            <a:ahLst/>
            <a:cxnLst/>
            <a:rect l="l" t="t" r="r" b="b"/>
            <a:pathLst>
              <a:path w="41275" h="41275">
                <a:moveTo>
                  <a:pt x="22981" y="0"/>
                </a:moveTo>
                <a:lnTo>
                  <a:pt x="14117" y="1014"/>
                </a:lnTo>
                <a:lnTo>
                  <a:pt x="7408" y="4485"/>
                </a:lnTo>
                <a:lnTo>
                  <a:pt x="2740" y="10149"/>
                </a:lnTo>
                <a:lnTo>
                  <a:pt x="0" y="17740"/>
                </a:lnTo>
                <a:lnTo>
                  <a:pt x="837" y="26037"/>
                </a:lnTo>
                <a:lnTo>
                  <a:pt x="5493" y="33616"/>
                </a:lnTo>
                <a:lnTo>
                  <a:pt x="12643" y="39002"/>
                </a:lnTo>
                <a:lnTo>
                  <a:pt x="20966" y="40722"/>
                </a:lnTo>
                <a:lnTo>
                  <a:pt x="28929" y="38990"/>
                </a:lnTo>
                <a:lnTo>
                  <a:pt x="35077" y="35027"/>
                </a:lnTo>
                <a:lnTo>
                  <a:pt x="39109" y="28872"/>
                </a:lnTo>
                <a:lnTo>
                  <a:pt x="40722" y="20562"/>
                </a:lnTo>
                <a:lnTo>
                  <a:pt x="39708" y="12303"/>
                </a:lnTo>
                <a:lnTo>
                  <a:pt x="36237" y="6199"/>
                </a:lnTo>
                <a:lnTo>
                  <a:pt x="30573" y="2135"/>
                </a:lnTo>
                <a:lnTo>
                  <a:pt x="22981" y="0"/>
                </a:lnTo>
                <a:close/>
              </a:path>
            </a:pathLst>
          </a:custGeom>
          <a:solidFill>
            <a:srgbClr val="000A38">
              <a:alpha val="35998"/>
            </a:srgbClr>
          </a:solidFill>
        </p:spPr>
        <p:txBody>
          <a:bodyPr wrap="square" lIns="0" tIns="0" rIns="0" bIns="0" rtlCol="0"/>
          <a:lstStyle/>
          <a:p>
            <a:endParaRPr/>
          </a:p>
        </p:txBody>
      </p:sp>
      <p:sp>
        <p:nvSpPr>
          <p:cNvPr id="540" name="object 540"/>
          <p:cNvSpPr/>
          <p:nvPr/>
        </p:nvSpPr>
        <p:spPr>
          <a:xfrm>
            <a:off x="8634333" y="629045"/>
            <a:ext cx="41275" cy="41275"/>
          </a:xfrm>
          <a:custGeom>
            <a:avLst/>
            <a:gdLst/>
            <a:ahLst/>
            <a:cxnLst/>
            <a:rect l="l" t="t" r="r" b="b"/>
            <a:pathLst>
              <a:path w="41275" h="41275">
                <a:moveTo>
                  <a:pt x="20966" y="0"/>
                </a:moveTo>
                <a:lnTo>
                  <a:pt x="12757" y="1543"/>
                </a:lnTo>
                <a:lnTo>
                  <a:pt x="5493" y="6904"/>
                </a:lnTo>
                <a:lnTo>
                  <a:pt x="724" y="14458"/>
                </a:lnTo>
                <a:lnTo>
                  <a:pt x="0" y="22578"/>
                </a:lnTo>
                <a:lnTo>
                  <a:pt x="2740" y="30233"/>
                </a:lnTo>
                <a:lnTo>
                  <a:pt x="7408" y="36035"/>
                </a:lnTo>
                <a:lnTo>
                  <a:pt x="14118" y="39645"/>
                </a:lnTo>
                <a:lnTo>
                  <a:pt x="22982" y="40722"/>
                </a:lnTo>
                <a:lnTo>
                  <a:pt x="30573" y="38586"/>
                </a:lnTo>
                <a:lnTo>
                  <a:pt x="36237" y="34523"/>
                </a:lnTo>
                <a:lnTo>
                  <a:pt x="39708" y="28418"/>
                </a:lnTo>
                <a:lnTo>
                  <a:pt x="40722" y="20159"/>
                </a:lnTo>
                <a:lnTo>
                  <a:pt x="39109" y="11906"/>
                </a:lnTo>
                <a:lnTo>
                  <a:pt x="35077" y="5846"/>
                </a:lnTo>
                <a:lnTo>
                  <a:pt x="28928" y="1902"/>
                </a:lnTo>
                <a:lnTo>
                  <a:pt x="20966" y="0"/>
                </a:lnTo>
                <a:close/>
              </a:path>
            </a:pathLst>
          </a:custGeom>
          <a:solidFill>
            <a:srgbClr val="000A38">
              <a:alpha val="35998"/>
            </a:srgbClr>
          </a:solidFill>
        </p:spPr>
        <p:txBody>
          <a:bodyPr wrap="square" lIns="0" tIns="0" rIns="0" bIns="0" rtlCol="0"/>
          <a:lstStyle/>
          <a:p>
            <a:endParaRPr/>
          </a:p>
        </p:txBody>
      </p:sp>
      <p:sp>
        <p:nvSpPr>
          <p:cNvPr id="541" name="object 541"/>
          <p:cNvSpPr/>
          <p:nvPr/>
        </p:nvSpPr>
        <p:spPr>
          <a:xfrm>
            <a:off x="5316839" y="626626"/>
            <a:ext cx="39370" cy="39370"/>
          </a:xfrm>
          <a:custGeom>
            <a:avLst/>
            <a:gdLst/>
            <a:ahLst/>
            <a:cxnLst/>
            <a:rect l="l" t="t" r="r" b="b"/>
            <a:pathLst>
              <a:path w="39370" h="39370">
                <a:moveTo>
                  <a:pt x="17740" y="0"/>
                </a:moveTo>
                <a:lnTo>
                  <a:pt x="9525" y="2154"/>
                </a:lnTo>
                <a:lnTo>
                  <a:pt x="3729" y="6652"/>
                </a:lnTo>
                <a:lnTo>
                  <a:pt x="504" y="13267"/>
                </a:lnTo>
                <a:lnTo>
                  <a:pt x="0" y="21772"/>
                </a:lnTo>
                <a:lnTo>
                  <a:pt x="2053" y="29074"/>
                </a:lnTo>
                <a:lnTo>
                  <a:pt x="6148" y="34523"/>
                </a:lnTo>
                <a:lnTo>
                  <a:pt x="11906" y="37932"/>
                </a:lnTo>
                <a:lnTo>
                  <a:pt x="18949" y="39110"/>
                </a:lnTo>
                <a:lnTo>
                  <a:pt x="27203" y="37661"/>
                </a:lnTo>
                <a:lnTo>
                  <a:pt x="33264" y="33565"/>
                </a:lnTo>
                <a:lnTo>
                  <a:pt x="37207" y="27202"/>
                </a:lnTo>
                <a:lnTo>
                  <a:pt x="39110" y="18950"/>
                </a:lnTo>
                <a:lnTo>
                  <a:pt x="36508" y="10772"/>
                </a:lnTo>
                <a:lnTo>
                  <a:pt x="32205" y="4636"/>
                </a:lnTo>
                <a:lnTo>
                  <a:pt x="26012" y="919"/>
                </a:lnTo>
                <a:lnTo>
                  <a:pt x="17740" y="0"/>
                </a:lnTo>
                <a:close/>
              </a:path>
            </a:pathLst>
          </a:custGeom>
          <a:solidFill>
            <a:srgbClr val="000A38">
              <a:alpha val="35998"/>
            </a:srgbClr>
          </a:solidFill>
        </p:spPr>
        <p:txBody>
          <a:bodyPr wrap="square" lIns="0" tIns="0" rIns="0" bIns="0" rtlCol="0"/>
          <a:lstStyle/>
          <a:p>
            <a:endParaRPr/>
          </a:p>
        </p:txBody>
      </p:sp>
      <p:sp>
        <p:nvSpPr>
          <p:cNvPr id="542" name="object 542"/>
          <p:cNvSpPr/>
          <p:nvPr/>
        </p:nvSpPr>
        <p:spPr>
          <a:xfrm>
            <a:off x="4097172" y="629851"/>
            <a:ext cx="40005" cy="39370"/>
          </a:xfrm>
          <a:custGeom>
            <a:avLst/>
            <a:gdLst/>
            <a:ahLst/>
            <a:cxnLst/>
            <a:rect l="l" t="t" r="r" b="b"/>
            <a:pathLst>
              <a:path w="40004" h="39370">
                <a:moveTo>
                  <a:pt x="18143" y="0"/>
                </a:moveTo>
                <a:lnTo>
                  <a:pt x="10035" y="1984"/>
                </a:lnTo>
                <a:lnTo>
                  <a:pt x="4082" y="6501"/>
                </a:lnTo>
                <a:lnTo>
                  <a:pt x="623" y="13211"/>
                </a:lnTo>
                <a:lnTo>
                  <a:pt x="0" y="21772"/>
                </a:lnTo>
                <a:lnTo>
                  <a:pt x="1940" y="28904"/>
                </a:lnTo>
                <a:lnTo>
                  <a:pt x="5846" y="34372"/>
                </a:lnTo>
                <a:lnTo>
                  <a:pt x="11566" y="37875"/>
                </a:lnTo>
                <a:lnTo>
                  <a:pt x="18949" y="39110"/>
                </a:lnTo>
                <a:lnTo>
                  <a:pt x="27549" y="37900"/>
                </a:lnTo>
                <a:lnTo>
                  <a:pt x="33616" y="33969"/>
                </a:lnTo>
                <a:lnTo>
                  <a:pt x="37491" y="27770"/>
                </a:lnTo>
                <a:lnTo>
                  <a:pt x="39513" y="19756"/>
                </a:lnTo>
                <a:lnTo>
                  <a:pt x="37024" y="11113"/>
                </a:lnTo>
                <a:lnTo>
                  <a:pt x="32608" y="4737"/>
                </a:lnTo>
                <a:lnTo>
                  <a:pt x="26302" y="932"/>
                </a:lnTo>
                <a:lnTo>
                  <a:pt x="18143" y="0"/>
                </a:lnTo>
                <a:close/>
              </a:path>
            </a:pathLst>
          </a:custGeom>
          <a:solidFill>
            <a:srgbClr val="000A38">
              <a:alpha val="35998"/>
            </a:srgbClr>
          </a:solidFill>
        </p:spPr>
        <p:txBody>
          <a:bodyPr wrap="square" lIns="0" tIns="0" rIns="0" bIns="0" rtlCol="0"/>
          <a:lstStyle/>
          <a:p>
            <a:endParaRPr/>
          </a:p>
        </p:txBody>
      </p:sp>
      <p:sp>
        <p:nvSpPr>
          <p:cNvPr id="543" name="object 543"/>
          <p:cNvSpPr/>
          <p:nvPr/>
        </p:nvSpPr>
        <p:spPr>
          <a:xfrm>
            <a:off x="6328860" y="564534"/>
            <a:ext cx="41275" cy="41275"/>
          </a:xfrm>
          <a:custGeom>
            <a:avLst/>
            <a:gdLst/>
            <a:ahLst/>
            <a:cxnLst/>
            <a:rect l="l" t="t" r="r" b="b"/>
            <a:pathLst>
              <a:path w="41275" h="41275">
                <a:moveTo>
                  <a:pt x="20562" y="0"/>
                </a:moveTo>
                <a:lnTo>
                  <a:pt x="12757" y="1707"/>
                </a:lnTo>
                <a:lnTo>
                  <a:pt x="6501" y="5191"/>
                </a:lnTo>
                <a:lnTo>
                  <a:pt x="2135" y="10716"/>
                </a:lnTo>
                <a:lnTo>
                  <a:pt x="0" y="18546"/>
                </a:lnTo>
                <a:lnTo>
                  <a:pt x="434" y="26831"/>
                </a:lnTo>
                <a:lnTo>
                  <a:pt x="3477" y="33414"/>
                </a:lnTo>
                <a:lnTo>
                  <a:pt x="9015" y="38108"/>
                </a:lnTo>
                <a:lnTo>
                  <a:pt x="16934" y="40722"/>
                </a:lnTo>
                <a:lnTo>
                  <a:pt x="25640" y="40136"/>
                </a:lnTo>
                <a:lnTo>
                  <a:pt x="33364" y="36035"/>
                </a:lnTo>
                <a:lnTo>
                  <a:pt x="38820" y="29439"/>
                </a:lnTo>
                <a:lnTo>
                  <a:pt x="40722" y="21369"/>
                </a:lnTo>
                <a:lnTo>
                  <a:pt x="38933" y="13267"/>
                </a:lnTo>
                <a:lnTo>
                  <a:pt x="34876" y="7055"/>
                </a:lnTo>
                <a:lnTo>
                  <a:pt x="28702" y="2658"/>
                </a:lnTo>
                <a:lnTo>
                  <a:pt x="20562" y="0"/>
                </a:lnTo>
                <a:close/>
              </a:path>
            </a:pathLst>
          </a:custGeom>
          <a:solidFill>
            <a:srgbClr val="000A38">
              <a:alpha val="35998"/>
            </a:srgbClr>
          </a:solidFill>
        </p:spPr>
        <p:txBody>
          <a:bodyPr wrap="square" lIns="0" tIns="0" rIns="0" bIns="0" rtlCol="0"/>
          <a:lstStyle/>
          <a:p>
            <a:endParaRPr/>
          </a:p>
        </p:txBody>
      </p:sp>
      <p:sp>
        <p:nvSpPr>
          <p:cNvPr id="544" name="object 544"/>
          <p:cNvSpPr/>
          <p:nvPr/>
        </p:nvSpPr>
        <p:spPr>
          <a:xfrm>
            <a:off x="3008947" y="562114"/>
            <a:ext cx="40640" cy="41275"/>
          </a:xfrm>
          <a:custGeom>
            <a:avLst/>
            <a:gdLst/>
            <a:ahLst/>
            <a:cxnLst/>
            <a:rect l="l" t="t" r="r" b="b"/>
            <a:pathLst>
              <a:path w="40639" h="41275">
                <a:moveTo>
                  <a:pt x="20562" y="0"/>
                </a:moveTo>
                <a:lnTo>
                  <a:pt x="11963" y="1215"/>
                </a:lnTo>
                <a:lnTo>
                  <a:pt x="5594" y="5191"/>
                </a:lnTo>
                <a:lnTo>
                  <a:pt x="1568" y="11510"/>
                </a:lnTo>
                <a:lnTo>
                  <a:pt x="0" y="19756"/>
                </a:lnTo>
                <a:lnTo>
                  <a:pt x="1222" y="27852"/>
                </a:lnTo>
                <a:lnTo>
                  <a:pt x="5241" y="34019"/>
                </a:lnTo>
                <a:lnTo>
                  <a:pt x="11680" y="38297"/>
                </a:lnTo>
                <a:lnTo>
                  <a:pt x="20159" y="40722"/>
                </a:lnTo>
                <a:lnTo>
                  <a:pt x="28185" y="38643"/>
                </a:lnTo>
                <a:lnTo>
                  <a:pt x="34473" y="34674"/>
                </a:lnTo>
                <a:lnTo>
                  <a:pt x="38643" y="28589"/>
                </a:lnTo>
                <a:lnTo>
                  <a:pt x="40319" y="20159"/>
                </a:lnTo>
                <a:lnTo>
                  <a:pt x="39046" y="11736"/>
                </a:lnTo>
                <a:lnTo>
                  <a:pt x="35279" y="5392"/>
                </a:lnTo>
                <a:lnTo>
                  <a:pt x="29093" y="1392"/>
                </a:lnTo>
                <a:lnTo>
                  <a:pt x="20562" y="0"/>
                </a:lnTo>
                <a:close/>
              </a:path>
            </a:pathLst>
          </a:custGeom>
          <a:solidFill>
            <a:srgbClr val="000A38">
              <a:alpha val="35998"/>
            </a:srgbClr>
          </a:solidFill>
        </p:spPr>
        <p:txBody>
          <a:bodyPr wrap="square" lIns="0" tIns="0" rIns="0" bIns="0" rtlCol="0"/>
          <a:lstStyle/>
          <a:p>
            <a:endParaRPr/>
          </a:p>
        </p:txBody>
      </p:sp>
      <p:sp>
        <p:nvSpPr>
          <p:cNvPr id="545" name="object 545"/>
          <p:cNvSpPr/>
          <p:nvPr/>
        </p:nvSpPr>
        <p:spPr>
          <a:xfrm>
            <a:off x="5989370" y="583484"/>
            <a:ext cx="41275" cy="41275"/>
          </a:xfrm>
          <a:custGeom>
            <a:avLst/>
            <a:gdLst/>
            <a:ahLst/>
            <a:cxnLst/>
            <a:rect l="l" t="t" r="r" b="b"/>
            <a:pathLst>
              <a:path w="41275" h="41275">
                <a:moveTo>
                  <a:pt x="21772" y="0"/>
                </a:moveTo>
                <a:lnTo>
                  <a:pt x="13381" y="907"/>
                </a:lnTo>
                <a:lnTo>
                  <a:pt x="6955" y="4535"/>
                </a:lnTo>
                <a:lnTo>
                  <a:pt x="2494" y="10432"/>
                </a:lnTo>
                <a:lnTo>
                  <a:pt x="0" y="18143"/>
                </a:lnTo>
                <a:lnTo>
                  <a:pt x="894" y="26327"/>
                </a:lnTo>
                <a:lnTo>
                  <a:pt x="5644" y="33717"/>
                </a:lnTo>
                <a:lnTo>
                  <a:pt x="12813" y="39065"/>
                </a:lnTo>
                <a:lnTo>
                  <a:pt x="20965" y="41125"/>
                </a:lnTo>
                <a:lnTo>
                  <a:pt x="28248" y="39191"/>
                </a:lnTo>
                <a:lnTo>
                  <a:pt x="34473" y="34422"/>
                </a:lnTo>
                <a:lnTo>
                  <a:pt x="38883" y="27461"/>
                </a:lnTo>
                <a:lnTo>
                  <a:pt x="40722" y="18949"/>
                </a:lnTo>
                <a:lnTo>
                  <a:pt x="39349" y="11509"/>
                </a:lnTo>
                <a:lnTo>
                  <a:pt x="35783" y="5695"/>
                </a:lnTo>
                <a:lnTo>
                  <a:pt x="29949" y="1770"/>
                </a:lnTo>
                <a:lnTo>
                  <a:pt x="21772" y="0"/>
                </a:lnTo>
                <a:close/>
              </a:path>
            </a:pathLst>
          </a:custGeom>
          <a:solidFill>
            <a:srgbClr val="000A38">
              <a:alpha val="35998"/>
            </a:srgbClr>
          </a:solidFill>
        </p:spPr>
        <p:txBody>
          <a:bodyPr wrap="square" lIns="0" tIns="0" rIns="0" bIns="0" rtlCol="0"/>
          <a:lstStyle/>
          <a:p>
            <a:endParaRPr/>
          </a:p>
        </p:txBody>
      </p:sp>
      <p:sp>
        <p:nvSpPr>
          <p:cNvPr id="546" name="object 546"/>
          <p:cNvSpPr/>
          <p:nvPr/>
        </p:nvSpPr>
        <p:spPr>
          <a:xfrm>
            <a:off x="10737805" y="636303"/>
            <a:ext cx="41275" cy="41275"/>
          </a:xfrm>
          <a:custGeom>
            <a:avLst/>
            <a:gdLst/>
            <a:ahLst/>
            <a:cxnLst/>
            <a:rect l="l" t="t" r="r" b="b"/>
            <a:pathLst>
              <a:path w="41275" h="41275">
                <a:moveTo>
                  <a:pt x="19756" y="0"/>
                </a:moveTo>
                <a:lnTo>
                  <a:pt x="11963" y="2255"/>
                </a:lnTo>
                <a:lnTo>
                  <a:pt x="6098" y="6551"/>
                </a:lnTo>
                <a:lnTo>
                  <a:pt x="2122" y="12813"/>
                </a:lnTo>
                <a:lnTo>
                  <a:pt x="0" y="20965"/>
                </a:lnTo>
                <a:lnTo>
                  <a:pt x="2305" y="28929"/>
                </a:lnTo>
                <a:lnTo>
                  <a:pt x="6350" y="35077"/>
                </a:lnTo>
                <a:lnTo>
                  <a:pt x="12360" y="39109"/>
                </a:lnTo>
                <a:lnTo>
                  <a:pt x="20563" y="40722"/>
                </a:lnTo>
                <a:lnTo>
                  <a:pt x="28879" y="39519"/>
                </a:lnTo>
                <a:lnTo>
                  <a:pt x="35078" y="35934"/>
                </a:lnTo>
                <a:lnTo>
                  <a:pt x="39161" y="30006"/>
                </a:lnTo>
                <a:lnTo>
                  <a:pt x="41126" y="21772"/>
                </a:lnTo>
                <a:lnTo>
                  <a:pt x="39885" y="13040"/>
                </a:lnTo>
                <a:lnTo>
                  <a:pt x="35129" y="5745"/>
                </a:lnTo>
                <a:lnTo>
                  <a:pt x="28029" y="1020"/>
                </a:lnTo>
                <a:lnTo>
                  <a:pt x="19756" y="0"/>
                </a:lnTo>
                <a:close/>
              </a:path>
            </a:pathLst>
          </a:custGeom>
          <a:solidFill>
            <a:srgbClr val="000A38">
              <a:alpha val="35998"/>
            </a:srgbClr>
          </a:solidFill>
        </p:spPr>
        <p:txBody>
          <a:bodyPr wrap="square" lIns="0" tIns="0" rIns="0" bIns="0" rtlCol="0"/>
          <a:lstStyle/>
          <a:p>
            <a:endParaRPr/>
          </a:p>
        </p:txBody>
      </p:sp>
      <p:sp>
        <p:nvSpPr>
          <p:cNvPr id="547" name="object 547"/>
          <p:cNvSpPr/>
          <p:nvPr/>
        </p:nvSpPr>
        <p:spPr>
          <a:xfrm>
            <a:off x="7415472" y="633480"/>
            <a:ext cx="41275" cy="40005"/>
          </a:xfrm>
          <a:custGeom>
            <a:avLst/>
            <a:gdLst/>
            <a:ahLst/>
            <a:cxnLst/>
            <a:rect l="l" t="t" r="r" b="b"/>
            <a:pathLst>
              <a:path w="41275" h="40004">
                <a:moveTo>
                  <a:pt x="21772" y="0"/>
                </a:moveTo>
                <a:lnTo>
                  <a:pt x="13097" y="913"/>
                </a:lnTo>
                <a:lnTo>
                  <a:pt x="6501" y="4586"/>
                </a:lnTo>
                <a:lnTo>
                  <a:pt x="2097" y="10602"/>
                </a:lnTo>
                <a:lnTo>
                  <a:pt x="0" y="18546"/>
                </a:lnTo>
                <a:lnTo>
                  <a:pt x="919" y="26875"/>
                </a:lnTo>
                <a:lnTo>
                  <a:pt x="4636" y="33465"/>
                </a:lnTo>
                <a:lnTo>
                  <a:pt x="10772" y="37938"/>
                </a:lnTo>
                <a:lnTo>
                  <a:pt x="18950" y="39916"/>
                </a:lnTo>
                <a:lnTo>
                  <a:pt x="27285" y="39198"/>
                </a:lnTo>
                <a:lnTo>
                  <a:pt x="33616" y="35682"/>
                </a:lnTo>
                <a:lnTo>
                  <a:pt x="38057" y="30050"/>
                </a:lnTo>
                <a:lnTo>
                  <a:pt x="40722" y="22981"/>
                </a:lnTo>
                <a:lnTo>
                  <a:pt x="39576" y="13550"/>
                </a:lnTo>
                <a:lnTo>
                  <a:pt x="36086" y="6501"/>
                </a:lnTo>
                <a:lnTo>
                  <a:pt x="30176" y="1946"/>
                </a:lnTo>
                <a:lnTo>
                  <a:pt x="21772" y="0"/>
                </a:lnTo>
                <a:close/>
              </a:path>
            </a:pathLst>
          </a:custGeom>
          <a:solidFill>
            <a:srgbClr val="000A38">
              <a:alpha val="35998"/>
            </a:srgbClr>
          </a:solidFill>
        </p:spPr>
        <p:txBody>
          <a:bodyPr wrap="square" lIns="0" tIns="0" rIns="0" bIns="0" rtlCol="0"/>
          <a:lstStyle/>
          <a:p>
            <a:endParaRPr/>
          </a:p>
        </p:txBody>
      </p:sp>
      <p:sp>
        <p:nvSpPr>
          <p:cNvPr id="548" name="object 548"/>
          <p:cNvSpPr/>
          <p:nvPr/>
        </p:nvSpPr>
        <p:spPr>
          <a:xfrm>
            <a:off x="13930307" y="718958"/>
            <a:ext cx="40640" cy="41275"/>
          </a:xfrm>
          <a:custGeom>
            <a:avLst/>
            <a:gdLst/>
            <a:ahLst/>
            <a:cxnLst/>
            <a:rect l="l" t="t" r="r" b="b"/>
            <a:pathLst>
              <a:path w="40640" h="41275">
                <a:moveTo>
                  <a:pt x="20563" y="0"/>
                </a:moveTo>
                <a:lnTo>
                  <a:pt x="12133" y="1039"/>
                </a:lnTo>
                <a:lnTo>
                  <a:pt x="5745" y="4687"/>
                </a:lnTo>
                <a:lnTo>
                  <a:pt x="1625" y="10829"/>
                </a:lnTo>
                <a:lnTo>
                  <a:pt x="0" y="19353"/>
                </a:lnTo>
                <a:lnTo>
                  <a:pt x="983" y="27795"/>
                </a:lnTo>
                <a:lnTo>
                  <a:pt x="4838" y="33969"/>
                </a:lnTo>
                <a:lnTo>
                  <a:pt x="11113" y="38177"/>
                </a:lnTo>
                <a:lnTo>
                  <a:pt x="19353" y="40722"/>
                </a:lnTo>
                <a:lnTo>
                  <a:pt x="27676" y="38593"/>
                </a:lnTo>
                <a:lnTo>
                  <a:pt x="34221" y="34573"/>
                </a:lnTo>
                <a:lnTo>
                  <a:pt x="38574" y="28588"/>
                </a:lnTo>
                <a:lnTo>
                  <a:pt x="40319" y="20562"/>
                </a:lnTo>
                <a:lnTo>
                  <a:pt x="39217" y="12303"/>
                </a:lnTo>
                <a:lnTo>
                  <a:pt x="35431" y="5896"/>
                </a:lnTo>
                <a:lnTo>
                  <a:pt x="29150" y="1682"/>
                </a:lnTo>
                <a:lnTo>
                  <a:pt x="20563" y="0"/>
                </a:lnTo>
                <a:close/>
              </a:path>
            </a:pathLst>
          </a:custGeom>
          <a:solidFill>
            <a:srgbClr val="000A38">
              <a:alpha val="35998"/>
            </a:srgbClr>
          </a:solidFill>
        </p:spPr>
        <p:txBody>
          <a:bodyPr wrap="square" lIns="0" tIns="0" rIns="0" bIns="0" rtlCol="0"/>
          <a:lstStyle/>
          <a:p>
            <a:endParaRPr/>
          </a:p>
        </p:txBody>
      </p:sp>
      <p:sp>
        <p:nvSpPr>
          <p:cNvPr id="549" name="object 549"/>
          <p:cNvSpPr/>
          <p:nvPr/>
        </p:nvSpPr>
        <p:spPr>
          <a:xfrm>
            <a:off x="1451806" y="587516"/>
            <a:ext cx="40005" cy="39370"/>
          </a:xfrm>
          <a:custGeom>
            <a:avLst/>
            <a:gdLst/>
            <a:ahLst/>
            <a:cxnLst/>
            <a:rect l="l" t="t" r="r" b="b"/>
            <a:pathLst>
              <a:path w="40005" h="39370">
                <a:moveTo>
                  <a:pt x="19756" y="0"/>
                </a:moveTo>
                <a:lnTo>
                  <a:pt x="12473" y="882"/>
                </a:lnTo>
                <a:lnTo>
                  <a:pt x="6551" y="4032"/>
                </a:lnTo>
                <a:lnTo>
                  <a:pt x="2293" y="9298"/>
                </a:lnTo>
                <a:lnTo>
                  <a:pt x="0" y="16530"/>
                </a:lnTo>
                <a:lnTo>
                  <a:pt x="207" y="25105"/>
                </a:lnTo>
                <a:lnTo>
                  <a:pt x="3175" y="31902"/>
                </a:lnTo>
                <a:lnTo>
                  <a:pt x="8788" y="36659"/>
                </a:lnTo>
                <a:lnTo>
                  <a:pt x="16934" y="39109"/>
                </a:lnTo>
                <a:lnTo>
                  <a:pt x="25508" y="38372"/>
                </a:lnTo>
                <a:lnTo>
                  <a:pt x="32003" y="34724"/>
                </a:lnTo>
                <a:lnTo>
                  <a:pt x="36608" y="28733"/>
                </a:lnTo>
                <a:lnTo>
                  <a:pt x="39513" y="20965"/>
                </a:lnTo>
                <a:lnTo>
                  <a:pt x="37843" y="12473"/>
                </a:lnTo>
                <a:lnTo>
                  <a:pt x="34019" y="5947"/>
                </a:lnTo>
                <a:lnTo>
                  <a:pt x="28003" y="1688"/>
                </a:lnTo>
                <a:lnTo>
                  <a:pt x="19756" y="0"/>
                </a:lnTo>
                <a:close/>
              </a:path>
            </a:pathLst>
          </a:custGeom>
          <a:solidFill>
            <a:srgbClr val="000A38">
              <a:alpha val="35998"/>
            </a:srgbClr>
          </a:solidFill>
        </p:spPr>
        <p:txBody>
          <a:bodyPr wrap="square" lIns="0" tIns="0" rIns="0" bIns="0" rtlCol="0"/>
          <a:lstStyle/>
          <a:p>
            <a:endParaRPr/>
          </a:p>
        </p:txBody>
      </p:sp>
      <p:sp>
        <p:nvSpPr>
          <p:cNvPr id="550" name="object 550"/>
          <p:cNvSpPr/>
          <p:nvPr/>
        </p:nvSpPr>
        <p:spPr>
          <a:xfrm>
            <a:off x="25299" y="537117"/>
            <a:ext cx="40005" cy="39370"/>
          </a:xfrm>
          <a:custGeom>
            <a:avLst/>
            <a:gdLst/>
            <a:ahLst/>
            <a:cxnLst/>
            <a:rect l="l" t="t" r="r" b="b"/>
            <a:pathLst>
              <a:path w="40005" h="39370">
                <a:moveTo>
                  <a:pt x="19756" y="0"/>
                </a:moveTo>
                <a:lnTo>
                  <a:pt x="12473" y="882"/>
                </a:lnTo>
                <a:lnTo>
                  <a:pt x="6551" y="4032"/>
                </a:lnTo>
                <a:lnTo>
                  <a:pt x="2293" y="9298"/>
                </a:lnTo>
                <a:lnTo>
                  <a:pt x="0" y="16530"/>
                </a:lnTo>
                <a:lnTo>
                  <a:pt x="207" y="25105"/>
                </a:lnTo>
                <a:lnTo>
                  <a:pt x="3175" y="31902"/>
                </a:lnTo>
                <a:lnTo>
                  <a:pt x="8788" y="36659"/>
                </a:lnTo>
                <a:lnTo>
                  <a:pt x="16934" y="39109"/>
                </a:lnTo>
                <a:lnTo>
                  <a:pt x="25735" y="38656"/>
                </a:lnTo>
                <a:lnTo>
                  <a:pt x="32306" y="35178"/>
                </a:lnTo>
                <a:lnTo>
                  <a:pt x="36835" y="29130"/>
                </a:lnTo>
                <a:lnTo>
                  <a:pt x="39513" y="20965"/>
                </a:lnTo>
                <a:lnTo>
                  <a:pt x="37843" y="12643"/>
                </a:lnTo>
                <a:lnTo>
                  <a:pt x="34019" y="6098"/>
                </a:lnTo>
                <a:lnTo>
                  <a:pt x="28003" y="1745"/>
                </a:lnTo>
                <a:lnTo>
                  <a:pt x="19756" y="0"/>
                </a:lnTo>
                <a:close/>
              </a:path>
            </a:pathLst>
          </a:custGeom>
          <a:solidFill>
            <a:srgbClr val="000A38">
              <a:alpha val="35998"/>
            </a:srgbClr>
          </a:solidFill>
        </p:spPr>
        <p:txBody>
          <a:bodyPr wrap="square" lIns="0" tIns="0" rIns="0" bIns="0" rtlCol="0"/>
          <a:lstStyle/>
          <a:p>
            <a:endParaRPr/>
          </a:p>
        </p:txBody>
      </p:sp>
      <p:sp>
        <p:nvSpPr>
          <p:cNvPr id="551" name="object 551"/>
          <p:cNvSpPr/>
          <p:nvPr/>
        </p:nvSpPr>
        <p:spPr>
          <a:xfrm>
            <a:off x="1244160" y="529052"/>
            <a:ext cx="41275" cy="41275"/>
          </a:xfrm>
          <a:custGeom>
            <a:avLst/>
            <a:gdLst/>
            <a:ahLst/>
            <a:cxnLst/>
            <a:rect l="l" t="t" r="r" b="b"/>
            <a:pathLst>
              <a:path w="41275" h="41275">
                <a:moveTo>
                  <a:pt x="20563" y="0"/>
                </a:moveTo>
                <a:lnTo>
                  <a:pt x="12360" y="1606"/>
                </a:lnTo>
                <a:lnTo>
                  <a:pt x="5443" y="6804"/>
                </a:lnTo>
                <a:lnTo>
                  <a:pt x="945" y="14344"/>
                </a:lnTo>
                <a:lnTo>
                  <a:pt x="0" y="22981"/>
                </a:lnTo>
                <a:lnTo>
                  <a:pt x="2324" y="30970"/>
                </a:lnTo>
                <a:lnTo>
                  <a:pt x="6803" y="36690"/>
                </a:lnTo>
                <a:lnTo>
                  <a:pt x="13324" y="39991"/>
                </a:lnTo>
                <a:lnTo>
                  <a:pt x="21772" y="40722"/>
                </a:lnTo>
                <a:lnTo>
                  <a:pt x="29445" y="38801"/>
                </a:lnTo>
                <a:lnTo>
                  <a:pt x="35682" y="34120"/>
                </a:lnTo>
                <a:lnTo>
                  <a:pt x="39803" y="27398"/>
                </a:lnTo>
                <a:lnTo>
                  <a:pt x="41126" y="19353"/>
                </a:lnTo>
                <a:lnTo>
                  <a:pt x="38763" y="11907"/>
                </a:lnTo>
                <a:lnTo>
                  <a:pt x="34624" y="6048"/>
                </a:lnTo>
                <a:lnTo>
                  <a:pt x="28595" y="2003"/>
                </a:lnTo>
                <a:lnTo>
                  <a:pt x="20563" y="0"/>
                </a:lnTo>
                <a:close/>
              </a:path>
            </a:pathLst>
          </a:custGeom>
          <a:solidFill>
            <a:srgbClr val="000A38">
              <a:alpha val="35998"/>
            </a:srgbClr>
          </a:solidFill>
        </p:spPr>
        <p:txBody>
          <a:bodyPr wrap="square" lIns="0" tIns="0" rIns="0" bIns="0" rtlCol="0"/>
          <a:lstStyle/>
          <a:p>
            <a:endParaRPr/>
          </a:p>
        </p:txBody>
      </p:sp>
      <p:sp>
        <p:nvSpPr>
          <p:cNvPr id="552" name="object 552"/>
          <p:cNvSpPr/>
          <p:nvPr/>
        </p:nvSpPr>
        <p:spPr>
          <a:xfrm>
            <a:off x="9518944" y="643157"/>
            <a:ext cx="41275" cy="41275"/>
          </a:xfrm>
          <a:custGeom>
            <a:avLst/>
            <a:gdLst/>
            <a:ahLst/>
            <a:cxnLst/>
            <a:rect l="l" t="t" r="r" b="b"/>
            <a:pathLst>
              <a:path w="41275" h="41275">
                <a:moveTo>
                  <a:pt x="22175" y="0"/>
                </a:moveTo>
                <a:lnTo>
                  <a:pt x="13891" y="957"/>
                </a:lnTo>
                <a:lnTo>
                  <a:pt x="6400" y="5846"/>
                </a:lnTo>
                <a:lnTo>
                  <a:pt x="1253" y="13154"/>
                </a:lnTo>
                <a:lnTo>
                  <a:pt x="0" y="21369"/>
                </a:lnTo>
                <a:lnTo>
                  <a:pt x="1965" y="29326"/>
                </a:lnTo>
                <a:lnTo>
                  <a:pt x="6047" y="35431"/>
                </a:lnTo>
                <a:lnTo>
                  <a:pt x="12247" y="39343"/>
                </a:lnTo>
                <a:lnTo>
                  <a:pt x="20562" y="40723"/>
                </a:lnTo>
                <a:lnTo>
                  <a:pt x="28815" y="39475"/>
                </a:lnTo>
                <a:lnTo>
                  <a:pt x="34876" y="35884"/>
                </a:lnTo>
                <a:lnTo>
                  <a:pt x="38820" y="30176"/>
                </a:lnTo>
                <a:lnTo>
                  <a:pt x="40722" y="22578"/>
                </a:lnTo>
                <a:lnTo>
                  <a:pt x="39469" y="13721"/>
                </a:lnTo>
                <a:lnTo>
                  <a:pt x="35834" y="7055"/>
                </a:lnTo>
                <a:lnTo>
                  <a:pt x="30006" y="2507"/>
                </a:lnTo>
                <a:lnTo>
                  <a:pt x="22175" y="0"/>
                </a:lnTo>
                <a:close/>
              </a:path>
            </a:pathLst>
          </a:custGeom>
          <a:solidFill>
            <a:srgbClr val="000A38">
              <a:alpha val="35998"/>
            </a:srgbClr>
          </a:solidFill>
        </p:spPr>
        <p:txBody>
          <a:bodyPr wrap="square" lIns="0" tIns="0" rIns="0" bIns="0" rtlCol="0"/>
          <a:lstStyle/>
          <a:p>
            <a:endParaRPr/>
          </a:p>
        </p:txBody>
      </p:sp>
      <p:sp>
        <p:nvSpPr>
          <p:cNvPr id="553" name="object 553"/>
          <p:cNvSpPr/>
          <p:nvPr/>
        </p:nvSpPr>
        <p:spPr>
          <a:xfrm>
            <a:off x="6196612" y="641141"/>
            <a:ext cx="39370" cy="40005"/>
          </a:xfrm>
          <a:custGeom>
            <a:avLst/>
            <a:gdLst/>
            <a:ahLst/>
            <a:cxnLst/>
            <a:rect l="l" t="t" r="r" b="b"/>
            <a:pathLst>
              <a:path w="39370" h="40004">
                <a:moveTo>
                  <a:pt x="16530" y="0"/>
                </a:moveTo>
                <a:lnTo>
                  <a:pt x="9298" y="2293"/>
                </a:lnTo>
                <a:lnTo>
                  <a:pt x="4032" y="6552"/>
                </a:lnTo>
                <a:lnTo>
                  <a:pt x="882" y="12473"/>
                </a:lnTo>
                <a:lnTo>
                  <a:pt x="0" y="19756"/>
                </a:lnTo>
                <a:lnTo>
                  <a:pt x="1915" y="27946"/>
                </a:lnTo>
                <a:lnTo>
                  <a:pt x="6249" y="33868"/>
                </a:lnTo>
                <a:lnTo>
                  <a:pt x="12700" y="37673"/>
                </a:lnTo>
                <a:lnTo>
                  <a:pt x="20965" y="39513"/>
                </a:lnTo>
                <a:lnTo>
                  <a:pt x="29130" y="36672"/>
                </a:lnTo>
                <a:lnTo>
                  <a:pt x="35178" y="32205"/>
                </a:lnTo>
                <a:lnTo>
                  <a:pt x="38656" y="25848"/>
                </a:lnTo>
                <a:lnTo>
                  <a:pt x="39109" y="17337"/>
                </a:lnTo>
                <a:lnTo>
                  <a:pt x="36659" y="9128"/>
                </a:lnTo>
                <a:lnTo>
                  <a:pt x="31902" y="3377"/>
                </a:lnTo>
                <a:lnTo>
                  <a:pt x="25105" y="271"/>
                </a:lnTo>
                <a:lnTo>
                  <a:pt x="16530" y="0"/>
                </a:lnTo>
                <a:close/>
              </a:path>
            </a:pathLst>
          </a:custGeom>
          <a:solidFill>
            <a:srgbClr val="000A38">
              <a:alpha val="35998"/>
            </a:srgbClr>
          </a:solidFill>
        </p:spPr>
        <p:txBody>
          <a:bodyPr wrap="square" lIns="0" tIns="0" rIns="0" bIns="0" rtlCol="0"/>
          <a:lstStyle/>
          <a:p>
            <a:endParaRPr/>
          </a:p>
        </p:txBody>
      </p:sp>
      <p:sp>
        <p:nvSpPr>
          <p:cNvPr id="554" name="object 554"/>
          <p:cNvSpPr/>
          <p:nvPr/>
        </p:nvSpPr>
        <p:spPr>
          <a:xfrm>
            <a:off x="7623522" y="690734"/>
            <a:ext cx="38735" cy="39370"/>
          </a:xfrm>
          <a:custGeom>
            <a:avLst/>
            <a:gdLst/>
            <a:ahLst/>
            <a:cxnLst/>
            <a:rect l="l" t="t" r="r" b="b"/>
            <a:pathLst>
              <a:path w="38734" h="39370">
                <a:moveTo>
                  <a:pt x="22175" y="0"/>
                </a:moveTo>
                <a:lnTo>
                  <a:pt x="12417" y="1789"/>
                </a:lnTo>
                <a:lnTo>
                  <a:pt x="5493" y="5846"/>
                </a:lnTo>
                <a:lnTo>
                  <a:pt x="1367" y="12020"/>
                </a:lnTo>
                <a:lnTo>
                  <a:pt x="0" y="20159"/>
                </a:lnTo>
                <a:lnTo>
                  <a:pt x="1178" y="27429"/>
                </a:lnTo>
                <a:lnTo>
                  <a:pt x="4586" y="33263"/>
                </a:lnTo>
                <a:lnTo>
                  <a:pt x="10035" y="37282"/>
                </a:lnTo>
                <a:lnTo>
                  <a:pt x="17337" y="39109"/>
                </a:lnTo>
                <a:lnTo>
                  <a:pt x="25665" y="38429"/>
                </a:lnTo>
                <a:lnTo>
                  <a:pt x="32255" y="35178"/>
                </a:lnTo>
                <a:lnTo>
                  <a:pt x="36728" y="29357"/>
                </a:lnTo>
                <a:lnTo>
                  <a:pt x="38707" y="20965"/>
                </a:lnTo>
                <a:lnTo>
                  <a:pt x="37768" y="12530"/>
                </a:lnTo>
                <a:lnTo>
                  <a:pt x="34221" y="6400"/>
                </a:lnTo>
                <a:lnTo>
                  <a:pt x="28784" y="2312"/>
                </a:lnTo>
                <a:lnTo>
                  <a:pt x="22175" y="0"/>
                </a:lnTo>
                <a:close/>
              </a:path>
            </a:pathLst>
          </a:custGeom>
          <a:solidFill>
            <a:srgbClr val="000A38">
              <a:alpha val="35998"/>
            </a:srgbClr>
          </a:solidFill>
        </p:spPr>
        <p:txBody>
          <a:bodyPr wrap="square" lIns="0" tIns="0" rIns="0" bIns="0" rtlCol="0"/>
          <a:lstStyle/>
          <a:p>
            <a:endParaRPr/>
          </a:p>
        </p:txBody>
      </p:sp>
      <p:sp>
        <p:nvSpPr>
          <p:cNvPr id="555" name="object 555"/>
          <p:cNvSpPr/>
          <p:nvPr/>
        </p:nvSpPr>
        <p:spPr>
          <a:xfrm>
            <a:off x="12710641" y="722989"/>
            <a:ext cx="39370" cy="39370"/>
          </a:xfrm>
          <a:custGeom>
            <a:avLst/>
            <a:gdLst/>
            <a:ahLst/>
            <a:cxnLst/>
            <a:rect l="l" t="t" r="r" b="b"/>
            <a:pathLst>
              <a:path w="39370" h="39370">
                <a:moveTo>
                  <a:pt x="16531" y="0"/>
                </a:moveTo>
                <a:lnTo>
                  <a:pt x="9639" y="2179"/>
                </a:lnTo>
                <a:lnTo>
                  <a:pt x="4334" y="6249"/>
                </a:lnTo>
                <a:lnTo>
                  <a:pt x="995" y="12133"/>
                </a:lnTo>
                <a:lnTo>
                  <a:pt x="0" y="19756"/>
                </a:lnTo>
                <a:lnTo>
                  <a:pt x="2085" y="28167"/>
                </a:lnTo>
                <a:lnTo>
                  <a:pt x="6401" y="34120"/>
                </a:lnTo>
                <a:lnTo>
                  <a:pt x="12758" y="37730"/>
                </a:lnTo>
                <a:lnTo>
                  <a:pt x="20966" y="39110"/>
                </a:lnTo>
                <a:lnTo>
                  <a:pt x="29471" y="36558"/>
                </a:lnTo>
                <a:lnTo>
                  <a:pt x="35481" y="32003"/>
                </a:lnTo>
                <a:lnTo>
                  <a:pt x="38770" y="25559"/>
                </a:lnTo>
                <a:lnTo>
                  <a:pt x="39110" y="17337"/>
                </a:lnTo>
                <a:lnTo>
                  <a:pt x="36660" y="9298"/>
                </a:lnTo>
                <a:lnTo>
                  <a:pt x="31903" y="3528"/>
                </a:lnTo>
                <a:lnTo>
                  <a:pt x="25105" y="327"/>
                </a:lnTo>
                <a:lnTo>
                  <a:pt x="16531" y="0"/>
                </a:lnTo>
                <a:close/>
              </a:path>
            </a:pathLst>
          </a:custGeom>
          <a:solidFill>
            <a:srgbClr val="000A38">
              <a:alpha val="35998"/>
            </a:srgbClr>
          </a:solidFill>
        </p:spPr>
        <p:txBody>
          <a:bodyPr wrap="square" lIns="0" tIns="0" rIns="0" bIns="0" rtlCol="0"/>
          <a:lstStyle/>
          <a:p>
            <a:endParaRPr/>
          </a:p>
        </p:txBody>
      </p:sp>
      <p:sp>
        <p:nvSpPr>
          <p:cNvPr id="556" name="object 556"/>
          <p:cNvSpPr/>
          <p:nvPr/>
        </p:nvSpPr>
        <p:spPr>
          <a:xfrm>
            <a:off x="11153096" y="747988"/>
            <a:ext cx="39370" cy="38735"/>
          </a:xfrm>
          <a:custGeom>
            <a:avLst/>
            <a:gdLst/>
            <a:ahLst/>
            <a:cxnLst/>
            <a:rect l="l" t="t" r="r" b="b"/>
            <a:pathLst>
              <a:path w="39370" h="38734">
                <a:moveTo>
                  <a:pt x="17337" y="0"/>
                </a:moveTo>
                <a:lnTo>
                  <a:pt x="9185" y="2274"/>
                </a:lnTo>
                <a:lnTo>
                  <a:pt x="3527" y="7005"/>
                </a:lnTo>
                <a:lnTo>
                  <a:pt x="440" y="13777"/>
                </a:lnTo>
                <a:lnTo>
                  <a:pt x="0" y="22175"/>
                </a:lnTo>
                <a:lnTo>
                  <a:pt x="2060" y="29237"/>
                </a:lnTo>
                <a:lnTo>
                  <a:pt x="6199" y="34523"/>
                </a:lnTo>
                <a:lnTo>
                  <a:pt x="12076" y="37767"/>
                </a:lnTo>
                <a:lnTo>
                  <a:pt x="19353" y="38706"/>
                </a:lnTo>
                <a:lnTo>
                  <a:pt x="27656" y="37075"/>
                </a:lnTo>
                <a:lnTo>
                  <a:pt x="33767" y="32910"/>
                </a:lnTo>
                <a:lnTo>
                  <a:pt x="37610" y="26403"/>
                </a:lnTo>
                <a:lnTo>
                  <a:pt x="39109" y="17740"/>
                </a:lnTo>
                <a:lnTo>
                  <a:pt x="36615" y="9695"/>
                </a:lnTo>
                <a:lnTo>
                  <a:pt x="32154" y="3880"/>
                </a:lnTo>
                <a:lnTo>
                  <a:pt x="25728" y="560"/>
                </a:lnTo>
                <a:lnTo>
                  <a:pt x="17337" y="0"/>
                </a:lnTo>
                <a:close/>
              </a:path>
            </a:pathLst>
          </a:custGeom>
          <a:solidFill>
            <a:srgbClr val="000A38">
              <a:alpha val="35998"/>
            </a:srgbClr>
          </a:solidFill>
        </p:spPr>
        <p:txBody>
          <a:bodyPr wrap="square" lIns="0" tIns="0" rIns="0" bIns="0" rtlCol="0"/>
          <a:lstStyle/>
          <a:p>
            <a:endParaRPr/>
          </a:p>
        </p:txBody>
      </p:sp>
      <p:sp>
        <p:nvSpPr>
          <p:cNvPr id="557" name="object 557"/>
          <p:cNvSpPr/>
          <p:nvPr/>
        </p:nvSpPr>
        <p:spPr>
          <a:xfrm>
            <a:off x="1790087" y="565743"/>
            <a:ext cx="39370" cy="40005"/>
          </a:xfrm>
          <a:custGeom>
            <a:avLst/>
            <a:gdLst/>
            <a:ahLst/>
            <a:cxnLst/>
            <a:rect l="l" t="t" r="r" b="b"/>
            <a:pathLst>
              <a:path w="39369" h="40004">
                <a:moveTo>
                  <a:pt x="20159" y="0"/>
                </a:moveTo>
                <a:lnTo>
                  <a:pt x="11680" y="1215"/>
                </a:lnTo>
                <a:lnTo>
                  <a:pt x="5241" y="5191"/>
                </a:lnTo>
                <a:lnTo>
                  <a:pt x="1222" y="11510"/>
                </a:lnTo>
                <a:lnTo>
                  <a:pt x="0" y="19756"/>
                </a:lnTo>
                <a:lnTo>
                  <a:pt x="1638" y="28060"/>
                </a:lnTo>
                <a:lnTo>
                  <a:pt x="5846" y="34171"/>
                </a:lnTo>
                <a:lnTo>
                  <a:pt x="12473" y="38014"/>
                </a:lnTo>
                <a:lnTo>
                  <a:pt x="21369" y="39513"/>
                </a:lnTo>
                <a:lnTo>
                  <a:pt x="29414" y="37075"/>
                </a:lnTo>
                <a:lnTo>
                  <a:pt x="35229" y="32709"/>
                </a:lnTo>
                <a:lnTo>
                  <a:pt x="38549" y="26302"/>
                </a:lnTo>
                <a:lnTo>
                  <a:pt x="39110" y="17740"/>
                </a:lnTo>
                <a:lnTo>
                  <a:pt x="37283" y="10262"/>
                </a:lnTo>
                <a:lnTo>
                  <a:pt x="33263" y="4787"/>
                </a:lnTo>
                <a:lnTo>
                  <a:pt x="27429" y="1354"/>
                </a:lnTo>
                <a:lnTo>
                  <a:pt x="20159" y="0"/>
                </a:lnTo>
                <a:close/>
              </a:path>
            </a:pathLst>
          </a:custGeom>
          <a:solidFill>
            <a:srgbClr val="000A38">
              <a:alpha val="35998"/>
            </a:srgbClr>
          </a:solidFill>
        </p:spPr>
        <p:txBody>
          <a:bodyPr wrap="square" lIns="0" tIns="0" rIns="0" bIns="0" rtlCol="0"/>
          <a:lstStyle/>
          <a:p>
            <a:endParaRPr/>
          </a:p>
        </p:txBody>
      </p:sp>
      <p:sp>
        <p:nvSpPr>
          <p:cNvPr id="558" name="object 558"/>
          <p:cNvSpPr/>
          <p:nvPr/>
        </p:nvSpPr>
        <p:spPr>
          <a:xfrm>
            <a:off x="8092842" y="593563"/>
            <a:ext cx="41275" cy="41275"/>
          </a:xfrm>
          <a:custGeom>
            <a:avLst/>
            <a:gdLst/>
            <a:ahLst/>
            <a:cxnLst/>
            <a:rect l="l" t="t" r="r" b="b"/>
            <a:pathLst>
              <a:path w="41275" h="41275">
                <a:moveTo>
                  <a:pt x="19756" y="0"/>
                </a:moveTo>
                <a:lnTo>
                  <a:pt x="11566" y="2016"/>
                </a:lnTo>
                <a:lnTo>
                  <a:pt x="4737" y="7660"/>
                </a:lnTo>
                <a:lnTo>
                  <a:pt x="478" y="15422"/>
                </a:lnTo>
                <a:lnTo>
                  <a:pt x="0" y="23788"/>
                </a:lnTo>
                <a:lnTo>
                  <a:pt x="3017" y="31537"/>
                </a:lnTo>
                <a:lnTo>
                  <a:pt x="7812" y="37094"/>
                </a:lnTo>
                <a:lnTo>
                  <a:pt x="14345" y="40231"/>
                </a:lnTo>
                <a:lnTo>
                  <a:pt x="22579" y="40722"/>
                </a:lnTo>
                <a:lnTo>
                  <a:pt x="30686" y="38347"/>
                </a:lnTo>
                <a:lnTo>
                  <a:pt x="36337" y="33818"/>
                </a:lnTo>
                <a:lnTo>
                  <a:pt x="39645" y="27398"/>
                </a:lnTo>
                <a:lnTo>
                  <a:pt x="40722" y="19353"/>
                </a:lnTo>
                <a:lnTo>
                  <a:pt x="38467" y="11113"/>
                </a:lnTo>
                <a:lnTo>
                  <a:pt x="34170" y="5141"/>
                </a:lnTo>
                <a:lnTo>
                  <a:pt x="27908" y="1436"/>
                </a:lnTo>
                <a:lnTo>
                  <a:pt x="19756" y="0"/>
                </a:lnTo>
                <a:close/>
              </a:path>
            </a:pathLst>
          </a:custGeom>
          <a:solidFill>
            <a:srgbClr val="000A38">
              <a:alpha val="35998"/>
            </a:srgbClr>
          </a:solidFill>
        </p:spPr>
        <p:txBody>
          <a:bodyPr wrap="square" lIns="0" tIns="0" rIns="0" bIns="0" rtlCol="0"/>
          <a:lstStyle/>
          <a:p>
            <a:endParaRPr/>
          </a:p>
        </p:txBody>
      </p:sp>
      <p:sp>
        <p:nvSpPr>
          <p:cNvPr id="559" name="object 559"/>
          <p:cNvSpPr/>
          <p:nvPr/>
        </p:nvSpPr>
        <p:spPr>
          <a:xfrm>
            <a:off x="8299680" y="647592"/>
            <a:ext cx="41275" cy="40005"/>
          </a:xfrm>
          <a:custGeom>
            <a:avLst/>
            <a:gdLst/>
            <a:ahLst/>
            <a:cxnLst/>
            <a:rect l="l" t="t" r="r" b="b"/>
            <a:pathLst>
              <a:path w="41275" h="40004">
                <a:moveTo>
                  <a:pt x="21772" y="0"/>
                </a:moveTo>
                <a:lnTo>
                  <a:pt x="13097" y="913"/>
                </a:lnTo>
                <a:lnTo>
                  <a:pt x="6501" y="4586"/>
                </a:lnTo>
                <a:lnTo>
                  <a:pt x="2097" y="10602"/>
                </a:lnTo>
                <a:lnTo>
                  <a:pt x="0" y="18546"/>
                </a:lnTo>
                <a:lnTo>
                  <a:pt x="919" y="26875"/>
                </a:lnTo>
                <a:lnTo>
                  <a:pt x="4636" y="33465"/>
                </a:lnTo>
                <a:lnTo>
                  <a:pt x="10772" y="37938"/>
                </a:lnTo>
                <a:lnTo>
                  <a:pt x="18950" y="39916"/>
                </a:lnTo>
                <a:lnTo>
                  <a:pt x="27285" y="39198"/>
                </a:lnTo>
                <a:lnTo>
                  <a:pt x="33616" y="35682"/>
                </a:lnTo>
                <a:lnTo>
                  <a:pt x="38057" y="30050"/>
                </a:lnTo>
                <a:lnTo>
                  <a:pt x="40722" y="22981"/>
                </a:lnTo>
                <a:lnTo>
                  <a:pt x="39575" y="13550"/>
                </a:lnTo>
                <a:lnTo>
                  <a:pt x="36085" y="6501"/>
                </a:lnTo>
                <a:lnTo>
                  <a:pt x="30176" y="1946"/>
                </a:lnTo>
                <a:lnTo>
                  <a:pt x="21772" y="0"/>
                </a:lnTo>
                <a:close/>
              </a:path>
            </a:pathLst>
          </a:custGeom>
          <a:solidFill>
            <a:srgbClr val="000A38">
              <a:alpha val="35998"/>
            </a:srgbClr>
          </a:solidFill>
        </p:spPr>
        <p:txBody>
          <a:bodyPr wrap="square" lIns="0" tIns="0" rIns="0" bIns="0" rtlCol="0"/>
          <a:lstStyle/>
          <a:p>
            <a:endParaRPr/>
          </a:p>
        </p:txBody>
      </p:sp>
      <p:sp>
        <p:nvSpPr>
          <p:cNvPr id="560" name="object 560"/>
          <p:cNvSpPr/>
          <p:nvPr/>
        </p:nvSpPr>
        <p:spPr>
          <a:xfrm>
            <a:off x="9388712" y="719361"/>
            <a:ext cx="38735" cy="38735"/>
          </a:xfrm>
          <a:custGeom>
            <a:avLst/>
            <a:gdLst/>
            <a:ahLst/>
            <a:cxnLst/>
            <a:rect l="l" t="t" r="r" b="b"/>
            <a:pathLst>
              <a:path w="38734" h="38734">
                <a:moveTo>
                  <a:pt x="18143" y="0"/>
                </a:moveTo>
                <a:lnTo>
                  <a:pt x="10035" y="2198"/>
                </a:lnTo>
                <a:lnTo>
                  <a:pt x="4082" y="6400"/>
                </a:lnTo>
                <a:lnTo>
                  <a:pt x="623" y="12643"/>
                </a:lnTo>
                <a:lnTo>
                  <a:pt x="0" y="20966"/>
                </a:lnTo>
                <a:lnTo>
                  <a:pt x="1984" y="29181"/>
                </a:lnTo>
                <a:lnTo>
                  <a:pt x="6501" y="34976"/>
                </a:lnTo>
                <a:lnTo>
                  <a:pt x="13210" y="38202"/>
                </a:lnTo>
                <a:lnTo>
                  <a:pt x="21772" y="38706"/>
                </a:lnTo>
                <a:lnTo>
                  <a:pt x="28897" y="36879"/>
                </a:lnTo>
                <a:lnTo>
                  <a:pt x="34321" y="32860"/>
                </a:lnTo>
                <a:lnTo>
                  <a:pt x="37704" y="27026"/>
                </a:lnTo>
                <a:lnTo>
                  <a:pt x="38706" y="19756"/>
                </a:lnTo>
                <a:lnTo>
                  <a:pt x="37138" y="11623"/>
                </a:lnTo>
                <a:lnTo>
                  <a:pt x="33112" y="5493"/>
                </a:lnTo>
                <a:lnTo>
                  <a:pt x="26743" y="1556"/>
                </a:lnTo>
                <a:lnTo>
                  <a:pt x="18143" y="0"/>
                </a:lnTo>
                <a:close/>
              </a:path>
            </a:pathLst>
          </a:custGeom>
          <a:solidFill>
            <a:srgbClr val="000A38">
              <a:alpha val="35998"/>
            </a:srgbClr>
          </a:solidFill>
        </p:spPr>
        <p:txBody>
          <a:bodyPr wrap="square" lIns="0" tIns="0" rIns="0" bIns="0" rtlCol="0"/>
          <a:lstStyle/>
          <a:p>
            <a:endParaRPr/>
          </a:p>
        </p:txBody>
      </p:sp>
      <p:sp>
        <p:nvSpPr>
          <p:cNvPr id="561" name="object 561"/>
          <p:cNvSpPr/>
          <p:nvPr/>
        </p:nvSpPr>
        <p:spPr>
          <a:xfrm>
            <a:off x="4770106" y="590741"/>
            <a:ext cx="40640" cy="40640"/>
          </a:xfrm>
          <a:custGeom>
            <a:avLst/>
            <a:gdLst/>
            <a:ahLst/>
            <a:cxnLst/>
            <a:rect l="l" t="t" r="r" b="b"/>
            <a:pathLst>
              <a:path w="40639" h="40640">
                <a:moveTo>
                  <a:pt x="19756" y="0"/>
                </a:moveTo>
                <a:lnTo>
                  <a:pt x="11169" y="1682"/>
                </a:lnTo>
                <a:lnTo>
                  <a:pt x="4888" y="5896"/>
                </a:lnTo>
                <a:lnTo>
                  <a:pt x="1102" y="12303"/>
                </a:lnTo>
                <a:lnTo>
                  <a:pt x="0" y="20562"/>
                </a:lnTo>
                <a:lnTo>
                  <a:pt x="1688" y="28809"/>
                </a:lnTo>
                <a:lnTo>
                  <a:pt x="5947" y="35128"/>
                </a:lnTo>
                <a:lnTo>
                  <a:pt x="12473" y="39103"/>
                </a:lnTo>
                <a:lnTo>
                  <a:pt x="20966" y="40319"/>
                </a:lnTo>
                <a:lnTo>
                  <a:pt x="29036" y="38454"/>
                </a:lnTo>
                <a:lnTo>
                  <a:pt x="35027" y="34170"/>
                </a:lnTo>
                <a:lnTo>
                  <a:pt x="38826" y="27618"/>
                </a:lnTo>
                <a:lnTo>
                  <a:pt x="40319" y="18949"/>
                </a:lnTo>
                <a:lnTo>
                  <a:pt x="38353" y="10829"/>
                </a:lnTo>
                <a:lnTo>
                  <a:pt x="34271" y="4787"/>
                </a:lnTo>
                <a:lnTo>
                  <a:pt x="28072" y="1089"/>
                </a:lnTo>
                <a:lnTo>
                  <a:pt x="19756" y="0"/>
                </a:lnTo>
                <a:close/>
              </a:path>
            </a:pathLst>
          </a:custGeom>
          <a:solidFill>
            <a:srgbClr val="000A38">
              <a:alpha val="35998"/>
            </a:srgbClr>
          </a:solidFill>
        </p:spPr>
        <p:txBody>
          <a:bodyPr wrap="square" lIns="0" tIns="0" rIns="0" bIns="0" rtlCol="0"/>
          <a:lstStyle/>
          <a:p>
            <a:endParaRPr/>
          </a:p>
        </p:txBody>
      </p:sp>
      <p:sp>
        <p:nvSpPr>
          <p:cNvPr id="562" name="object 562"/>
          <p:cNvSpPr/>
          <p:nvPr/>
        </p:nvSpPr>
        <p:spPr>
          <a:xfrm>
            <a:off x="3551649" y="594370"/>
            <a:ext cx="38735" cy="40005"/>
          </a:xfrm>
          <a:custGeom>
            <a:avLst/>
            <a:gdLst/>
            <a:ahLst/>
            <a:cxnLst/>
            <a:rect l="l" t="t" r="r" b="b"/>
            <a:pathLst>
              <a:path w="38735" h="40004">
                <a:moveTo>
                  <a:pt x="20562" y="0"/>
                </a:moveTo>
                <a:lnTo>
                  <a:pt x="12247" y="926"/>
                </a:lnTo>
                <a:lnTo>
                  <a:pt x="5745" y="4687"/>
                </a:lnTo>
                <a:lnTo>
                  <a:pt x="1511" y="10943"/>
                </a:lnTo>
                <a:lnTo>
                  <a:pt x="0" y="19353"/>
                </a:lnTo>
                <a:lnTo>
                  <a:pt x="1165" y="27493"/>
                </a:lnTo>
                <a:lnTo>
                  <a:pt x="5090" y="33667"/>
                </a:lnTo>
                <a:lnTo>
                  <a:pt x="11509" y="37724"/>
                </a:lnTo>
                <a:lnTo>
                  <a:pt x="20159" y="39513"/>
                </a:lnTo>
                <a:lnTo>
                  <a:pt x="28444" y="37308"/>
                </a:lnTo>
                <a:lnTo>
                  <a:pt x="34422" y="33062"/>
                </a:lnTo>
                <a:lnTo>
                  <a:pt x="37906" y="26699"/>
                </a:lnTo>
                <a:lnTo>
                  <a:pt x="38706" y="18143"/>
                </a:lnTo>
                <a:lnTo>
                  <a:pt x="37119" y="10602"/>
                </a:lnTo>
                <a:lnTo>
                  <a:pt x="33263" y="4989"/>
                </a:lnTo>
                <a:lnTo>
                  <a:pt x="27593" y="1417"/>
                </a:lnTo>
                <a:lnTo>
                  <a:pt x="20562" y="0"/>
                </a:lnTo>
                <a:close/>
              </a:path>
            </a:pathLst>
          </a:custGeom>
          <a:solidFill>
            <a:srgbClr val="000A38">
              <a:alpha val="35998"/>
            </a:srgbClr>
          </a:solidFill>
        </p:spPr>
        <p:txBody>
          <a:bodyPr wrap="square" lIns="0" tIns="0" rIns="0" bIns="0" rtlCol="0"/>
          <a:lstStyle/>
          <a:p>
            <a:endParaRPr/>
          </a:p>
        </p:txBody>
      </p:sp>
      <p:sp>
        <p:nvSpPr>
          <p:cNvPr id="563" name="object 563"/>
          <p:cNvSpPr/>
          <p:nvPr/>
        </p:nvSpPr>
        <p:spPr>
          <a:xfrm>
            <a:off x="232542" y="591144"/>
            <a:ext cx="39370" cy="38735"/>
          </a:xfrm>
          <a:custGeom>
            <a:avLst/>
            <a:gdLst/>
            <a:ahLst/>
            <a:cxnLst/>
            <a:rect l="l" t="t" r="r" b="b"/>
            <a:pathLst>
              <a:path w="39370" h="38734">
                <a:moveTo>
                  <a:pt x="17337" y="0"/>
                </a:moveTo>
                <a:lnTo>
                  <a:pt x="9185" y="2387"/>
                </a:lnTo>
                <a:lnTo>
                  <a:pt x="3527" y="7005"/>
                </a:lnTo>
                <a:lnTo>
                  <a:pt x="440" y="13664"/>
                </a:lnTo>
                <a:lnTo>
                  <a:pt x="0" y="22175"/>
                </a:lnTo>
                <a:lnTo>
                  <a:pt x="2060" y="29407"/>
                </a:lnTo>
                <a:lnTo>
                  <a:pt x="6199" y="34674"/>
                </a:lnTo>
                <a:lnTo>
                  <a:pt x="12076" y="37824"/>
                </a:lnTo>
                <a:lnTo>
                  <a:pt x="19353" y="38706"/>
                </a:lnTo>
                <a:lnTo>
                  <a:pt x="27543" y="37024"/>
                </a:lnTo>
                <a:lnTo>
                  <a:pt x="33465" y="32810"/>
                </a:lnTo>
                <a:lnTo>
                  <a:pt x="37270" y="26403"/>
                </a:lnTo>
                <a:lnTo>
                  <a:pt x="39109" y="18143"/>
                </a:lnTo>
                <a:lnTo>
                  <a:pt x="36445" y="10149"/>
                </a:lnTo>
                <a:lnTo>
                  <a:pt x="32003" y="4082"/>
                </a:lnTo>
                <a:lnTo>
                  <a:pt x="25672" y="510"/>
                </a:lnTo>
                <a:lnTo>
                  <a:pt x="17337" y="0"/>
                </a:lnTo>
                <a:close/>
              </a:path>
            </a:pathLst>
          </a:custGeom>
          <a:solidFill>
            <a:srgbClr val="000A38">
              <a:alpha val="35998"/>
            </a:srgbClr>
          </a:solidFill>
        </p:spPr>
        <p:txBody>
          <a:bodyPr wrap="square" lIns="0" tIns="0" rIns="0" bIns="0" rtlCol="0"/>
          <a:lstStyle/>
          <a:p>
            <a:endParaRPr/>
          </a:p>
        </p:txBody>
      </p:sp>
      <p:sp>
        <p:nvSpPr>
          <p:cNvPr id="564" name="object 564"/>
          <p:cNvSpPr/>
          <p:nvPr/>
        </p:nvSpPr>
        <p:spPr>
          <a:xfrm>
            <a:off x="10400329" y="657672"/>
            <a:ext cx="41275" cy="41275"/>
          </a:xfrm>
          <a:custGeom>
            <a:avLst/>
            <a:gdLst/>
            <a:ahLst/>
            <a:cxnLst/>
            <a:rect l="l" t="t" r="r" b="b"/>
            <a:pathLst>
              <a:path w="41275" h="41275">
                <a:moveTo>
                  <a:pt x="20159" y="0"/>
                </a:moveTo>
                <a:lnTo>
                  <a:pt x="12020" y="1606"/>
                </a:lnTo>
                <a:lnTo>
                  <a:pt x="5241" y="6804"/>
                </a:lnTo>
                <a:lnTo>
                  <a:pt x="882" y="14344"/>
                </a:lnTo>
                <a:lnTo>
                  <a:pt x="0" y="22981"/>
                </a:lnTo>
                <a:lnTo>
                  <a:pt x="2324" y="30970"/>
                </a:lnTo>
                <a:lnTo>
                  <a:pt x="6803" y="36690"/>
                </a:lnTo>
                <a:lnTo>
                  <a:pt x="13324" y="39991"/>
                </a:lnTo>
                <a:lnTo>
                  <a:pt x="21772" y="40722"/>
                </a:lnTo>
                <a:lnTo>
                  <a:pt x="29836" y="38587"/>
                </a:lnTo>
                <a:lnTo>
                  <a:pt x="35481" y="34221"/>
                </a:lnTo>
                <a:lnTo>
                  <a:pt x="39009" y="27965"/>
                </a:lnTo>
                <a:lnTo>
                  <a:pt x="40723" y="20159"/>
                </a:lnTo>
                <a:lnTo>
                  <a:pt x="38304" y="12020"/>
                </a:lnTo>
                <a:lnTo>
                  <a:pt x="34070" y="5846"/>
                </a:lnTo>
                <a:lnTo>
                  <a:pt x="28022" y="1789"/>
                </a:lnTo>
                <a:lnTo>
                  <a:pt x="20159" y="0"/>
                </a:lnTo>
                <a:close/>
              </a:path>
            </a:pathLst>
          </a:custGeom>
          <a:solidFill>
            <a:srgbClr val="000A38">
              <a:alpha val="35998"/>
            </a:srgbClr>
          </a:solidFill>
        </p:spPr>
        <p:txBody>
          <a:bodyPr wrap="square" lIns="0" tIns="0" rIns="0" bIns="0" rtlCol="0"/>
          <a:lstStyle/>
          <a:p>
            <a:endParaRPr/>
          </a:p>
        </p:txBody>
      </p:sp>
      <p:sp>
        <p:nvSpPr>
          <p:cNvPr id="565" name="object 565"/>
          <p:cNvSpPr/>
          <p:nvPr/>
        </p:nvSpPr>
        <p:spPr>
          <a:xfrm>
            <a:off x="7081224" y="655253"/>
            <a:ext cx="39370" cy="40005"/>
          </a:xfrm>
          <a:custGeom>
            <a:avLst/>
            <a:gdLst/>
            <a:ahLst/>
            <a:cxnLst/>
            <a:rect l="l" t="t" r="r" b="b"/>
            <a:pathLst>
              <a:path w="39370" h="40004">
                <a:moveTo>
                  <a:pt x="22578" y="0"/>
                </a:moveTo>
                <a:lnTo>
                  <a:pt x="13834" y="214"/>
                </a:lnTo>
                <a:lnTo>
                  <a:pt x="7055" y="3528"/>
                </a:lnTo>
                <a:lnTo>
                  <a:pt x="2393" y="9412"/>
                </a:lnTo>
                <a:lnTo>
                  <a:pt x="0" y="17337"/>
                </a:lnTo>
                <a:lnTo>
                  <a:pt x="642" y="25565"/>
                </a:lnTo>
                <a:lnTo>
                  <a:pt x="4233" y="32054"/>
                </a:lnTo>
                <a:lnTo>
                  <a:pt x="10545" y="36728"/>
                </a:lnTo>
                <a:lnTo>
                  <a:pt x="19352" y="39513"/>
                </a:lnTo>
                <a:lnTo>
                  <a:pt x="27146" y="37730"/>
                </a:lnTo>
                <a:lnTo>
                  <a:pt x="33313" y="34019"/>
                </a:lnTo>
                <a:lnTo>
                  <a:pt x="37440" y="28116"/>
                </a:lnTo>
                <a:lnTo>
                  <a:pt x="39109" y="19756"/>
                </a:lnTo>
                <a:lnTo>
                  <a:pt x="38170" y="12303"/>
                </a:lnTo>
                <a:lnTo>
                  <a:pt x="34926" y="6400"/>
                </a:lnTo>
                <a:lnTo>
                  <a:pt x="29640" y="2236"/>
                </a:lnTo>
                <a:lnTo>
                  <a:pt x="22578" y="0"/>
                </a:lnTo>
                <a:close/>
              </a:path>
            </a:pathLst>
          </a:custGeom>
          <a:solidFill>
            <a:srgbClr val="000A38">
              <a:alpha val="35998"/>
            </a:srgbClr>
          </a:solidFill>
        </p:spPr>
        <p:txBody>
          <a:bodyPr wrap="square" lIns="0" tIns="0" rIns="0" bIns="0" rtlCol="0"/>
          <a:lstStyle/>
          <a:p>
            <a:endParaRPr/>
          </a:p>
        </p:txBody>
      </p:sp>
      <p:sp>
        <p:nvSpPr>
          <p:cNvPr id="566" name="object 566"/>
          <p:cNvSpPr/>
          <p:nvPr/>
        </p:nvSpPr>
        <p:spPr>
          <a:xfrm>
            <a:off x="13591624" y="737101"/>
            <a:ext cx="39370" cy="39370"/>
          </a:xfrm>
          <a:custGeom>
            <a:avLst/>
            <a:gdLst/>
            <a:ahLst/>
            <a:cxnLst/>
            <a:rect l="l" t="t" r="r" b="b"/>
            <a:pathLst>
              <a:path w="39369" h="39370">
                <a:moveTo>
                  <a:pt x="22175" y="0"/>
                </a:moveTo>
                <a:lnTo>
                  <a:pt x="13778" y="390"/>
                </a:lnTo>
                <a:lnTo>
                  <a:pt x="7005" y="3729"/>
                </a:lnTo>
                <a:lnTo>
                  <a:pt x="2274" y="9638"/>
                </a:lnTo>
                <a:lnTo>
                  <a:pt x="0" y="17740"/>
                </a:lnTo>
                <a:lnTo>
                  <a:pt x="806" y="26126"/>
                </a:lnTo>
                <a:lnTo>
                  <a:pt x="4334" y="32507"/>
                </a:lnTo>
                <a:lnTo>
                  <a:pt x="10432" y="36848"/>
                </a:lnTo>
                <a:lnTo>
                  <a:pt x="18950" y="39110"/>
                </a:lnTo>
                <a:lnTo>
                  <a:pt x="27316" y="37497"/>
                </a:lnTo>
                <a:lnTo>
                  <a:pt x="33566" y="33768"/>
                </a:lnTo>
                <a:lnTo>
                  <a:pt x="37547" y="27770"/>
                </a:lnTo>
                <a:lnTo>
                  <a:pt x="39109" y="19353"/>
                </a:lnTo>
                <a:lnTo>
                  <a:pt x="38051" y="11736"/>
                </a:lnTo>
                <a:lnTo>
                  <a:pt x="34574" y="5896"/>
                </a:lnTo>
                <a:lnTo>
                  <a:pt x="29130" y="1946"/>
                </a:lnTo>
                <a:lnTo>
                  <a:pt x="22175" y="0"/>
                </a:lnTo>
                <a:close/>
              </a:path>
            </a:pathLst>
          </a:custGeom>
          <a:solidFill>
            <a:srgbClr val="000A38">
              <a:alpha val="35998"/>
            </a:srgbClr>
          </a:solidFill>
        </p:spPr>
        <p:txBody>
          <a:bodyPr wrap="square" lIns="0" tIns="0" rIns="0" bIns="0" rtlCol="0"/>
          <a:lstStyle/>
          <a:p>
            <a:endParaRPr/>
          </a:p>
        </p:txBody>
      </p:sp>
      <p:sp>
        <p:nvSpPr>
          <p:cNvPr id="567" name="object 567"/>
          <p:cNvSpPr/>
          <p:nvPr/>
        </p:nvSpPr>
        <p:spPr>
          <a:xfrm>
            <a:off x="14472606" y="751213"/>
            <a:ext cx="40005" cy="39370"/>
          </a:xfrm>
          <a:custGeom>
            <a:avLst/>
            <a:gdLst/>
            <a:ahLst/>
            <a:cxnLst/>
            <a:rect l="l" t="t" r="r" b="b"/>
            <a:pathLst>
              <a:path w="40005" h="39370">
                <a:moveTo>
                  <a:pt x="18143" y="0"/>
                </a:moveTo>
                <a:lnTo>
                  <a:pt x="10035" y="1927"/>
                </a:lnTo>
                <a:lnTo>
                  <a:pt x="4082" y="6350"/>
                </a:lnTo>
                <a:lnTo>
                  <a:pt x="623" y="13040"/>
                </a:lnTo>
                <a:lnTo>
                  <a:pt x="0" y="21772"/>
                </a:lnTo>
                <a:lnTo>
                  <a:pt x="1940" y="28847"/>
                </a:lnTo>
                <a:lnTo>
                  <a:pt x="5846" y="34221"/>
                </a:lnTo>
                <a:lnTo>
                  <a:pt x="11566" y="37705"/>
                </a:lnTo>
                <a:lnTo>
                  <a:pt x="18950" y="39110"/>
                </a:lnTo>
                <a:lnTo>
                  <a:pt x="27266" y="37805"/>
                </a:lnTo>
                <a:lnTo>
                  <a:pt x="33162" y="33817"/>
                </a:lnTo>
                <a:lnTo>
                  <a:pt x="37094" y="27940"/>
                </a:lnTo>
                <a:lnTo>
                  <a:pt x="39513" y="20965"/>
                </a:lnTo>
                <a:lnTo>
                  <a:pt x="37025" y="11566"/>
                </a:lnTo>
                <a:lnTo>
                  <a:pt x="32608" y="4737"/>
                </a:lnTo>
                <a:lnTo>
                  <a:pt x="26302" y="781"/>
                </a:lnTo>
                <a:lnTo>
                  <a:pt x="18143" y="0"/>
                </a:lnTo>
                <a:close/>
              </a:path>
            </a:pathLst>
          </a:custGeom>
          <a:solidFill>
            <a:srgbClr val="000A38">
              <a:alpha val="35998"/>
            </a:srgbClr>
          </a:solidFill>
        </p:spPr>
        <p:txBody>
          <a:bodyPr wrap="square" lIns="0" tIns="0" rIns="0" bIns="0" rtlCol="0"/>
          <a:lstStyle/>
          <a:p>
            <a:endParaRPr/>
          </a:p>
        </p:txBody>
      </p:sp>
      <p:sp>
        <p:nvSpPr>
          <p:cNvPr id="568" name="object 568"/>
          <p:cNvSpPr/>
          <p:nvPr/>
        </p:nvSpPr>
        <p:spPr>
          <a:xfrm>
            <a:off x="2463826" y="526230"/>
            <a:ext cx="41275" cy="41275"/>
          </a:xfrm>
          <a:custGeom>
            <a:avLst/>
            <a:gdLst/>
            <a:ahLst/>
            <a:cxnLst/>
            <a:rect l="l" t="t" r="r" b="b"/>
            <a:pathLst>
              <a:path w="41275" h="41275">
                <a:moveTo>
                  <a:pt x="17740" y="0"/>
                </a:moveTo>
                <a:lnTo>
                  <a:pt x="9752" y="2318"/>
                </a:lnTo>
                <a:lnTo>
                  <a:pt x="4032" y="6753"/>
                </a:lnTo>
                <a:lnTo>
                  <a:pt x="730" y="13154"/>
                </a:lnTo>
                <a:lnTo>
                  <a:pt x="0" y="21369"/>
                </a:lnTo>
                <a:lnTo>
                  <a:pt x="1902" y="29502"/>
                </a:lnTo>
                <a:lnTo>
                  <a:pt x="6148" y="35330"/>
                </a:lnTo>
                <a:lnTo>
                  <a:pt x="12360" y="39116"/>
                </a:lnTo>
                <a:lnTo>
                  <a:pt x="20160" y="41125"/>
                </a:lnTo>
                <a:lnTo>
                  <a:pt x="28305" y="38763"/>
                </a:lnTo>
                <a:lnTo>
                  <a:pt x="34523" y="34624"/>
                </a:lnTo>
                <a:lnTo>
                  <a:pt x="38700" y="28595"/>
                </a:lnTo>
                <a:lnTo>
                  <a:pt x="40722" y="20562"/>
                </a:lnTo>
                <a:lnTo>
                  <a:pt x="39116" y="12360"/>
                </a:lnTo>
                <a:lnTo>
                  <a:pt x="33919" y="5442"/>
                </a:lnTo>
                <a:lnTo>
                  <a:pt x="26377" y="944"/>
                </a:lnTo>
                <a:lnTo>
                  <a:pt x="17740" y="0"/>
                </a:lnTo>
                <a:close/>
              </a:path>
            </a:pathLst>
          </a:custGeom>
          <a:solidFill>
            <a:srgbClr val="000A38">
              <a:alpha val="35998"/>
            </a:srgbClr>
          </a:solidFill>
        </p:spPr>
        <p:txBody>
          <a:bodyPr wrap="square" lIns="0" tIns="0" rIns="0" bIns="0" rtlCol="0"/>
          <a:lstStyle/>
          <a:p>
            <a:endParaRPr/>
          </a:p>
        </p:txBody>
      </p:sp>
      <p:sp>
        <p:nvSpPr>
          <p:cNvPr id="569" name="object 569"/>
          <p:cNvSpPr/>
          <p:nvPr/>
        </p:nvSpPr>
        <p:spPr>
          <a:xfrm>
            <a:off x="5109597" y="569372"/>
            <a:ext cx="41275" cy="41275"/>
          </a:xfrm>
          <a:custGeom>
            <a:avLst/>
            <a:gdLst/>
            <a:ahLst/>
            <a:cxnLst/>
            <a:rect l="l" t="t" r="r" b="b"/>
            <a:pathLst>
              <a:path w="41275" h="41275">
                <a:moveTo>
                  <a:pt x="22175" y="0"/>
                </a:moveTo>
                <a:lnTo>
                  <a:pt x="13891" y="434"/>
                </a:lnTo>
                <a:lnTo>
                  <a:pt x="7307" y="3477"/>
                </a:lnTo>
                <a:lnTo>
                  <a:pt x="2614" y="9015"/>
                </a:lnTo>
                <a:lnTo>
                  <a:pt x="0" y="16934"/>
                </a:lnTo>
                <a:lnTo>
                  <a:pt x="585" y="25640"/>
                </a:lnTo>
                <a:lnTo>
                  <a:pt x="4687" y="33364"/>
                </a:lnTo>
                <a:lnTo>
                  <a:pt x="11283" y="38820"/>
                </a:lnTo>
                <a:lnTo>
                  <a:pt x="19353" y="40722"/>
                </a:lnTo>
                <a:lnTo>
                  <a:pt x="27398" y="38933"/>
                </a:lnTo>
                <a:lnTo>
                  <a:pt x="33515" y="34876"/>
                </a:lnTo>
                <a:lnTo>
                  <a:pt x="37894" y="28702"/>
                </a:lnTo>
                <a:lnTo>
                  <a:pt x="40722" y="20562"/>
                </a:lnTo>
                <a:lnTo>
                  <a:pt x="39015" y="12757"/>
                </a:lnTo>
                <a:lnTo>
                  <a:pt x="35531" y="6501"/>
                </a:lnTo>
                <a:lnTo>
                  <a:pt x="30006" y="2135"/>
                </a:lnTo>
                <a:lnTo>
                  <a:pt x="22175" y="0"/>
                </a:lnTo>
                <a:close/>
              </a:path>
            </a:pathLst>
          </a:custGeom>
          <a:solidFill>
            <a:srgbClr val="000A38">
              <a:alpha val="35998"/>
            </a:srgbClr>
          </a:solidFill>
        </p:spPr>
        <p:txBody>
          <a:bodyPr wrap="square" lIns="0" tIns="0" rIns="0" bIns="0" rtlCol="0"/>
          <a:lstStyle/>
          <a:p>
            <a:endParaRPr/>
          </a:p>
        </p:txBody>
      </p:sp>
      <p:sp>
        <p:nvSpPr>
          <p:cNvPr id="570" name="object 570"/>
          <p:cNvSpPr/>
          <p:nvPr/>
        </p:nvSpPr>
        <p:spPr>
          <a:xfrm>
            <a:off x="570823" y="573001"/>
            <a:ext cx="40005" cy="39370"/>
          </a:xfrm>
          <a:custGeom>
            <a:avLst/>
            <a:gdLst/>
            <a:ahLst/>
            <a:cxnLst/>
            <a:rect l="l" t="t" r="r" b="b"/>
            <a:pathLst>
              <a:path w="40004" h="39370">
                <a:moveTo>
                  <a:pt x="18950" y="0"/>
                </a:moveTo>
                <a:lnTo>
                  <a:pt x="10602" y="1744"/>
                </a:lnTo>
                <a:lnTo>
                  <a:pt x="4485" y="6098"/>
                </a:lnTo>
                <a:lnTo>
                  <a:pt x="863" y="12643"/>
                </a:lnTo>
                <a:lnTo>
                  <a:pt x="0" y="20965"/>
                </a:lnTo>
                <a:lnTo>
                  <a:pt x="1650" y="27996"/>
                </a:lnTo>
                <a:lnTo>
                  <a:pt x="5342" y="33666"/>
                </a:lnTo>
                <a:lnTo>
                  <a:pt x="10999" y="37522"/>
                </a:lnTo>
                <a:lnTo>
                  <a:pt x="18547" y="39109"/>
                </a:lnTo>
                <a:lnTo>
                  <a:pt x="26982" y="37988"/>
                </a:lnTo>
                <a:lnTo>
                  <a:pt x="33112" y="34372"/>
                </a:lnTo>
                <a:lnTo>
                  <a:pt x="37201" y="28790"/>
                </a:lnTo>
                <a:lnTo>
                  <a:pt x="39513" y="21772"/>
                </a:lnTo>
                <a:lnTo>
                  <a:pt x="37717" y="12020"/>
                </a:lnTo>
                <a:lnTo>
                  <a:pt x="33616" y="5140"/>
                </a:lnTo>
                <a:lnTo>
                  <a:pt x="27322" y="1134"/>
                </a:lnTo>
                <a:lnTo>
                  <a:pt x="18950" y="0"/>
                </a:lnTo>
                <a:close/>
              </a:path>
            </a:pathLst>
          </a:custGeom>
          <a:solidFill>
            <a:srgbClr val="000A38">
              <a:alpha val="35998"/>
            </a:srgbClr>
          </a:solidFill>
        </p:spPr>
        <p:txBody>
          <a:bodyPr wrap="square" lIns="0" tIns="0" rIns="0" bIns="0" rtlCol="0"/>
          <a:lstStyle/>
          <a:p>
            <a:endParaRPr/>
          </a:p>
        </p:txBody>
      </p:sp>
      <p:sp>
        <p:nvSpPr>
          <p:cNvPr id="571" name="object 571"/>
          <p:cNvSpPr/>
          <p:nvPr/>
        </p:nvSpPr>
        <p:spPr>
          <a:xfrm>
            <a:off x="9181470" y="665736"/>
            <a:ext cx="40005" cy="39370"/>
          </a:xfrm>
          <a:custGeom>
            <a:avLst/>
            <a:gdLst/>
            <a:ahLst/>
            <a:cxnLst/>
            <a:rect l="l" t="t" r="r" b="b"/>
            <a:pathLst>
              <a:path w="40004" h="39370">
                <a:moveTo>
                  <a:pt x="19756" y="0"/>
                </a:moveTo>
                <a:lnTo>
                  <a:pt x="12473" y="882"/>
                </a:lnTo>
                <a:lnTo>
                  <a:pt x="6551" y="4032"/>
                </a:lnTo>
                <a:lnTo>
                  <a:pt x="2292" y="9298"/>
                </a:lnTo>
                <a:lnTo>
                  <a:pt x="0" y="16530"/>
                </a:lnTo>
                <a:lnTo>
                  <a:pt x="208" y="25105"/>
                </a:lnTo>
                <a:lnTo>
                  <a:pt x="3175" y="31902"/>
                </a:lnTo>
                <a:lnTo>
                  <a:pt x="8788" y="36659"/>
                </a:lnTo>
                <a:lnTo>
                  <a:pt x="16934" y="39109"/>
                </a:lnTo>
                <a:lnTo>
                  <a:pt x="25507" y="38429"/>
                </a:lnTo>
                <a:lnTo>
                  <a:pt x="32002" y="34875"/>
                </a:lnTo>
                <a:lnTo>
                  <a:pt x="36608" y="28903"/>
                </a:lnTo>
                <a:lnTo>
                  <a:pt x="39512" y="20965"/>
                </a:lnTo>
                <a:lnTo>
                  <a:pt x="37843" y="12473"/>
                </a:lnTo>
                <a:lnTo>
                  <a:pt x="34019" y="5947"/>
                </a:lnTo>
                <a:lnTo>
                  <a:pt x="28002" y="1688"/>
                </a:lnTo>
                <a:lnTo>
                  <a:pt x="19756" y="0"/>
                </a:lnTo>
                <a:close/>
              </a:path>
            </a:pathLst>
          </a:custGeom>
          <a:solidFill>
            <a:srgbClr val="000A38">
              <a:alpha val="35998"/>
            </a:srgbClr>
          </a:solidFill>
        </p:spPr>
        <p:txBody>
          <a:bodyPr wrap="square" lIns="0" tIns="0" rIns="0" bIns="0" rtlCol="0"/>
          <a:lstStyle/>
          <a:p>
            <a:endParaRPr/>
          </a:p>
        </p:txBody>
      </p:sp>
      <p:sp>
        <p:nvSpPr>
          <p:cNvPr id="572" name="object 572"/>
          <p:cNvSpPr/>
          <p:nvPr/>
        </p:nvSpPr>
        <p:spPr>
          <a:xfrm>
            <a:off x="5861960" y="662913"/>
            <a:ext cx="39370" cy="38735"/>
          </a:xfrm>
          <a:custGeom>
            <a:avLst/>
            <a:gdLst/>
            <a:ahLst/>
            <a:cxnLst/>
            <a:rect l="l" t="t" r="r" b="b"/>
            <a:pathLst>
              <a:path w="39370" h="38734">
                <a:moveTo>
                  <a:pt x="17740" y="0"/>
                </a:moveTo>
                <a:lnTo>
                  <a:pt x="9525" y="1984"/>
                </a:lnTo>
                <a:lnTo>
                  <a:pt x="3729" y="6501"/>
                </a:lnTo>
                <a:lnTo>
                  <a:pt x="504" y="13211"/>
                </a:lnTo>
                <a:lnTo>
                  <a:pt x="0" y="21772"/>
                </a:lnTo>
                <a:lnTo>
                  <a:pt x="1826" y="28897"/>
                </a:lnTo>
                <a:lnTo>
                  <a:pt x="5846" y="34322"/>
                </a:lnTo>
                <a:lnTo>
                  <a:pt x="11679" y="37705"/>
                </a:lnTo>
                <a:lnTo>
                  <a:pt x="18949" y="38706"/>
                </a:lnTo>
                <a:lnTo>
                  <a:pt x="27429" y="37100"/>
                </a:lnTo>
                <a:lnTo>
                  <a:pt x="33566" y="33112"/>
                </a:lnTo>
                <a:lnTo>
                  <a:pt x="37434" y="27083"/>
                </a:lnTo>
                <a:lnTo>
                  <a:pt x="39110" y="19353"/>
                </a:lnTo>
                <a:lnTo>
                  <a:pt x="36735" y="10546"/>
                </a:lnTo>
                <a:lnTo>
                  <a:pt x="32507" y="4233"/>
                </a:lnTo>
                <a:lnTo>
                  <a:pt x="26239" y="642"/>
                </a:lnTo>
                <a:lnTo>
                  <a:pt x="17740" y="0"/>
                </a:lnTo>
                <a:close/>
              </a:path>
            </a:pathLst>
          </a:custGeom>
          <a:solidFill>
            <a:srgbClr val="000A38">
              <a:alpha val="35998"/>
            </a:srgbClr>
          </a:solidFill>
        </p:spPr>
        <p:txBody>
          <a:bodyPr wrap="square" lIns="0" tIns="0" rIns="0" bIns="0" rtlCol="0"/>
          <a:lstStyle/>
          <a:p>
            <a:endParaRPr/>
          </a:p>
        </p:txBody>
      </p:sp>
      <p:sp>
        <p:nvSpPr>
          <p:cNvPr id="573" name="object 573"/>
          <p:cNvSpPr/>
          <p:nvPr/>
        </p:nvSpPr>
        <p:spPr>
          <a:xfrm>
            <a:off x="14810485" y="733069"/>
            <a:ext cx="40640" cy="40005"/>
          </a:xfrm>
          <a:custGeom>
            <a:avLst/>
            <a:gdLst/>
            <a:ahLst/>
            <a:cxnLst/>
            <a:rect l="l" t="t" r="r" b="b"/>
            <a:pathLst>
              <a:path w="40640" h="40004">
                <a:moveTo>
                  <a:pt x="19756" y="0"/>
                </a:moveTo>
                <a:lnTo>
                  <a:pt x="11169" y="1448"/>
                </a:lnTo>
                <a:lnTo>
                  <a:pt x="4888" y="5543"/>
                </a:lnTo>
                <a:lnTo>
                  <a:pt x="1102" y="11906"/>
                </a:lnTo>
                <a:lnTo>
                  <a:pt x="0" y="20159"/>
                </a:lnTo>
                <a:lnTo>
                  <a:pt x="1512" y="28406"/>
                </a:lnTo>
                <a:lnTo>
                  <a:pt x="5745" y="34725"/>
                </a:lnTo>
                <a:lnTo>
                  <a:pt x="12247" y="38700"/>
                </a:lnTo>
                <a:lnTo>
                  <a:pt x="20563" y="39916"/>
                </a:lnTo>
                <a:lnTo>
                  <a:pt x="28639" y="38574"/>
                </a:lnTo>
                <a:lnTo>
                  <a:pt x="34674" y="34624"/>
                </a:lnTo>
                <a:lnTo>
                  <a:pt x="38592" y="28179"/>
                </a:lnTo>
                <a:lnTo>
                  <a:pt x="40319" y="19353"/>
                </a:lnTo>
                <a:lnTo>
                  <a:pt x="38410" y="11226"/>
                </a:lnTo>
                <a:lnTo>
                  <a:pt x="34422" y="5140"/>
                </a:lnTo>
                <a:lnTo>
                  <a:pt x="28242" y="1323"/>
                </a:lnTo>
                <a:lnTo>
                  <a:pt x="19756" y="0"/>
                </a:lnTo>
                <a:close/>
              </a:path>
            </a:pathLst>
          </a:custGeom>
          <a:solidFill>
            <a:srgbClr val="000A38">
              <a:alpha val="35998"/>
            </a:srgbClr>
          </a:solidFill>
        </p:spPr>
        <p:txBody>
          <a:bodyPr wrap="square" lIns="0" tIns="0" rIns="0" bIns="0" rtlCol="0"/>
          <a:lstStyle/>
          <a:p>
            <a:endParaRPr/>
          </a:p>
        </p:txBody>
      </p:sp>
      <p:sp>
        <p:nvSpPr>
          <p:cNvPr id="574" name="object 574"/>
          <p:cNvSpPr/>
          <p:nvPr/>
        </p:nvSpPr>
        <p:spPr>
          <a:xfrm>
            <a:off x="15691467" y="747584"/>
            <a:ext cx="41275" cy="40005"/>
          </a:xfrm>
          <a:custGeom>
            <a:avLst/>
            <a:gdLst/>
            <a:ahLst/>
            <a:cxnLst/>
            <a:rect l="l" t="t" r="r" b="b"/>
            <a:pathLst>
              <a:path w="41275" h="40004">
                <a:moveTo>
                  <a:pt x="18547" y="0"/>
                </a:moveTo>
                <a:lnTo>
                  <a:pt x="10262" y="1921"/>
                </a:lnTo>
                <a:lnTo>
                  <a:pt x="4284" y="6299"/>
                </a:lnTo>
                <a:lnTo>
                  <a:pt x="800" y="12870"/>
                </a:lnTo>
                <a:lnTo>
                  <a:pt x="0" y="21369"/>
                </a:lnTo>
                <a:lnTo>
                  <a:pt x="1978" y="29824"/>
                </a:lnTo>
                <a:lnTo>
                  <a:pt x="6450" y="35783"/>
                </a:lnTo>
                <a:lnTo>
                  <a:pt x="13040" y="39173"/>
                </a:lnTo>
                <a:lnTo>
                  <a:pt x="21369" y="39916"/>
                </a:lnTo>
                <a:lnTo>
                  <a:pt x="29326" y="37938"/>
                </a:lnTo>
                <a:lnTo>
                  <a:pt x="35128" y="33465"/>
                </a:lnTo>
                <a:lnTo>
                  <a:pt x="38889" y="26875"/>
                </a:lnTo>
                <a:lnTo>
                  <a:pt x="40723" y="18546"/>
                </a:lnTo>
                <a:lnTo>
                  <a:pt x="37881" y="10545"/>
                </a:lnTo>
                <a:lnTo>
                  <a:pt x="33415" y="4435"/>
                </a:lnTo>
                <a:lnTo>
                  <a:pt x="27058" y="743"/>
                </a:lnTo>
                <a:lnTo>
                  <a:pt x="18547" y="0"/>
                </a:lnTo>
                <a:close/>
              </a:path>
            </a:pathLst>
          </a:custGeom>
          <a:solidFill>
            <a:srgbClr val="000A38">
              <a:alpha val="35998"/>
            </a:srgbClr>
          </a:solidFill>
        </p:spPr>
        <p:txBody>
          <a:bodyPr wrap="square" lIns="0" tIns="0" rIns="0" bIns="0" rtlCol="0"/>
          <a:lstStyle/>
          <a:p>
            <a:endParaRPr/>
          </a:p>
        </p:txBody>
      </p:sp>
      <p:sp>
        <p:nvSpPr>
          <p:cNvPr id="575" name="object 575"/>
          <p:cNvSpPr/>
          <p:nvPr/>
        </p:nvSpPr>
        <p:spPr>
          <a:xfrm>
            <a:off x="6873578" y="597595"/>
            <a:ext cx="41275" cy="41275"/>
          </a:xfrm>
          <a:custGeom>
            <a:avLst/>
            <a:gdLst/>
            <a:ahLst/>
            <a:cxnLst/>
            <a:rect l="l" t="t" r="r" b="b"/>
            <a:pathLst>
              <a:path w="41275" h="41275">
                <a:moveTo>
                  <a:pt x="20159" y="0"/>
                </a:moveTo>
                <a:lnTo>
                  <a:pt x="11906" y="1612"/>
                </a:lnTo>
                <a:lnTo>
                  <a:pt x="5846" y="5644"/>
                </a:lnTo>
                <a:lnTo>
                  <a:pt x="1902" y="11793"/>
                </a:lnTo>
                <a:lnTo>
                  <a:pt x="0" y="19756"/>
                </a:lnTo>
                <a:lnTo>
                  <a:pt x="1486" y="27858"/>
                </a:lnTo>
                <a:lnTo>
                  <a:pt x="6753" y="34977"/>
                </a:lnTo>
                <a:lnTo>
                  <a:pt x="14288" y="39828"/>
                </a:lnTo>
                <a:lnTo>
                  <a:pt x="22578" y="41126"/>
                </a:lnTo>
                <a:lnTo>
                  <a:pt x="29723" y="38606"/>
                </a:lnTo>
                <a:lnTo>
                  <a:pt x="35582" y="33364"/>
                </a:lnTo>
                <a:lnTo>
                  <a:pt x="39475" y="26157"/>
                </a:lnTo>
                <a:lnTo>
                  <a:pt x="40722" y="17740"/>
                </a:lnTo>
                <a:lnTo>
                  <a:pt x="38586" y="10149"/>
                </a:lnTo>
                <a:lnTo>
                  <a:pt x="34523" y="4485"/>
                </a:lnTo>
                <a:lnTo>
                  <a:pt x="28418" y="1014"/>
                </a:lnTo>
                <a:lnTo>
                  <a:pt x="20159" y="0"/>
                </a:lnTo>
                <a:close/>
              </a:path>
            </a:pathLst>
          </a:custGeom>
          <a:solidFill>
            <a:srgbClr val="000A38">
              <a:alpha val="35998"/>
            </a:srgbClr>
          </a:solidFill>
        </p:spPr>
        <p:txBody>
          <a:bodyPr wrap="square" lIns="0" tIns="0" rIns="0" bIns="0" rtlCol="0"/>
          <a:lstStyle/>
          <a:p>
            <a:endParaRPr/>
          </a:p>
        </p:txBody>
      </p:sp>
      <p:sp>
        <p:nvSpPr>
          <p:cNvPr id="576" name="object 576"/>
          <p:cNvSpPr/>
          <p:nvPr/>
        </p:nvSpPr>
        <p:spPr>
          <a:xfrm>
            <a:off x="12503802" y="668961"/>
            <a:ext cx="41275" cy="41275"/>
          </a:xfrm>
          <a:custGeom>
            <a:avLst/>
            <a:gdLst/>
            <a:ahLst/>
            <a:cxnLst/>
            <a:rect l="l" t="t" r="r" b="b"/>
            <a:pathLst>
              <a:path w="41275" h="41275">
                <a:moveTo>
                  <a:pt x="18547" y="0"/>
                </a:moveTo>
                <a:lnTo>
                  <a:pt x="11283" y="1606"/>
                </a:lnTo>
                <a:lnTo>
                  <a:pt x="5493" y="5291"/>
                </a:lnTo>
                <a:lnTo>
                  <a:pt x="1594" y="11169"/>
                </a:lnTo>
                <a:lnTo>
                  <a:pt x="0" y="19353"/>
                </a:lnTo>
                <a:lnTo>
                  <a:pt x="1083" y="27682"/>
                </a:lnTo>
                <a:lnTo>
                  <a:pt x="4737" y="33969"/>
                </a:lnTo>
                <a:lnTo>
                  <a:pt x="10659" y="38291"/>
                </a:lnTo>
                <a:lnTo>
                  <a:pt x="18547" y="40723"/>
                </a:lnTo>
                <a:lnTo>
                  <a:pt x="26724" y="39765"/>
                </a:lnTo>
                <a:lnTo>
                  <a:pt x="34070" y="34876"/>
                </a:lnTo>
                <a:lnTo>
                  <a:pt x="39299" y="27568"/>
                </a:lnTo>
                <a:lnTo>
                  <a:pt x="41126" y="19353"/>
                </a:lnTo>
                <a:lnTo>
                  <a:pt x="39129" y="11906"/>
                </a:lnTo>
                <a:lnTo>
                  <a:pt x="34221" y="5745"/>
                </a:lnTo>
                <a:lnTo>
                  <a:pt x="27121" y="1549"/>
                </a:lnTo>
                <a:lnTo>
                  <a:pt x="18547" y="0"/>
                </a:lnTo>
                <a:close/>
              </a:path>
            </a:pathLst>
          </a:custGeom>
          <a:solidFill>
            <a:srgbClr val="000A38">
              <a:alpha val="35998"/>
            </a:srgbClr>
          </a:solidFill>
        </p:spPr>
        <p:txBody>
          <a:bodyPr wrap="square" lIns="0" tIns="0" rIns="0" bIns="0" rtlCol="0"/>
          <a:lstStyle/>
          <a:p>
            <a:endParaRPr/>
          </a:p>
        </p:txBody>
      </p:sp>
      <p:sp>
        <p:nvSpPr>
          <p:cNvPr id="577" name="object 577"/>
          <p:cNvSpPr/>
          <p:nvPr/>
        </p:nvSpPr>
        <p:spPr>
          <a:xfrm>
            <a:off x="11284539" y="671784"/>
            <a:ext cx="41275" cy="41275"/>
          </a:xfrm>
          <a:custGeom>
            <a:avLst/>
            <a:gdLst/>
            <a:ahLst/>
            <a:cxnLst/>
            <a:rect l="l" t="t" r="r" b="b"/>
            <a:pathLst>
              <a:path w="41275" h="41275">
                <a:moveTo>
                  <a:pt x="17740" y="0"/>
                </a:moveTo>
                <a:lnTo>
                  <a:pt x="10092" y="2727"/>
                </a:lnTo>
                <a:lnTo>
                  <a:pt x="4333" y="7307"/>
                </a:lnTo>
                <a:lnTo>
                  <a:pt x="843" y="13777"/>
                </a:lnTo>
                <a:lnTo>
                  <a:pt x="0" y="22175"/>
                </a:lnTo>
                <a:lnTo>
                  <a:pt x="1819" y="29893"/>
                </a:lnTo>
                <a:lnTo>
                  <a:pt x="6399" y="35834"/>
                </a:lnTo>
                <a:lnTo>
                  <a:pt x="13323" y="39582"/>
                </a:lnTo>
                <a:lnTo>
                  <a:pt x="22174" y="40722"/>
                </a:lnTo>
                <a:lnTo>
                  <a:pt x="29551" y="38939"/>
                </a:lnTo>
                <a:lnTo>
                  <a:pt x="35228" y="34926"/>
                </a:lnTo>
                <a:lnTo>
                  <a:pt x="39014" y="28872"/>
                </a:lnTo>
                <a:lnTo>
                  <a:pt x="40722" y="20965"/>
                </a:lnTo>
                <a:lnTo>
                  <a:pt x="39002" y="12643"/>
                </a:lnTo>
                <a:lnTo>
                  <a:pt x="33615" y="5493"/>
                </a:lnTo>
                <a:lnTo>
                  <a:pt x="26037" y="837"/>
                </a:lnTo>
                <a:lnTo>
                  <a:pt x="17740" y="0"/>
                </a:lnTo>
                <a:close/>
              </a:path>
            </a:pathLst>
          </a:custGeom>
          <a:solidFill>
            <a:srgbClr val="000A38">
              <a:alpha val="35998"/>
            </a:srgbClr>
          </a:solidFill>
        </p:spPr>
        <p:txBody>
          <a:bodyPr wrap="square" lIns="0" tIns="0" rIns="0" bIns="0" rtlCol="0"/>
          <a:lstStyle/>
          <a:p>
            <a:endParaRPr/>
          </a:p>
        </p:txBody>
      </p:sp>
      <p:sp>
        <p:nvSpPr>
          <p:cNvPr id="578" name="object 578"/>
          <p:cNvSpPr/>
          <p:nvPr/>
        </p:nvSpPr>
        <p:spPr>
          <a:xfrm>
            <a:off x="7962206" y="669364"/>
            <a:ext cx="39370" cy="40005"/>
          </a:xfrm>
          <a:custGeom>
            <a:avLst/>
            <a:gdLst/>
            <a:ahLst/>
            <a:cxnLst/>
            <a:rect l="l" t="t" r="r" b="b"/>
            <a:pathLst>
              <a:path w="39370" h="40004">
                <a:moveTo>
                  <a:pt x="17337" y="0"/>
                </a:moveTo>
                <a:lnTo>
                  <a:pt x="10205" y="1940"/>
                </a:lnTo>
                <a:lnTo>
                  <a:pt x="4737" y="5846"/>
                </a:lnTo>
                <a:lnTo>
                  <a:pt x="1234" y="11566"/>
                </a:lnTo>
                <a:lnTo>
                  <a:pt x="0" y="18949"/>
                </a:lnTo>
                <a:lnTo>
                  <a:pt x="1209" y="27549"/>
                </a:lnTo>
                <a:lnTo>
                  <a:pt x="5141" y="33616"/>
                </a:lnTo>
                <a:lnTo>
                  <a:pt x="11340" y="37491"/>
                </a:lnTo>
                <a:lnTo>
                  <a:pt x="19353" y="39513"/>
                </a:lnTo>
                <a:lnTo>
                  <a:pt x="27996" y="37194"/>
                </a:lnTo>
                <a:lnTo>
                  <a:pt x="34372" y="32759"/>
                </a:lnTo>
                <a:lnTo>
                  <a:pt x="38177" y="26358"/>
                </a:lnTo>
                <a:lnTo>
                  <a:pt x="39109" y="18143"/>
                </a:lnTo>
                <a:lnTo>
                  <a:pt x="37182" y="10035"/>
                </a:lnTo>
                <a:lnTo>
                  <a:pt x="32759" y="4082"/>
                </a:lnTo>
                <a:lnTo>
                  <a:pt x="26069" y="623"/>
                </a:lnTo>
                <a:lnTo>
                  <a:pt x="17337" y="0"/>
                </a:lnTo>
                <a:close/>
              </a:path>
            </a:pathLst>
          </a:custGeom>
          <a:solidFill>
            <a:srgbClr val="000A38">
              <a:alpha val="35998"/>
            </a:srgbClr>
          </a:solidFill>
        </p:spPr>
        <p:txBody>
          <a:bodyPr wrap="square" lIns="0" tIns="0" rIns="0" bIns="0" rtlCol="0"/>
          <a:lstStyle/>
          <a:p>
            <a:endParaRPr/>
          </a:p>
        </p:txBody>
      </p:sp>
      <p:sp>
        <p:nvSpPr>
          <p:cNvPr id="579" name="object 579"/>
          <p:cNvSpPr/>
          <p:nvPr/>
        </p:nvSpPr>
        <p:spPr>
          <a:xfrm>
            <a:off x="18130397" y="735892"/>
            <a:ext cx="41275" cy="41275"/>
          </a:xfrm>
          <a:custGeom>
            <a:avLst/>
            <a:gdLst/>
            <a:ahLst/>
            <a:cxnLst/>
            <a:rect l="l" t="t" r="r" b="b"/>
            <a:pathLst>
              <a:path w="41275" h="41275">
                <a:moveTo>
                  <a:pt x="19756" y="0"/>
                </a:moveTo>
                <a:lnTo>
                  <a:pt x="12416" y="1537"/>
                </a:lnTo>
                <a:lnTo>
                  <a:pt x="6400" y="5039"/>
                </a:lnTo>
                <a:lnTo>
                  <a:pt x="2122" y="10659"/>
                </a:lnTo>
                <a:lnTo>
                  <a:pt x="0" y="18546"/>
                </a:lnTo>
                <a:lnTo>
                  <a:pt x="435" y="26831"/>
                </a:lnTo>
                <a:lnTo>
                  <a:pt x="3478" y="33414"/>
                </a:lnTo>
                <a:lnTo>
                  <a:pt x="9015" y="38108"/>
                </a:lnTo>
                <a:lnTo>
                  <a:pt x="16935" y="40722"/>
                </a:lnTo>
                <a:lnTo>
                  <a:pt x="25527" y="40136"/>
                </a:lnTo>
                <a:lnTo>
                  <a:pt x="33062" y="36035"/>
                </a:lnTo>
                <a:lnTo>
                  <a:pt x="38480" y="29439"/>
                </a:lnTo>
                <a:lnTo>
                  <a:pt x="40723" y="21369"/>
                </a:lnTo>
                <a:lnTo>
                  <a:pt x="39034" y="13891"/>
                </a:lnTo>
                <a:lnTo>
                  <a:pt x="34473" y="7207"/>
                </a:lnTo>
                <a:lnTo>
                  <a:pt x="27795" y="2261"/>
                </a:lnTo>
                <a:lnTo>
                  <a:pt x="19756" y="0"/>
                </a:lnTo>
                <a:close/>
              </a:path>
            </a:pathLst>
          </a:custGeom>
          <a:solidFill>
            <a:srgbClr val="000A38">
              <a:alpha val="35998"/>
            </a:srgbClr>
          </a:solidFill>
        </p:spPr>
        <p:txBody>
          <a:bodyPr wrap="square" lIns="0" tIns="0" rIns="0" bIns="0" rtlCol="0"/>
          <a:lstStyle/>
          <a:p>
            <a:endParaRPr/>
          </a:p>
        </p:txBody>
      </p:sp>
      <p:sp>
        <p:nvSpPr>
          <p:cNvPr id="580" name="object 580"/>
          <p:cNvSpPr/>
          <p:nvPr/>
        </p:nvSpPr>
        <p:spPr>
          <a:xfrm>
            <a:off x="9726993" y="697991"/>
            <a:ext cx="39370" cy="38735"/>
          </a:xfrm>
          <a:custGeom>
            <a:avLst/>
            <a:gdLst/>
            <a:ahLst/>
            <a:cxnLst/>
            <a:rect l="l" t="t" r="r" b="b"/>
            <a:pathLst>
              <a:path w="39370" h="38734">
                <a:moveTo>
                  <a:pt x="19756" y="0"/>
                </a:moveTo>
                <a:lnTo>
                  <a:pt x="12133" y="995"/>
                </a:lnTo>
                <a:lnTo>
                  <a:pt x="6249" y="4334"/>
                </a:lnTo>
                <a:lnTo>
                  <a:pt x="2179" y="9638"/>
                </a:lnTo>
                <a:lnTo>
                  <a:pt x="0" y="16530"/>
                </a:lnTo>
                <a:lnTo>
                  <a:pt x="327" y="24928"/>
                </a:lnTo>
                <a:lnTo>
                  <a:pt x="3528" y="31701"/>
                </a:lnTo>
                <a:lnTo>
                  <a:pt x="9299" y="36432"/>
                </a:lnTo>
                <a:lnTo>
                  <a:pt x="17337" y="38706"/>
                </a:lnTo>
                <a:lnTo>
                  <a:pt x="25559" y="38196"/>
                </a:lnTo>
                <a:lnTo>
                  <a:pt x="32003" y="34926"/>
                </a:lnTo>
                <a:lnTo>
                  <a:pt x="36558" y="29011"/>
                </a:lnTo>
                <a:lnTo>
                  <a:pt x="39109" y="20562"/>
                </a:lnTo>
                <a:lnTo>
                  <a:pt x="37730" y="12190"/>
                </a:lnTo>
                <a:lnTo>
                  <a:pt x="34120" y="5896"/>
                </a:lnTo>
                <a:lnTo>
                  <a:pt x="28166" y="1795"/>
                </a:lnTo>
                <a:lnTo>
                  <a:pt x="19756" y="0"/>
                </a:lnTo>
                <a:close/>
              </a:path>
            </a:pathLst>
          </a:custGeom>
          <a:solidFill>
            <a:srgbClr val="000A38">
              <a:alpha val="35998"/>
            </a:srgbClr>
          </a:solidFill>
        </p:spPr>
        <p:txBody>
          <a:bodyPr wrap="square" lIns="0" tIns="0" rIns="0" bIns="0" rtlCol="0"/>
          <a:lstStyle/>
          <a:p>
            <a:endParaRPr/>
          </a:p>
        </p:txBody>
      </p:sp>
      <p:sp>
        <p:nvSpPr>
          <p:cNvPr id="581" name="object 581"/>
          <p:cNvSpPr/>
          <p:nvPr/>
        </p:nvSpPr>
        <p:spPr>
          <a:xfrm>
            <a:off x="2331982" y="601627"/>
            <a:ext cx="40005" cy="39370"/>
          </a:xfrm>
          <a:custGeom>
            <a:avLst/>
            <a:gdLst/>
            <a:ahLst/>
            <a:cxnLst/>
            <a:rect l="l" t="t" r="r" b="b"/>
            <a:pathLst>
              <a:path w="40005" h="39370">
                <a:moveTo>
                  <a:pt x="19353" y="0"/>
                </a:moveTo>
                <a:lnTo>
                  <a:pt x="10999" y="1518"/>
                </a:lnTo>
                <a:lnTo>
                  <a:pt x="4838" y="5795"/>
                </a:lnTo>
                <a:lnTo>
                  <a:pt x="1096" y="12417"/>
                </a:lnTo>
                <a:lnTo>
                  <a:pt x="0" y="20965"/>
                </a:lnTo>
                <a:lnTo>
                  <a:pt x="1417" y="27996"/>
                </a:lnTo>
                <a:lnTo>
                  <a:pt x="4989" y="33666"/>
                </a:lnTo>
                <a:lnTo>
                  <a:pt x="10602" y="37522"/>
                </a:lnTo>
                <a:lnTo>
                  <a:pt x="18143" y="39109"/>
                </a:lnTo>
                <a:lnTo>
                  <a:pt x="26699" y="38076"/>
                </a:lnTo>
                <a:lnTo>
                  <a:pt x="33062" y="34473"/>
                </a:lnTo>
                <a:lnTo>
                  <a:pt x="37308" y="28450"/>
                </a:lnTo>
                <a:lnTo>
                  <a:pt x="39513" y="20159"/>
                </a:lnTo>
                <a:lnTo>
                  <a:pt x="37723" y="11510"/>
                </a:lnTo>
                <a:lnTo>
                  <a:pt x="33666" y="5090"/>
                </a:lnTo>
                <a:lnTo>
                  <a:pt x="27492" y="1165"/>
                </a:lnTo>
                <a:lnTo>
                  <a:pt x="19353" y="0"/>
                </a:lnTo>
                <a:close/>
              </a:path>
            </a:pathLst>
          </a:custGeom>
          <a:solidFill>
            <a:srgbClr val="000A38">
              <a:alpha val="35998"/>
            </a:srgbClr>
          </a:solidFill>
        </p:spPr>
        <p:txBody>
          <a:bodyPr wrap="square" lIns="0" tIns="0" rIns="0" bIns="0" rtlCol="0"/>
          <a:lstStyle/>
          <a:p>
            <a:endParaRPr/>
          </a:p>
        </p:txBody>
      </p:sp>
      <p:sp>
        <p:nvSpPr>
          <p:cNvPr id="582" name="object 582"/>
          <p:cNvSpPr/>
          <p:nvPr/>
        </p:nvSpPr>
        <p:spPr>
          <a:xfrm>
            <a:off x="12372360" y="743956"/>
            <a:ext cx="38735" cy="40005"/>
          </a:xfrm>
          <a:custGeom>
            <a:avLst/>
            <a:gdLst/>
            <a:ahLst/>
            <a:cxnLst/>
            <a:rect l="l" t="t" r="r" b="b"/>
            <a:pathLst>
              <a:path w="38734" h="40004">
                <a:moveTo>
                  <a:pt x="20563" y="0"/>
                </a:moveTo>
                <a:lnTo>
                  <a:pt x="12247" y="926"/>
                </a:lnTo>
                <a:lnTo>
                  <a:pt x="5745" y="4687"/>
                </a:lnTo>
                <a:lnTo>
                  <a:pt x="1512" y="10943"/>
                </a:lnTo>
                <a:lnTo>
                  <a:pt x="0" y="19353"/>
                </a:lnTo>
                <a:lnTo>
                  <a:pt x="1335" y="27663"/>
                </a:lnTo>
                <a:lnTo>
                  <a:pt x="5241" y="33818"/>
                </a:lnTo>
                <a:lnTo>
                  <a:pt x="11566" y="37780"/>
                </a:lnTo>
                <a:lnTo>
                  <a:pt x="20159" y="39513"/>
                </a:lnTo>
                <a:lnTo>
                  <a:pt x="28444" y="37308"/>
                </a:lnTo>
                <a:lnTo>
                  <a:pt x="34423" y="33062"/>
                </a:lnTo>
                <a:lnTo>
                  <a:pt x="37907" y="26699"/>
                </a:lnTo>
                <a:lnTo>
                  <a:pt x="38707" y="18143"/>
                </a:lnTo>
                <a:lnTo>
                  <a:pt x="37119" y="10602"/>
                </a:lnTo>
                <a:lnTo>
                  <a:pt x="33263" y="4989"/>
                </a:lnTo>
                <a:lnTo>
                  <a:pt x="27594" y="1417"/>
                </a:lnTo>
                <a:lnTo>
                  <a:pt x="20563" y="0"/>
                </a:lnTo>
                <a:close/>
              </a:path>
            </a:pathLst>
          </a:custGeom>
          <a:solidFill>
            <a:srgbClr val="000A38">
              <a:alpha val="35998"/>
            </a:srgbClr>
          </a:solidFill>
        </p:spPr>
        <p:txBody>
          <a:bodyPr wrap="square" lIns="0" tIns="0" rIns="0" bIns="0" rtlCol="0"/>
          <a:lstStyle/>
          <a:p>
            <a:endParaRPr/>
          </a:p>
        </p:txBody>
      </p:sp>
      <p:sp>
        <p:nvSpPr>
          <p:cNvPr id="583" name="object 583"/>
          <p:cNvSpPr/>
          <p:nvPr/>
        </p:nvSpPr>
        <p:spPr>
          <a:xfrm>
            <a:off x="10065273" y="680251"/>
            <a:ext cx="39370" cy="39370"/>
          </a:xfrm>
          <a:custGeom>
            <a:avLst/>
            <a:gdLst/>
            <a:ahLst/>
            <a:cxnLst/>
            <a:rect l="l" t="t" r="r" b="b"/>
            <a:pathLst>
              <a:path w="39370" h="39370">
                <a:moveTo>
                  <a:pt x="16531" y="0"/>
                </a:moveTo>
                <a:lnTo>
                  <a:pt x="9639" y="2179"/>
                </a:lnTo>
                <a:lnTo>
                  <a:pt x="4334" y="6249"/>
                </a:lnTo>
                <a:lnTo>
                  <a:pt x="995" y="12133"/>
                </a:lnTo>
                <a:lnTo>
                  <a:pt x="0" y="19756"/>
                </a:lnTo>
                <a:lnTo>
                  <a:pt x="2085" y="28167"/>
                </a:lnTo>
                <a:lnTo>
                  <a:pt x="6401" y="34120"/>
                </a:lnTo>
                <a:lnTo>
                  <a:pt x="12758" y="37730"/>
                </a:lnTo>
                <a:lnTo>
                  <a:pt x="20966" y="39110"/>
                </a:lnTo>
                <a:lnTo>
                  <a:pt x="29471" y="36558"/>
                </a:lnTo>
                <a:lnTo>
                  <a:pt x="35481" y="32003"/>
                </a:lnTo>
                <a:lnTo>
                  <a:pt x="38770" y="25559"/>
                </a:lnTo>
                <a:lnTo>
                  <a:pt x="39110" y="17337"/>
                </a:lnTo>
                <a:lnTo>
                  <a:pt x="36660" y="9298"/>
                </a:lnTo>
                <a:lnTo>
                  <a:pt x="31903" y="3528"/>
                </a:lnTo>
                <a:lnTo>
                  <a:pt x="25105" y="327"/>
                </a:lnTo>
                <a:lnTo>
                  <a:pt x="16531" y="0"/>
                </a:lnTo>
                <a:close/>
              </a:path>
            </a:pathLst>
          </a:custGeom>
          <a:solidFill>
            <a:srgbClr val="000A38">
              <a:alpha val="35998"/>
            </a:srgbClr>
          </a:solidFill>
        </p:spPr>
        <p:txBody>
          <a:bodyPr wrap="square" lIns="0" tIns="0" rIns="0" bIns="0" rtlCol="0"/>
          <a:lstStyle/>
          <a:p>
            <a:endParaRPr/>
          </a:p>
        </p:txBody>
      </p:sp>
      <p:sp>
        <p:nvSpPr>
          <p:cNvPr id="584" name="object 584"/>
          <p:cNvSpPr/>
          <p:nvPr/>
        </p:nvSpPr>
        <p:spPr>
          <a:xfrm>
            <a:off x="11826837" y="708475"/>
            <a:ext cx="40005" cy="39370"/>
          </a:xfrm>
          <a:custGeom>
            <a:avLst/>
            <a:gdLst/>
            <a:ahLst/>
            <a:cxnLst/>
            <a:rect l="l" t="t" r="r" b="b"/>
            <a:pathLst>
              <a:path w="40004" h="39370">
                <a:moveTo>
                  <a:pt x="19756" y="0"/>
                </a:moveTo>
                <a:lnTo>
                  <a:pt x="12473" y="882"/>
                </a:lnTo>
                <a:lnTo>
                  <a:pt x="6551" y="4032"/>
                </a:lnTo>
                <a:lnTo>
                  <a:pt x="2292" y="9298"/>
                </a:lnTo>
                <a:lnTo>
                  <a:pt x="0" y="16530"/>
                </a:lnTo>
                <a:lnTo>
                  <a:pt x="208" y="25105"/>
                </a:lnTo>
                <a:lnTo>
                  <a:pt x="3175" y="31902"/>
                </a:lnTo>
                <a:lnTo>
                  <a:pt x="8788" y="36659"/>
                </a:lnTo>
                <a:lnTo>
                  <a:pt x="16933" y="39109"/>
                </a:lnTo>
                <a:lnTo>
                  <a:pt x="25678" y="38599"/>
                </a:lnTo>
                <a:lnTo>
                  <a:pt x="32154" y="35027"/>
                </a:lnTo>
                <a:lnTo>
                  <a:pt x="36665" y="28960"/>
                </a:lnTo>
                <a:lnTo>
                  <a:pt x="39512" y="20965"/>
                </a:lnTo>
                <a:lnTo>
                  <a:pt x="37843" y="12643"/>
                </a:lnTo>
                <a:lnTo>
                  <a:pt x="34019" y="6098"/>
                </a:lnTo>
                <a:lnTo>
                  <a:pt x="28002" y="1745"/>
                </a:lnTo>
                <a:lnTo>
                  <a:pt x="19756" y="0"/>
                </a:lnTo>
                <a:close/>
              </a:path>
            </a:pathLst>
          </a:custGeom>
          <a:solidFill>
            <a:srgbClr val="000A38">
              <a:alpha val="35998"/>
            </a:srgbClr>
          </a:solidFill>
        </p:spPr>
        <p:txBody>
          <a:bodyPr wrap="square" lIns="0" tIns="0" rIns="0" bIns="0" rtlCol="0"/>
          <a:lstStyle/>
          <a:p>
            <a:endParaRPr/>
          </a:p>
        </p:txBody>
      </p:sp>
      <p:sp>
        <p:nvSpPr>
          <p:cNvPr id="585" name="object 585"/>
          <p:cNvSpPr/>
          <p:nvPr/>
        </p:nvSpPr>
        <p:spPr>
          <a:xfrm>
            <a:off x="8507730" y="705248"/>
            <a:ext cx="38735" cy="38735"/>
          </a:xfrm>
          <a:custGeom>
            <a:avLst/>
            <a:gdLst/>
            <a:ahLst/>
            <a:cxnLst/>
            <a:rect l="l" t="t" r="r" b="b"/>
            <a:pathLst>
              <a:path w="38734" h="38734">
                <a:moveTo>
                  <a:pt x="16934" y="0"/>
                </a:moveTo>
                <a:lnTo>
                  <a:pt x="8788" y="2444"/>
                </a:lnTo>
                <a:lnTo>
                  <a:pt x="3174" y="7156"/>
                </a:lnTo>
                <a:lnTo>
                  <a:pt x="207" y="13834"/>
                </a:lnTo>
                <a:lnTo>
                  <a:pt x="0" y="22175"/>
                </a:lnTo>
                <a:lnTo>
                  <a:pt x="2293" y="29231"/>
                </a:lnTo>
                <a:lnTo>
                  <a:pt x="6551" y="34473"/>
                </a:lnTo>
                <a:lnTo>
                  <a:pt x="12473" y="37597"/>
                </a:lnTo>
                <a:lnTo>
                  <a:pt x="19756" y="38303"/>
                </a:lnTo>
                <a:lnTo>
                  <a:pt x="27820" y="36728"/>
                </a:lnTo>
                <a:lnTo>
                  <a:pt x="33767" y="32659"/>
                </a:lnTo>
                <a:lnTo>
                  <a:pt x="37446" y="26170"/>
                </a:lnTo>
                <a:lnTo>
                  <a:pt x="38706" y="17337"/>
                </a:lnTo>
                <a:lnTo>
                  <a:pt x="36041" y="9468"/>
                </a:lnTo>
                <a:lnTo>
                  <a:pt x="31599" y="3679"/>
                </a:lnTo>
                <a:lnTo>
                  <a:pt x="25268" y="384"/>
                </a:lnTo>
                <a:lnTo>
                  <a:pt x="16934" y="0"/>
                </a:lnTo>
                <a:close/>
              </a:path>
            </a:pathLst>
          </a:custGeom>
          <a:solidFill>
            <a:srgbClr val="000A38">
              <a:alpha val="35998"/>
            </a:srgbClr>
          </a:solidFill>
        </p:spPr>
        <p:txBody>
          <a:bodyPr wrap="square" lIns="0" tIns="0" rIns="0" bIns="0" rtlCol="0"/>
          <a:lstStyle/>
          <a:p>
            <a:endParaRPr/>
          </a:p>
        </p:txBody>
      </p:sp>
      <p:sp>
        <p:nvSpPr>
          <p:cNvPr id="586" name="object 586"/>
          <p:cNvSpPr/>
          <p:nvPr/>
        </p:nvSpPr>
        <p:spPr>
          <a:xfrm>
            <a:off x="16910329" y="739924"/>
            <a:ext cx="41275" cy="41275"/>
          </a:xfrm>
          <a:custGeom>
            <a:avLst/>
            <a:gdLst/>
            <a:ahLst/>
            <a:cxnLst/>
            <a:rect l="l" t="t" r="r" b="b"/>
            <a:pathLst>
              <a:path w="41275" h="41275">
                <a:moveTo>
                  <a:pt x="19352" y="0"/>
                </a:moveTo>
                <a:lnTo>
                  <a:pt x="11452" y="1669"/>
                </a:lnTo>
                <a:lnTo>
                  <a:pt x="5442" y="5493"/>
                </a:lnTo>
                <a:lnTo>
                  <a:pt x="1549" y="11510"/>
                </a:lnTo>
                <a:lnTo>
                  <a:pt x="0" y="19756"/>
                </a:lnTo>
                <a:lnTo>
                  <a:pt x="1146" y="28078"/>
                </a:lnTo>
                <a:lnTo>
                  <a:pt x="4938" y="34322"/>
                </a:lnTo>
                <a:lnTo>
                  <a:pt x="10999" y="38524"/>
                </a:lnTo>
                <a:lnTo>
                  <a:pt x="18951" y="40722"/>
                </a:lnTo>
                <a:lnTo>
                  <a:pt x="27172" y="39532"/>
                </a:lnTo>
                <a:lnTo>
                  <a:pt x="34524" y="34523"/>
                </a:lnTo>
                <a:lnTo>
                  <a:pt x="39532" y="27171"/>
                </a:lnTo>
                <a:lnTo>
                  <a:pt x="40723" y="18949"/>
                </a:lnTo>
                <a:lnTo>
                  <a:pt x="38744" y="11283"/>
                </a:lnTo>
                <a:lnTo>
                  <a:pt x="34573" y="5392"/>
                </a:lnTo>
                <a:lnTo>
                  <a:pt x="28134" y="1543"/>
                </a:lnTo>
                <a:lnTo>
                  <a:pt x="19352" y="0"/>
                </a:lnTo>
                <a:close/>
              </a:path>
            </a:pathLst>
          </a:custGeom>
          <a:solidFill>
            <a:srgbClr val="000A38">
              <a:alpha val="35998"/>
            </a:srgbClr>
          </a:solidFill>
        </p:spPr>
        <p:txBody>
          <a:bodyPr wrap="square" lIns="0" tIns="0" rIns="0" bIns="0" rtlCol="0"/>
          <a:lstStyle/>
          <a:p>
            <a:endParaRPr/>
          </a:p>
        </p:txBody>
      </p:sp>
      <p:sp>
        <p:nvSpPr>
          <p:cNvPr id="587" name="object 587"/>
          <p:cNvSpPr/>
          <p:nvPr/>
        </p:nvSpPr>
        <p:spPr>
          <a:xfrm>
            <a:off x="905879" y="551632"/>
            <a:ext cx="40005" cy="39370"/>
          </a:xfrm>
          <a:custGeom>
            <a:avLst/>
            <a:gdLst/>
            <a:ahLst/>
            <a:cxnLst/>
            <a:rect l="l" t="t" r="r" b="b"/>
            <a:pathLst>
              <a:path w="40005" h="39370">
                <a:moveTo>
                  <a:pt x="19353" y="0"/>
                </a:moveTo>
                <a:lnTo>
                  <a:pt x="10999" y="1518"/>
                </a:lnTo>
                <a:lnTo>
                  <a:pt x="4838" y="5795"/>
                </a:lnTo>
                <a:lnTo>
                  <a:pt x="1096" y="12417"/>
                </a:lnTo>
                <a:lnTo>
                  <a:pt x="0" y="20965"/>
                </a:lnTo>
                <a:lnTo>
                  <a:pt x="1417" y="27996"/>
                </a:lnTo>
                <a:lnTo>
                  <a:pt x="4989" y="33666"/>
                </a:lnTo>
                <a:lnTo>
                  <a:pt x="10602" y="37522"/>
                </a:lnTo>
                <a:lnTo>
                  <a:pt x="18143" y="39109"/>
                </a:lnTo>
                <a:lnTo>
                  <a:pt x="26699" y="38076"/>
                </a:lnTo>
                <a:lnTo>
                  <a:pt x="33062" y="34473"/>
                </a:lnTo>
                <a:lnTo>
                  <a:pt x="37308" y="28450"/>
                </a:lnTo>
                <a:lnTo>
                  <a:pt x="39513" y="20159"/>
                </a:lnTo>
                <a:lnTo>
                  <a:pt x="37723" y="11510"/>
                </a:lnTo>
                <a:lnTo>
                  <a:pt x="33666" y="5090"/>
                </a:lnTo>
                <a:lnTo>
                  <a:pt x="27492" y="1165"/>
                </a:lnTo>
                <a:lnTo>
                  <a:pt x="19353" y="0"/>
                </a:lnTo>
                <a:close/>
              </a:path>
            </a:pathLst>
          </a:custGeom>
          <a:solidFill>
            <a:srgbClr val="000A38">
              <a:alpha val="35998"/>
            </a:srgbClr>
          </a:solidFill>
        </p:spPr>
        <p:txBody>
          <a:bodyPr wrap="square" lIns="0" tIns="0" rIns="0" bIns="0" rtlCol="0"/>
          <a:lstStyle/>
          <a:p>
            <a:endParaRPr/>
          </a:p>
        </p:txBody>
      </p:sp>
      <p:sp>
        <p:nvSpPr>
          <p:cNvPr id="588" name="object 588"/>
          <p:cNvSpPr/>
          <p:nvPr/>
        </p:nvSpPr>
        <p:spPr>
          <a:xfrm>
            <a:off x="17794938" y="757261"/>
            <a:ext cx="41275" cy="41275"/>
          </a:xfrm>
          <a:custGeom>
            <a:avLst/>
            <a:gdLst/>
            <a:ahLst/>
            <a:cxnLst/>
            <a:rect l="l" t="t" r="r" b="b"/>
            <a:pathLst>
              <a:path w="41275" h="41275">
                <a:moveTo>
                  <a:pt x="20159" y="0"/>
                </a:moveTo>
                <a:lnTo>
                  <a:pt x="12020" y="1606"/>
                </a:lnTo>
                <a:lnTo>
                  <a:pt x="5241" y="6804"/>
                </a:lnTo>
                <a:lnTo>
                  <a:pt x="882" y="14344"/>
                </a:lnTo>
                <a:lnTo>
                  <a:pt x="0" y="22981"/>
                </a:lnTo>
                <a:lnTo>
                  <a:pt x="2324" y="30970"/>
                </a:lnTo>
                <a:lnTo>
                  <a:pt x="6803" y="36690"/>
                </a:lnTo>
                <a:lnTo>
                  <a:pt x="13323" y="39991"/>
                </a:lnTo>
                <a:lnTo>
                  <a:pt x="21772" y="40722"/>
                </a:lnTo>
                <a:lnTo>
                  <a:pt x="29836" y="38756"/>
                </a:lnTo>
                <a:lnTo>
                  <a:pt x="35481" y="34372"/>
                </a:lnTo>
                <a:lnTo>
                  <a:pt x="39009" y="28021"/>
                </a:lnTo>
                <a:lnTo>
                  <a:pt x="40723" y="20159"/>
                </a:lnTo>
                <a:lnTo>
                  <a:pt x="38303" y="12020"/>
                </a:lnTo>
                <a:lnTo>
                  <a:pt x="34070" y="5846"/>
                </a:lnTo>
                <a:lnTo>
                  <a:pt x="28021" y="1789"/>
                </a:lnTo>
                <a:lnTo>
                  <a:pt x="20159" y="0"/>
                </a:lnTo>
                <a:close/>
              </a:path>
            </a:pathLst>
          </a:custGeom>
          <a:solidFill>
            <a:srgbClr val="000A38">
              <a:alpha val="35998"/>
            </a:srgbClr>
          </a:solidFill>
        </p:spPr>
        <p:txBody>
          <a:bodyPr wrap="square" lIns="0" tIns="0" rIns="0" bIns="0" rtlCol="0"/>
          <a:lstStyle/>
          <a:p>
            <a:endParaRPr/>
          </a:p>
        </p:txBody>
      </p:sp>
      <p:sp>
        <p:nvSpPr>
          <p:cNvPr id="589" name="object 589"/>
          <p:cNvSpPr/>
          <p:nvPr/>
        </p:nvSpPr>
        <p:spPr>
          <a:xfrm>
            <a:off x="4977751" y="644770"/>
            <a:ext cx="39370" cy="39370"/>
          </a:xfrm>
          <a:custGeom>
            <a:avLst/>
            <a:gdLst/>
            <a:ahLst/>
            <a:cxnLst/>
            <a:rect l="l" t="t" r="r" b="b"/>
            <a:pathLst>
              <a:path w="39370" h="39370">
                <a:moveTo>
                  <a:pt x="17337" y="0"/>
                </a:moveTo>
                <a:lnTo>
                  <a:pt x="9298" y="2280"/>
                </a:lnTo>
                <a:lnTo>
                  <a:pt x="3528" y="7055"/>
                </a:lnTo>
                <a:lnTo>
                  <a:pt x="327" y="13948"/>
                </a:lnTo>
                <a:lnTo>
                  <a:pt x="0" y="22578"/>
                </a:lnTo>
                <a:lnTo>
                  <a:pt x="2179" y="29470"/>
                </a:lnTo>
                <a:lnTo>
                  <a:pt x="6249" y="34775"/>
                </a:lnTo>
                <a:lnTo>
                  <a:pt x="12133" y="38114"/>
                </a:lnTo>
                <a:lnTo>
                  <a:pt x="19756" y="39109"/>
                </a:lnTo>
                <a:lnTo>
                  <a:pt x="28167" y="37024"/>
                </a:lnTo>
                <a:lnTo>
                  <a:pt x="34120" y="32709"/>
                </a:lnTo>
                <a:lnTo>
                  <a:pt x="37730" y="26352"/>
                </a:lnTo>
                <a:lnTo>
                  <a:pt x="39110" y="18143"/>
                </a:lnTo>
                <a:lnTo>
                  <a:pt x="36558" y="9638"/>
                </a:lnTo>
                <a:lnTo>
                  <a:pt x="32003" y="3628"/>
                </a:lnTo>
                <a:lnTo>
                  <a:pt x="25559" y="340"/>
                </a:lnTo>
                <a:lnTo>
                  <a:pt x="17337" y="0"/>
                </a:lnTo>
                <a:close/>
              </a:path>
            </a:pathLst>
          </a:custGeom>
          <a:solidFill>
            <a:srgbClr val="000A38">
              <a:alpha val="35998"/>
            </a:srgbClr>
          </a:solidFill>
        </p:spPr>
        <p:txBody>
          <a:bodyPr wrap="square" lIns="0" tIns="0" rIns="0" bIns="0" rtlCol="0"/>
          <a:lstStyle/>
          <a:p>
            <a:endParaRPr/>
          </a:p>
        </p:txBody>
      </p:sp>
      <p:sp>
        <p:nvSpPr>
          <p:cNvPr id="590" name="object 590"/>
          <p:cNvSpPr/>
          <p:nvPr/>
        </p:nvSpPr>
        <p:spPr>
          <a:xfrm>
            <a:off x="10607975" y="715732"/>
            <a:ext cx="38735" cy="39370"/>
          </a:xfrm>
          <a:custGeom>
            <a:avLst/>
            <a:gdLst/>
            <a:ahLst/>
            <a:cxnLst/>
            <a:rect l="l" t="t" r="r" b="b"/>
            <a:pathLst>
              <a:path w="38734" h="39370">
                <a:moveTo>
                  <a:pt x="16127" y="0"/>
                </a:moveTo>
                <a:lnTo>
                  <a:pt x="9242" y="2242"/>
                </a:lnTo>
                <a:lnTo>
                  <a:pt x="3981" y="6451"/>
                </a:lnTo>
                <a:lnTo>
                  <a:pt x="762" y="12473"/>
                </a:lnTo>
                <a:lnTo>
                  <a:pt x="0" y="20159"/>
                </a:lnTo>
                <a:lnTo>
                  <a:pt x="1625" y="28507"/>
                </a:lnTo>
                <a:lnTo>
                  <a:pt x="5746" y="34321"/>
                </a:lnTo>
                <a:lnTo>
                  <a:pt x="12134" y="37793"/>
                </a:lnTo>
                <a:lnTo>
                  <a:pt x="20563" y="39109"/>
                </a:lnTo>
                <a:lnTo>
                  <a:pt x="29068" y="36551"/>
                </a:lnTo>
                <a:lnTo>
                  <a:pt x="35078" y="31953"/>
                </a:lnTo>
                <a:lnTo>
                  <a:pt x="38366" y="25388"/>
                </a:lnTo>
                <a:lnTo>
                  <a:pt x="38707" y="16934"/>
                </a:lnTo>
                <a:lnTo>
                  <a:pt x="36256" y="8901"/>
                </a:lnTo>
                <a:lnTo>
                  <a:pt x="31500" y="3175"/>
                </a:lnTo>
                <a:lnTo>
                  <a:pt x="24702" y="94"/>
                </a:lnTo>
                <a:lnTo>
                  <a:pt x="16127" y="0"/>
                </a:lnTo>
                <a:close/>
              </a:path>
            </a:pathLst>
          </a:custGeom>
          <a:solidFill>
            <a:srgbClr val="000A38">
              <a:alpha val="35998"/>
            </a:srgbClr>
          </a:solidFill>
        </p:spPr>
        <p:txBody>
          <a:bodyPr wrap="square" lIns="0" tIns="0" rIns="0" bIns="0" rtlCol="0"/>
          <a:lstStyle/>
          <a:p>
            <a:endParaRPr/>
          </a:p>
        </p:txBody>
      </p:sp>
      <p:sp>
        <p:nvSpPr>
          <p:cNvPr id="591" name="object 591"/>
          <p:cNvSpPr/>
          <p:nvPr/>
        </p:nvSpPr>
        <p:spPr>
          <a:xfrm>
            <a:off x="14137147" y="772986"/>
            <a:ext cx="40005" cy="39370"/>
          </a:xfrm>
          <a:custGeom>
            <a:avLst/>
            <a:gdLst/>
            <a:ahLst/>
            <a:cxnLst/>
            <a:rect l="l" t="t" r="r" b="b"/>
            <a:pathLst>
              <a:path w="40005" h="39370">
                <a:moveTo>
                  <a:pt x="18547" y="0"/>
                </a:moveTo>
                <a:lnTo>
                  <a:pt x="10376" y="1864"/>
                </a:lnTo>
                <a:lnTo>
                  <a:pt x="4284" y="6148"/>
                </a:lnTo>
                <a:lnTo>
                  <a:pt x="686" y="12700"/>
                </a:lnTo>
                <a:lnTo>
                  <a:pt x="0" y="21369"/>
                </a:lnTo>
                <a:lnTo>
                  <a:pt x="1707" y="28677"/>
                </a:lnTo>
                <a:lnTo>
                  <a:pt x="5493" y="34171"/>
                </a:lnTo>
                <a:lnTo>
                  <a:pt x="11169" y="37699"/>
                </a:lnTo>
                <a:lnTo>
                  <a:pt x="18547" y="39110"/>
                </a:lnTo>
                <a:lnTo>
                  <a:pt x="26982" y="37730"/>
                </a:lnTo>
                <a:lnTo>
                  <a:pt x="33112" y="33818"/>
                </a:lnTo>
                <a:lnTo>
                  <a:pt x="37201" y="27713"/>
                </a:lnTo>
                <a:lnTo>
                  <a:pt x="39513" y="19756"/>
                </a:lnTo>
                <a:lnTo>
                  <a:pt x="37314" y="11283"/>
                </a:lnTo>
                <a:lnTo>
                  <a:pt x="33112" y="4888"/>
                </a:lnTo>
                <a:lnTo>
                  <a:pt x="26869" y="989"/>
                </a:lnTo>
                <a:lnTo>
                  <a:pt x="18547" y="0"/>
                </a:lnTo>
                <a:close/>
              </a:path>
            </a:pathLst>
          </a:custGeom>
          <a:solidFill>
            <a:srgbClr val="000A38">
              <a:alpha val="35998"/>
            </a:srgbClr>
          </a:solidFill>
        </p:spPr>
        <p:txBody>
          <a:bodyPr wrap="square" lIns="0" tIns="0" rIns="0" bIns="0" rtlCol="0"/>
          <a:lstStyle/>
          <a:p>
            <a:endParaRPr/>
          </a:p>
        </p:txBody>
      </p:sp>
      <p:sp>
        <p:nvSpPr>
          <p:cNvPr id="592" name="object 592"/>
          <p:cNvSpPr/>
          <p:nvPr/>
        </p:nvSpPr>
        <p:spPr>
          <a:xfrm>
            <a:off x="17455852" y="775405"/>
            <a:ext cx="40640" cy="41275"/>
          </a:xfrm>
          <a:custGeom>
            <a:avLst/>
            <a:gdLst/>
            <a:ahLst/>
            <a:cxnLst/>
            <a:rect l="l" t="t" r="r" b="b"/>
            <a:pathLst>
              <a:path w="40640" h="41275">
                <a:moveTo>
                  <a:pt x="21772" y="0"/>
                </a:moveTo>
                <a:lnTo>
                  <a:pt x="12189" y="2255"/>
                </a:lnTo>
                <a:lnTo>
                  <a:pt x="5291" y="6551"/>
                </a:lnTo>
                <a:lnTo>
                  <a:pt x="1190" y="12813"/>
                </a:lnTo>
                <a:lnTo>
                  <a:pt x="0" y="20965"/>
                </a:lnTo>
                <a:lnTo>
                  <a:pt x="1688" y="29212"/>
                </a:lnTo>
                <a:lnTo>
                  <a:pt x="5947" y="35531"/>
                </a:lnTo>
                <a:lnTo>
                  <a:pt x="12474" y="39506"/>
                </a:lnTo>
                <a:lnTo>
                  <a:pt x="20966" y="40722"/>
                </a:lnTo>
                <a:lnTo>
                  <a:pt x="29150" y="39091"/>
                </a:lnTo>
                <a:lnTo>
                  <a:pt x="35330" y="34926"/>
                </a:lnTo>
                <a:lnTo>
                  <a:pt x="39166" y="28418"/>
                </a:lnTo>
                <a:lnTo>
                  <a:pt x="40319" y="19756"/>
                </a:lnTo>
                <a:lnTo>
                  <a:pt x="38668" y="11453"/>
                </a:lnTo>
                <a:lnTo>
                  <a:pt x="34674" y="5644"/>
                </a:lnTo>
                <a:lnTo>
                  <a:pt x="28865" y="1952"/>
                </a:lnTo>
                <a:lnTo>
                  <a:pt x="21772" y="0"/>
                </a:lnTo>
                <a:close/>
              </a:path>
            </a:pathLst>
          </a:custGeom>
          <a:solidFill>
            <a:srgbClr val="000A38">
              <a:alpha val="35998"/>
            </a:srgbClr>
          </a:solidFill>
        </p:spPr>
        <p:txBody>
          <a:bodyPr wrap="square" lIns="0" tIns="0" rIns="0" bIns="0" rtlCol="0"/>
          <a:lstStyle/>
          <a:p>
            <a:endParaRPr/>
          </a:p>
        </p:txBody>
      </p:sp>
      <p:sp>
        <p:nvSpPr>
          <p:cNvPr id="593" name="object 593"/>
          <p:cNvSpPr/>
          <p:nvPr/>
        </p:nvSpPr>
        <p:spPr>
          <a:xfrm>
            <a:off x="16236990" y="783065"/>
            <a:ext cx="39370" cy="39370"/>
          </a:xfrm>
          <a:custGeom>
            <a:avLst/>
            <a:gdLst/>
            <a:ahLst/>
            <a:cxnLst/>
            <a:rect l="l" t="t" r="r" b="b"/>
            <a:pathLst>
              <a:path w="39369" h="39369">
                <a:moveTo>
                  <a:pt x="20159" y="0"/>
                </a:moveTo>
                <a:lnTo>
                  <a:pt x="11566" y="1789"/>
                </a:lnTo>
                <a:lnTo>
                  <a:pt x="5241" y="5846"/>
                </a:lnTo>
                <a:lnTo>
                  <a:pt x="1335" y="12020"/>
                </a:lnTo>
                <a:lnTo>
                  <a:pt x="0" y="20159"/>
                </a:lnTo>
                <a:lnTo>
                  <a:pt x="1745" y="28507"/>
                </a:lnTo>
                <a:lnTo>
                  <a:pt x="6098" y="34624"/>
                </a:lnTo>
                <a:lnTo>
                  <a:pt x="12644" y="38246"/>
                </a:lnTo>
                <a:lnTo>
                  <a:pt x="20966" y="39109"/>
                </a:lnTo>
                <a:lnTo>
                  <a:pt x="27997" y="37459"/>
                </a:lnTo>
                <a:lnTo>
                  <a:pt x="33667" y="33767"/>
                </a:lnTo>
                <a:lnTo>
                  <a:pt x="37523" y="28110"/>
                </a:lnTo>
                <a:lnTo>
                  <a:pt x="39110" y="20562"/>
                </a:lnTo>
                <a:lnTo>
                  <a:pt x="38077" y="12474"/>
                </a:lnTo>
                <a:lnTo>
                  <a:pt x="34473" y="6350"/>
                </a:lnTo>
                <a:lnTo>
                  <a:pt x="28450" y="2192"/>
                </a:lnTo>
                <a:lnTo>
                  <a:pt x="20159" y="0"/>
                </a:lnTo>
                <a:close/>
              </a:path>
            </a:pathLst>
          </a:custGeom>
          <a:solidFill>
            <a:srgbClr val="000A38">
              <a:alpha val="35998"/>
            </a:srgbClr>
          </a:solidFill>
        </p:spPr>
        <p:txBody>
          <a:bodyPr wrap="square" lIns="0" tIns="0" rIns="0" bIns="0" rtlCol="0"/>
          <a:lstStyle/>
          <a:p>
            <a:endParaRPr/>
          </a:p>
        </p:txBody>
      </p:sp>
      <p:sp>
        <p:nvSpPr>
          <p:cNvPr id="594" name="object 594"/>
          <p:cNvSpPr/>
          <p:nvPr/>
        </p:nvSpPr>
        <p:spPr>
          <a:xfrm>
            <a:off x="15017323" y="786695"/>
            <a:ext cx="40005" cy="39370"/>
          </a:xfrm>
          <a:custGeom>
            <a:avLst/>
            <a:gdLst/>
            <a:ahLst/>
            <a:cxnLst/>
            <a:rect l="l" t="t" r="r" b="b"/>
            <a:pathLst>
              <a:path w="40005" h="39369">
                <a:moveTo>
                  <a:pt x="22174" y="0"/>
                </a:moveTo>
                <a:lnTo>
                  <a:pt x="13947" y="699"/>
                </a:lnTo>
                <a:lnTo>
                  <a:pt x="7459" y="4384"/>
                </a:lnTo>
                <a:lnTo>
                  <a:pt x="2784" y="10715"/>
                </a:lnTo>
                <a:lnTo>
                  <a:pt x="0" y="19353"/>
                </a:lnTo>
                <a:lnTo>
                  <a:pt x="1783" y="27146"/>
                </a:lnTo>
                <a:lnTo>
                  <a:pt x="5493" y="33313"/>
                </a:lnTo>
                <a:lnTo>
                  <a:pt x="11396" y="37440"/>
                </a:lnTo>
                <a:lnTo>
                  <a:pt x="19756" y="39109"/>
                </a:lnTo>
                <a:lnTo>
                  <a:pt x="27208" y="38171"/>
                </a:lnTo>
                <a:lnTo>
                  <a:pt x="33111" y="34926"/>
                </a:lnTo>
                <a:lnTo>
                  <a:pt x="37276" y="29640"/>
                </a:lnTo>
                <a:lnTo>
                  <a:pt x="39512" y="22578"/>
                </a:lnTo>
                <a:lnTo>
                  <a:pt x="39298" y="13834"/>
                </a:lnTo>
                <a:lnTo>
                  <a:pt x="35984" y="7055"/>
                </a:lnTo>
                <a:lnTo>
                  <a:pt x="30100" y="2394"/>
                </a:lnTo>
                <a:lnTo>
                  <a:pt x="22174" y="0"/>
                </a:lnTo>
                <a:close/>
              </a:path>
            </a:pathLst>
          </a:custGeom>
          <a:solidFill>
            <a:srgbClr val="000A38">
              <a:alpha val="35998"/>
            </a:srgbClr>
          </a:solidFill>
        </p:spPr>
        <p:txBody>
          <a:bodyPr wrap="square" lIns="0" tIns="0" rIns="0" bIns="0" rtlCol="0"/>
          <a:lstStyle/>
          <a:p>
            <a:endParaRPr/>
          </a:p>
        </p:txBody>
      </p:sp>
      <p:sp>
        <p:nvSpPr>
          <p:cNvPr id="595" name="object 595"/>
          <p:cNvSpPr/>
          <p:nvPr/>
        </p:nvSpPr>
        <p:spPr>
          <a:xfrm>
            <a:off x="17118376" y="797983"/>
            <a:ext cx="39370" cy="39370"/>
          </a:xfrm>
          <a:custGeom>
            <a:avLst/>
            <a:gdLst/>
            <a:ahLst/>
            <a:cxnLst/>
            <a:rect l="l" t="t" r="r" b="b"/>
            <a:pathLst>
              <a:path w="39369" h="39369">
                <a:moveTo>
                  <a:pt x="18951" y="0"/>
                </a:moveTo>
                <a:lnTo>
                  <a:pt x="11567" y="1178"/>
                </a:lnTo>
                <a:lnTo>
                  <a:pt x="5846" y="4586"/>
                </a:lnTo>
                <a:lnTo>
                  <a:pt x="1940" y="10035"/>
                </a:lnTo>
                <a:lnTo>
                  <a:pt x="0" y="17337"/>
                </a:lnTo>
                <a:lnTo>
                  <a:pt x="624" y="26069"/>
                </a:lnTo>
                <a:lnTo>
                  <a:pt x="4082" y="32759"/>
                </a:lnTo>
                <a:lnTo>
                  <a:pt x="10035" y="37182"/>
                </a:lnTo>
                <a:lnTo>
                  <a:pt x="18143" y="39110"/>
                </a:lnTo>
                <a:lnTo>
                  <a:pt x="26069" y="38178"/>
                </a:lnTo>
                <a:lnTo>
                  <a:pt x="32255" y="34372"/>
                </a:lnTo>
                <a:lnTo>
                  <a:pt x="36628" y="27997"/>
                </a:lnTo>
                <a:lnTo>
                  <a:pt x="39110" y="19353"/>
                </a:lnTo>
                <a:lnTo>
                  <a:pt x="37095" y="11510"/>
                </a:lnTo>
                <a:lnTo>
                  <a:pt x="33264" y="5292"/>
                </a:lnTo>
                <a:lnTo>
                  <a:pt x="27317" y="1266"/>
                </a:lnTo>
                <a:lnTo>
                  <a:pt x="18951" y="0"/>
                </a:lnTo>
                <a:close/>
              </a:path>
            </a:pathLst>
          </a:custGeom>
          <a:solidFill>
            <a:srgbClr val="000A38">
              <a:alpha val="35998"/>
            </a:srgbClr>
          </a:solidFill>
        </p:spPr>
        <p:txBody>
          <a:bodyPr wrap="square" lIns="0" tIns="0" rIns="0" bIns="0" rtlCol="0"/>
          <a:lstStyle/>
          <a:p>
            <a:endParaRPr/>
          </a:p>
        </p:txBody>
      </p:sp>
      <p:sp>
        <p:nvSpPr>
          <p:cNvPr id="596" name="object 596"/>
          <p:cNvSpPr/>
          <p:nvPr/>
        </p:nvSpPr>
        <p:spPr>
          <a:xfrm>
            <a:off x="15898710" y="801210"/>
            <a:ext cx="40005" cy="39370"/>
          </a:xfrm>
          <a:custGeom>
            <a:avLst/>
            <a:gdLst/>
            <a:ahLst/>
            <a:cxnLst/>
            <a:rect l="l" t="t" r="r" b="b"/>
            <a:pathLst>
              <a:path w="40005" h="39369">
                <a:moveTo>
                  <a:pt x="19756" y="0"/>
                </a:moveTo>
                <a:lnTo>
                  <a:pt x="12473" y="882"/>
                </a:lnTo>
                <a:lnTo>
                  <a:pt x="6551" y="4032"/>
                </a:lnTo>
                <a:lnTo>
                  <a:pt x="2292" y="9298"/>
                </a:lnTo>
                <a:lnTo>
                  <a:pt x="0" y="16530"/>
                </a:lnTo>
                <a:lnTo>
                  <a:pt x="208" y="25105"/>
                </a:lnTo>
                <a:lnTo>
                  <a:pt x="3175" y="31902"/>
                </a:lnTo>
                <a:lnTo>
                  <a:pt x="8788" y="36659"/>
                </a:lnTo>
                <a:lnTo>
                  <a:pt x="16934" y="39109"/>
                </a:lnTo>
                <a:lnTo>
                  <a:pt x="25507" y="38429"/>
                </a:lnTo>
                <a:lnTo>
                  <a:pt x="32002" y="34876"/>
                </a:lnTo>
                <a:lnTo>
                  <a:pt x="36608" y="28903"/>
                </a:lnTo>
                <a:lnTo>
                  <a:pt x="39512" y="20965"/>
                </a:lnTo>
                <a:lnTo>
                  <a:pt x="37843" y="12473"/>
                </a:lnTo>
                <a:lnTo>
                  <a:pt x="34019" y="5947"/>
                </a:lnTo>
                <a:lnTo>
                  <a:pt x="28002" y="1688"/>
                </a:lnTo>
                <a:lnTo>
                  <a:pt x="19756" y="0"/>
                </a:lnTo>
                <a:close/>
              </a:path>
            </a:pathLst>
          </a:custGeom>
          <a:solidFill>
            <a:srgbClr val="000A38">
              <a:alpha val="35998"/>
            </a:srgbClr>
          </a:solidFill>
        </p:spPr>
        <p:txBody>
          <a:bodyPr wrap="square" lIns="0" tIns="0" rIns="0" bIns="0" rtlCol="0"/>
          <a:lstStyle/>
          <a:p>
            <a:endParaRPr/>
          </a:p>
        </p:txBody>
      </p:sp>
      <p:sp>
        <p:nvSpPr>
          <p:cNvPr id="597" name="object 597"/>
          <p:cNvSpPr/>
          <p:nvPr/>
        </p:nvSpPr>
        <p:spPr>
          <a:xfrm>
            <a:off x="18002181" y="812095"/>
            <a:ext cx="39370" cy="40005"/>
          </a:xfrm>
          <a:custGeom>
            <a:avLst/>
            <a:gdLst/>
            <a:ahLst/>
            <a:cxnLst/>
            <a:rect l="l" t="t" r="r" b="b"/>
            <a:pathLst>
              <a:path w="39369" h="40005">
                <a:moveTo>
                  <a:pt x="17336" y="0"/>
                </a:moveTo>
                <a:lnTo>
                  <a:pt x="10205" y="1940"/>
                </a:lnTo>
                <a:lnTo>
                  <a:pt x="4736" y="5846"/>
                </a:lnTo>
                <a:lnTo>
                  <a:pt x="1234" y="11566"/>
                </a:lnTo>
                <a:lnTo>
                  <a:pt x="0" y="18949"/>
                </a:lnTo>
                <a:lnTo>
                  <a:pt x="1436" y="27323"/>
                </a:lnTo>
                <a:lnTo>
                  <a:pt x="5443" y="33314"/>
                </a:lnTo>
                <a:lnTo>
                  <a:pt x="11566" y="37264"/>
                </a:lnTo>
                <a:lnTo>
                  <a:pt x="19352" y="39513"/>
                </a:lnTo>
                <a:lnTo>
                  <a:pt x="27996" y="37251"/>
                </a:lnTo>
                <a:lnTo>
                  <a:pt x="34372" y="32911"/>
                </a:lnTo>
                <a:lnTo>
                  <a:pt x="38176" y="26529"/>
                </a:lnTo>
                <a:lnTo>
                  <a:pt x="39108" y="18143"/>
                </a:lnTo>
                <a:lnTo>
                  <a:pt x="37180" y="10035"/>
                </a:lnTo>
                <a:lnTo>
                  <a:pt x="32757" y="4082"/>
                </a:lnTo>
                <a:lnTo>
                  <a:pt x="26067" y="623"/>
                </a:lnTo>
                <a:lnTo>
                  <a:pt x="17336" y="0"/>
                </a:lnTo>
                <a:close/>
              </a:path>
            </a:pathLst>
          </a:custGeom>
          <a:solidFill>
            <a:srgbClr val="000A38">
              <a:alpha val="35998"/>
            </a:srgbClr>
          </a:solidFill>
        </p:spPr>
        <p:txBody>
          <a:bodyPr wrap="square" lIns="0" tIns="0" rIns="0" bIns="0" rtlCol="0"/>
          <a:lstStyle/>
          <a:p>
            <a:endParaRPr/>
          </a:p>
        </p:txBody>
      </p:sp>
      <p:sp>
        <p:nvSpPr>
          <p:cNvPr id="598" name="object 598"/>
          <p:cNvSpPr/>
          <p:nvPr/>
        </p:nvSpPr>
        <p:spPr>
          <a:xfrm>
            <a:off x="16782916" y="819353"/>
            <a:ext cx="40005" cy="39370"/>
          </a:xfrm>
          <a:custGeom>
            <a:avLst/>
            <a:gdLst/>
            <a:ahLst/>
            <a:cxnLst/>
            <a:rect l="l" t="t" r="r" b="b"/>
            <a:pathLst>
              <a:path w="40005" h="39369">
                <a:moveTo>
                  <a:pt x="18951" y="0"/>
                </a:moveTo>
                <a:lnTo>
                  <a:pt x="11567" y="1234"/>
                </a:lnTo>
                <a:lnTo>
                  <a:pt x="5846" y="4737"/>
                </a:lnTo>
                <a:lnTo>
                  <a:pt x="1940" y="10205"/>
                </a:lnTo>
                <a:lnTo>
                  <a:pt x="0" y="17337"/>
                </a:lnTo>
                <a:lnTo>
                  <a:pt x="680" y="26069"/>
                </a:lnTo>
                <a:lnTo>
                  <a:pt x="4234" y="32759"/>
                </a:lnTo>
                <a:lnTo>
                  <a:pt x="10206" y="37182"/>
                </a:lnTo>
                <a:lnTo>
                  <a:pt x="18143" y="39110"/>
                </a:lnTo>
                <a:lnTo>
                  <a:pt x="26472" y="38121"/>
                </a:lnTo>
                <a:lnTo>
                  <a:pt x="32760" y="34221"/>
                </a:lnTo>
                <a:lnTo>
                  <a:pt x="37082" y="27826"/>
                </a:lnTo>
                <a:lnTo>
                  <a:pt x="39514" y="19353"/>
                </a:lnTo>
                <a:lnTo>
                  <a:pt x="37435" y="11340"/>
                </a:lnTo>
                <a:lnTo>
                  <a:pt x="33466" y="5140"/>
                </a:lnTo>
                <a:lnTo>
                  <a:pt x="27380" y="1209"/>
                </a:lnTo>
                <a:lnTo>
                  <a:pt x="18951" y="0"/>
                </a:lnTo>
                <a:close/>
              </a:path>
            </a:pathLst>
          </a:custGeom>
          <a:solidFill>
            <a:srgbClr val="000A38">
              <a:alpha val="35998"/>
            </a:srgbClr>
          </a:solidFill>
        </p:spPr>
        <p:txBody>
          <a:bodyPr wrap="square" lIns="0" tIns="0" rIns="0" bIns="0" rtlCol="0"/>
          <a:lstStyle/>
          <a:p>
            <a:endParaRPr/>
          </a:p>
        </p:txBody>
      </p:sp>
      <p:sp>
        <p:nvSpPr>
          <p:cNvPr id="599" name="object 599"/>
          <p:cNvSpPr/>
          <p:nvPr/>
        </p:nvSpPr>
        <p:spPr>
          <a:xfrm>
            <a:off x="17663093" y="833465"/>
            <a:ext cx="40005" cy="38735"/>
          </a:xfrm>
          <a:custGeom>
            <a:avLst/>
            <a:gdLst/>
            <a:ahLst/>
            <a:cxnLst/>
            <a:rect l="l" t="t" r="r" b="b"/>
            <a:pathLst>
              <a:path w="40005" h="38734">
                <a:moveTo>
                  <a:pt x="18143" y="0"/>
                </a:moveTo>
                <a:lnTo>
                  <a:pt x="10603" y="1587"/>
                </a:lnTo>
                <a:lnTo>
                  <a:pt x="4989" y="5443"/>
                </a:lnTo>
                <a:lnTo>
                  <a:pt x="1417" y="11113"/>
                </a:lnTo>
                <a:lnTo>
                  <a:pt x="0" y="18143"/>
                </a:lnTo>
                <a:lnTo>
                  <a:pt x="925" y="26459"/>
                </a:lnTo>
                <a:lnTo>
                  <a:pt x="4687" y="32961"/>
                </a:lnTo>
                <a:lnTo>
                  <a:pt x="10942" y="37194"/>
                </a:lnTo>
                <a:lnTo>
                  <a:pt x="19352" y="38706"/>
                </a:lnTo>
                <a:lnTo>
                  <a:pt x="27662" y="37541"/>
                </a:lnTo>
                <a:lnTo>
                  <a:pt x="33817" y="33616"/>
                </a:lnTo>
                <a:lnTo>
                  <a:pt x="37780" y="27196"/>
                </a:lnTo>
                <a:lnTo>
                  <a:pt x="39512" y="18546"/>
                </a:lnTo>
                <a:lnTo>
                  <a:pt x="37307" y="10432"/>
                </a:lnTo>
                <a:lnTo>
                  <a:pt x="33061" y="4435"/>
                </a:lnTo>
                <a:lnTo>
                  <a:pt x="26698" y="856"/>
                </a:lnTo>
                <a:lnTo>
                  <a:pt x="18143" y="0"/>
                </a:lnTo>
                <a:close/>
              </a:path>
            </a:pathLst>
          </a:custGeom>
          <a:solidFill>
            <a:srgbClr val="000A38">
              <a:alpha val="35998"/>
            </a:srgbClr>
          </a:solidFill>
        </p:spPr>
        <p:txBody>
          <a:bodyPr wrap="square" lIns="0" tIns="0" rIns="0" bIns="0" rtlCol="0"/>
          <a:lstStyle/>
          <a:p>
            <a:endParaRPr/>
          </a:p>
        </p:txBody>
      </p:sp>
      <p:sp>
        <p:nvSpPr>
          <p:cNvPr id="600" name="object 600"/>
          <p:cNvSpPr/>
          <p:nvPr/>
        </p:nvSpPr>
        <p:spPr>
          <a:xfrm>
            <a:off x="11619595" y="654446"/>
            <a:ext cx="41275" cy="41275"/>
          </a:xfrm>
          <a:custGeom>
            <a:avLst/>
            <a:gdLst/>
            <a:ahLst/>
            <a:cxnLst/>
            <a:rect l="l" t="t" r="r" b="b"/>
            <a:pathLst>
              <a:path w="41275" h="41275">
                <a:moveTo>
                  <a:pt x="17740" y="0"/>
                </a:moveTo>
                <a:lnTo>
                  <a:pt x="9751" y="2318"/>
                </a:lnTo>
                <a:lnTo>
                  <a:pt x="4031" y="6753"/>
                </a:lnTo>
                <a:lnTo>
                  <a:pt x="730" y="13154"/>
                </a:lnTo>
                <a:lnTo>
                  <a:pt x="0" y="21369"/>
                </a:lnTo>
                <a:lnTo>
                  <a:pt x="1901" y="29672"/>
                </a:lnTo>
                <a:lnTo>
                  <a:pt x="6147" y="35481"/>
                </a:lnTo>
                <a:lnTo>
                  <a:pt x="12359" y="39172"/>
                </a:lnTo>
                <a:lnTo>
                  <a:pt x="20158" y="41125"/>
                </a:lnTo>
                <a:lnTo>
                  <a:pt x="28304" y="38763"/>
                </a:lnTo>
                <a:lnTo>
                  <a:pt x="34522" y="34624"/>
                </a:lnTo>
                <a:lnTo>
                  <a:pt x="38699" y="28595"/>
                </a:lnTo>
                <a:lnTo>
                  <a:pt x="40721" y="20562"/>
                </a:lnTo>
                <a:lnTo>
                  <a:pt x="39115" y="12360"/>
                </a:lnTo>
                <a:lnTo>
                  <a:pt x="33918" y="5442"/>
                </a:lnTo>
                <a:lnTo>
                  <a:pt x="26377" y="944"/>
                </a:lnTo>
                <a:lnTo>
                  <a:pt x="17740" y="0"/>
                </a:lnTo>
                <a:close/>
              </a:path>
            </a:pathLst>
          </a:custGeom>
          <a:solidFill>
            <a:srgbClr val="000A38">
              <a:alpha val="35998"/>
            </a:srgbClr>
          </a:solidFill>
        </p:spPr>
        <p:txBody>
          <a:bodyPr wrap="square" lIns="0" tIns="0" rIns="0" bIns="0" rtlCol="0"/>
          <a:lstStyle/>
          <a:p>
            <a:endParaRPr/>
          </a:p>
        </p:txBody>
      </p:sp>
      <p:sp>
        <p:nvSpPr>
          <p:cNvPr id="601" name="object 601"/>
          <p:cNvSpPr/>
          <p:nvPr/>
        </p:nvSpPr>
        <p:spPr>
          <a:xfrm>
            <a:off x="698233" y="493571"/>
            <a:ext cx="41275" cy="41275"/>
          </a:xfrm>
          <a:custGeom>
            <a:avLst/>
            <a:gdLst/>
            <a:ahLst/>
            <a:cxnLst/>
            <a:rect l="l" t="t" r="r" b="b"/>
            <a:pathLst>
              <a:path w="41275" h="41275">
                <a:moveTo>
                  <a:pt x="21772" y="0"/>
                </a:moveTo>
                <a:lnTo>
                  <a:pt x="13551" y="1190"/>
                </a:lnTo>
                <a:lnTo>
                  <a:pt x="6199" y="6199"/>
                </a:lnTo>
                <a:lnTo>
                  <a:pt x="1190" y="13551"/>
                </a:lnTo>
                <a:lnTo>
                  <a:pt x="0" y="21772"/>
                </a:lnTo>
                <a:lnTo>
                  <a:pt x="2198" y="29666"/>
                </a:lnTo>
                <a:lnTo>
                  <a:pt x="6400" y="35632"/>
                </a:lnTo>
                <a:lnTo>
                  <a:pt x="12643" y="39406"/>
                </a:lnTo>
                <a:lnTo>
                  <a:pt x="20966" y="40722"/>
                </a:lnTo>
                <a:lnTo>
                  <a:pt x="28986" y="39179"/>
                </a:lnTo>
                <a:lnTo>
                  <a:pt x="34926" y="35329"/>
                </a:lnTo>
                <a:lnTo>
                  <a:pt x="38826" y="29439"/>
                </a:lnTo>
                <a:lnTo>
                  <a:pt x="40722" y="21772"/>
                </a:lnTo>
                <a:lnTo>
                  <a:pt x="39236" y="13154"/>
                </a:lnTo>
                <a:lnTo>
                  <a:pt x="35481" y="6652"/>
                </a:lnTo>
                <a:lnTo>
                  <a:pt x="29609" y="2268"/>
                </a:lnTo>
                <a:lnTo>
                  <a:pt x="21772" y="0"/>
                </a:lnTo>
                <a:close/>
              </a:path>
            </a:pathLst>
          </a:custGeom>
          <a:solidFill>
            <a:srgbClr val="000A38">
              <a:alpha val="35998"/>
            </a:srgbClr>
          </a:solidFill>
        </p:spPr>
        <p:txBody>
          <a:bodyPr wrap="square" lIns="0" tIns="0" rIns="0" bIns="0" rtlCol="0"/>
          <a:lstStyle/>
          <a:p>
            <a:endParaRPr/>
          </a:p>
        </p:txBody>
      </p:sp>
      <p:sp>
        <p:nvSpPr>
          <p:cNvPr id="602" name="object 602"/>
          <p:cNvSpPr/>
          <p:nvPr/>
        </p:nvSpPr>
        <p:spPr>
          <a:xfrm>
            <a:off x="10946257" y="694362"/>
            <a:ext cx="40005" cy="39370"/>
          </a:xfrm>
          <a:custGeom>
            <a:avLst/>
            <a:gdLst/>
            <a:ahLst/>
            <a:cxnLst/>
            <a:rect l="l" t="t" r="r" b="b"/>
            <a:pathLst>
              <a:path w="40004" h="39370">
                <a:moveTo>
                  <a:pt x="17337" y="0"/>
                </a:moveTo>
                <a:lnTo>
                  <a:pt x="9298" y="2280"/>
                </a:lnTo>
                <a:lnTo>
                  <a:pt x="3527" y="7055"/>
                </a:lnTo>
                <a:lnTo>
                  <a:pt x="327" y="13948"/>
                </a:lnTo>
                <a:lnTo>
                  <a:pt x="0" y="22578"/>
                </a:lnTo>
                <a:lnTo>
                  <a:pt x="2179" y="29470"/>
                </a:lnTo>
                <a:lnTo>
                  <a:pt x="6249" y="34775"/>
                </a:lnTo>
                <a:lnTo>
                  <a:pt x="12133" y="38114"/>
                </a:lnTo>
                <a:lnTo>
                  <a:pt x="19756" y="39109"/>
                </a:lnTo>
                <a:lnTo>
                  <a:pt x="28286" y="37226"/>
                </a:lnTo>
                <a:lnTo>
                  <a:pt x="34170" y="33112"/>
                </a:lnTo>
                <a:lnTo>
                  <a:pt x="37786" y="27259"/>
                </a:lnTo>
                <a:lnTo>
                  <a:pt x="39513" y="20159"/>
                </a:lnTo>
                <a:lnTo>
                  <a:pt x="36728" y="10716"/>
                </a:lnTo>
                <a:lnTo>
                  <a:pt x="32053" y="4183"/>
                </a:lnTo>
                <a:lnTo>
                  <a:pt x="25565" y="598"/>
                </a:lnTo>
                <a:lnTo>
                  <a:pt x="17337" y="0"/>
                </a:lnTo>
                <a:close/>
              </a:path>
            </a:pathLst>
          </a:custGeom>
          <a:solidFill>
            <a:srgbClr val="000A38">
              <a:alpha val="35998"/>
            </a:srgbClr>
          </a:solidFill>
        </p:spPr>
        <p:txBody>
          <a:bodyPr wrap="square" lIns="0" tIns="0" rIns="0" bIns="0" rtlCol="0"/>
          <a:lstStyle/>
          <a:p>
            <a:endParaRPr/>
          </a:p>
        </p:txBody>
      </p:sp>
      <p:sp>
        <p:nvSpPr>
          <p:cNvPr id="603" name="object 603"/>
          <p:cNvSpPr/>
          <p:nvPr/>
        </p:nvSpPr>
        <p:spPr>
          <a:xfrm>
            <a:off x="13252941" y="758471"/>
            <a:ext cx="40005" cy="39370"/>
          </a:xfrm>
          <a:custGeom>
            <a:avLst/>
            <a:gdLst/>
            <a:ahLst/>
            <a:cxnLst/>
            <a:rect l="l" t="t" r="r" b="b"/>
            <a:pathLst>
              <a:path w="40005" h="39370">
                <a:moveTo>
                  <a:pt x="19756" y="0"/>
                </a:moveTo>
                <a:lnTo>
                  <a:pt x="12473" y="882"/>
                </a:lnTo>
                <a:lnTo>
                  <a:pt x="6551" y="4032"/>
                </a:lnTo>
                <a:lnTo>
                  <a:pt x="2292" y="9298"/>
                </a:lnTo>
                <a:lnTo>
                  <a:pt x="0" y="16530"/>
                </a:lnTo>
                <a:lnTo>
                  <a:pt x="208" y="25105"/>
                </a:lnTo>
                <a:lnTo>
                  <a:pt x="3175" y="31902"/>
                </a:lnTo>
                <a:lnTo>
                  <a:pt x="8788" y="36659"/>
                </a:lnTo>
                <a:lnTo>
                  <a:pt x="16933" y="39109"/>
                </a:lnTo>
                <a:lnTo>
                  <a:pt x="25677" y="38429"/>
                </a:lnTo>
                <a:lnTo>
                  <a:pt x="32153" y="34875"/>
                </a:lnTo>
                <a:lnTo>
                  <a:pt x="36664" y="28903"/>
                </a:lnTo>
                <a:lnTo>
                  <a:pt x="39512" y="20965"/>
                </a:lnTo>
                <a:lnTo>
                  <a:pt x="37842" y="12473"/>
                </a:lnTo>
                <a:lnTo>
                  <a:pt x="34018" y="5947"/>
                </a:lnTo>
                <a:lnTo>
                  <a:pt x="28002" y="1688"/>
                </a:lnTo>
                <a:lnTo>
                  <a:pt x="19756" y="0"/>
                </a:lnTo>
                <a:close/>
              </a:path>
            </a:pathLst>
          </a:custGeom>
          <a:solidFill>
            <a:srgbClr val="000A38">
              <a:alpha val="35998"/>
            </a:srgbClr>
          </a:solidFill>
        </p:spPr>
        <p:txBody>
          <a:bodyPr wrap="square" lIns="0" tIns="0" rIns="0" bIns="0" rtlCol="0"/>
          <a:lstStyle/>
          <a:p>
            <a:endParaRPr/>
          </a:p>
        </p:txBody>
      </p:sp>
      <p:sp>
        <p:nvSpPr>
          <p:cNvPr id="604" name="object 604"/>
          <p:cNvSpPr/>
          <p:nvPr/>
        </p:nvSpPr>
        <p:spPr>
          <a:xfrm>
            <a:off x="16575675" y="761696"/>
            <a:ext cx="41275" cy="40640"/>
          </a:xfrm>
          <a:custGeom>
            <a:avLst/>
            <a:gdLst/>
            <a:ahLst/>
            <a:cxnLst/>
            <a:rect l="l" t="t" r="r" b="b"/>
            <a:pathLst>
              <a:path w="41275" h="40640">
                <a:moveTo>
                  <a:pt x="18547" y="0"/>
                </a:moveTo>
                <a:lnTo>
                  <a:pt x="10262" y="1864"/>
                </a:lnTo>
                <a:lnTo>
                  <a:pt x="4284" y="6148"/>
                </a:lnTo>
                <a:lnTo>
                  <a:pt x="800" y="12700"/>
                </a:lnTo>
                <a:lnTo>
                  <a:pt x="0" y="21369"/>
                </a:lnTo>
                <a:lnTo>
                  <a:pt x="1978" y="29830"/>
                </a:lnTo>
                <a:lnTo>
                  <a:pt x="6451" y="35834"/>
                </a:lnTo>
                <a:lnTo>
                  <a:pt x="13040" y="39343"/>
                </a:lnTo>
                <a:lnTo>
                  <a:pt x="21368" y="40319"/>
                </a:lnTo>
                <a:lnTo>
                  <a:pt x="29269" y="38240"/>
                </a:lnTo>
                <a:lnTo>
                  <a:pt x="34977" y="33666"/>
                </a:lnTo>
                <a:lnTo>
                  <a:pt x="38720" y="27278"/>
                </a:lnTo>
                <a:lnTo>
                  <a:pt x="40723" y="19756"/>
                </a:lnTo>
                <a:lnTo>
                  <a:pt x="37655" y="11113"/>
                </a:lnTo>
                <a:lnTo>
                  <a:pt x="33113" y="4737"/>
                </a:lnTo>
                <a:lnTo>
                  <a:pt x="26832" y="932"/>
                </a:lnTo>
                <a:lnTo>
                  <a:pt x="18547" y="0"/>
                </a:lnTo>
                <a:close/>
              </a:path>
            </a:pathLst>
          </a:custGeom>
          <a:solidFill>
            <a:srgbClr val="000A38">
              <a:alpha val="35998"/>
            </a:srgbClr>
          </a:solidFill>
        </p:spPr>
        <p:txBody>
          <a:bodyPr wrap="square" lIns="0" tIns="0" rIns="0" bIns="0" rtlCol="0"/>
          <a:lstStyle/>
          <a:p>
            <a:endParaRPr/>
          </a:p>
        </p:txBody>
      </p:sp>
      <p:sp>
        <p:nvSpPr>
          <p:cNvPr id="605" name="object 605"/>
          <p:cNvSpPr/>
          <p:nvPr/>
        </p:nvSpPr>
        <p:spPr>
          <a:xfrm>
            <a:off x="16029345" y="725812"/>
            <a:ext cx="41275" cy="41275"/>
          </a:xfrm>
          <a:custGeom>
            <a:avLst/>
            <a:gdLst/>
            <a:ahLst/>
            <a:cxnLst/>
            <a:rect l="l" t="t" r="r" b="b"/>
            <a:pathLst>
              <a:path w="41275" h="41275">
                <a:moveTo>
                  <a:pt x="21772" y="0"/>
                </a:moveTo>
                <a:lnTo>
                  <a:pt x="13040" y="1241"/>
                </a:lnTo>
                <a:lnTo>
                  <a:pt x="5745" y="5997"/>
                </a:lnTo>
                <a:lnTo>
                  <a:pt x="1020" y="13097"/>
                </a:lnTo>
                <a:lnTo>
                  <a:pt x="0" y="21369"/>
                </a:lnTo>
                <a:lnTo>
                  <a:pt x="2311" y="29332"/>
                </a:lnTo>
                <a:lnTo>
                  <a:pt x="6702" y="35178"/>
                </a:lnTo>
                <a:lnTo>
                  <a:pt x="12983" y="39059"/>
                </a:lnTo>
                <a:lnTo>
                  <a:pt x="20966" y="41125"/>
                </a:lnTo>
                <a:lnTo>
                  <a:pt x="28929" y="38819"/>
                </a:lnTo>
                <a:lnTo>
                  <a:pt x="35077" y="34775"/>
                </a:lnTo>
                <a:lnTo>
                  <a:pt x="39109" y="28765"/>
                </a:lnTo>
                <a:lnTo>
                  <a:pt x="40722" y="20562"/>
                </a:lnTo>
                <a:lnTo>
                  <a:pt x="39519" y="12246"/>
                </a:lnTo>
                <a:lnTo>
                  <a:pt x="35934" y="6047"/>
                </a:lnTo>
                <a:lnTo>
                  <a:pt x="30006" y="1965"/>
                </a:lnTo>
                <a:lnTo>
                  <a:pt x="21772" y="0"/>
                </a:lnTo>
                <a:close/>
              </a:path>
            </a:pathLst>
          </a:custGeom>
          <a:solidFill>
            <a:srgbClr val="000A38">
              <a:alpha val="35998"/>
            </a:srgbClr>
          </a:solidFill>
        </p:spPr>
        <p:txBody>
          <a:bodyPr wrap="square" lIns="0" tIns="0" rIns="0" bIns="0" rtlCol="0"/>
          <a:lstStyle/>
          <a:p>
            <a:endParaRPr/>
          </a:p>
        </p:txBody>
      </p:sp>
      <p:sp>
        <p:nvSpPr>
          <p:cNvPr id="606" name="object 606"/>
          <p:cNvSpPr/>
          <p:nvPr/>
        </p:nvSpPr>
        <p:spPr>
          <a:xfrm>
            <a:off x="8974227" y="607675"/>
            <a:ext cx="41275" cy="41275"/>
          </a:xfrm>
          <a:custGeom>
            <a:avLst/>
            <a:gdLst/>
            <a:ahLst/>
            <a:cxnLst/>
            <a:rect l="l" t="t" r="r" b="b"/>
            <a:pathLst>
              <a:path w="41275" h="41275">
                <a:moveTo>
                  <a:pt x="20563" y="0"/>
                </a:moveTo>
                <a:lnTo>
                  <a:pt x="12360" y="1373"/>
                </a:lnTo>
                <a:lnTo>
                  <a:pt x="5443" y="6450"/>
                </a:lnTo>
                <a:lnTo>
                  <a:pt x="945" y="13947"/>
                </a:lnTo>
                <a:lnTo>
                  <a:pt x="0" y="22578"/>
                </a:lnTo>
                <a:lnTo>
                  <a:pt x="2261" y="30573"/>
                </a:lnTo>
                <a:lnTo>
                  <a:pt x="6602" y="36337"/>
                </a:lnTo>
                <a:lnTo>
                  <a:pt x="12983" y="39758"/>
                </a:lnTo>
                <a:lnTo>
                  <a:pt x="21369" y="40722"/>
                </a:lnTo>
                <a:lnTo>
                  <a:pt x="28872" y="38801"/>
                </a:lnTo>
                <a:lnTo>
                  <a:pt x="35128" y="34120"/>
                </a:lnTo>
                <a:lnTo>
                  <a:pt x="39343" y="27398"/>
                </a:lnTo>
                <a:lnTo>
                  <a:pt x="40723" y="19353"/>
                </a:lnTo>
                <a:lnTo>
                  <a:pt x="38593" y="11907"/>
                </a:lnTo>
                <a:lnTo>
                  <a:pt x="34574" y="6048"/>
                </a:lnTo>
                <a:lnTo>
                  <a:pt x="28589" y="2003"/>
                </a:lnTo>
                <a:lnTo>
                  <a:pt x="20563" y="0"/>
                </a:lnTo>
                <a:close/>
              </a:path>
            </a:pathLst>
          </a:custGeom>
          <a:solidFill>
            <a:srgbClr val="000A38">
              <a:alpha val="35998"/>
            </a:srgbClr>
          </a:solidFill>
        </p:spPr>
        <p:txBody>
          <a:bodyPr wrap="square" lIns="0" tIns="0" rIns="0" bIns="0" rtlCol="0"/>
          <a:lstStyle/>
          <a:p>
            <a:endParaRPr/>
          </a:p>
        </p:txBody>
      </p:sp>
      <p:sp>
        <p:nvSpPr>
          <p:cNvPr id="607" name="object 607"/>
          <p:cNvSpPr/>
          <p:nvPr/>
        </p:nvSpPr>
        <p:spPr>
          <a:xfrm>
            <a:off x="8842381" y="683879"/>
            <a:ext cx="40005" cy="39370"/>
          </a:xfrm>
          <a:custGeom>
            <a:avLst/>
            <a:gdLst/>
            <a:ahLst/>
            <a:cxnLst/>
            <a:rect l="l" t="t" r="r" b="b"/>
            <a:pathLst>
              <a:path w="40004" h="39370">
                <a:moveTo>
                  <a:pt x="18950" y="0"/>
                </a:moveTo>
                <a:lnTo>
                  <a:pt x="11339" y="1354"/>
                </a:lnTo>
                <a:lnTo>
                  <a:pt x="5543" y="5090"/>
                </a:lnTo>
                <a:lnTo>
                  <a:pt x="1713" y="10716"/>
                </a:lnTo>
                <a:lnTo>
                  <a:pt x="0" y="17740"/>
                </a:lnTo>
                <a:lnTo>
                  <a:pt x="800" y="26125"/>
                </a:lnTo>
                <a:lnTo>
                  <a:pt x="4284" y="32810"/>
                </a:lnTo>
                <a:lnTo>
                  <a:pt x="10262" y="37301"/>
                </a:lnTo>
                <a:lnTo>
                  <a:pt x="18547" y="39110"/>
                </a:lnTo>
                <a:lnTo>
                  <a:pt x="26926" y="37950"/>
                </a:lnTo>
                <a:lnTo>
                  <a:pt x="33264" y="34070"/>
                </a:lnTo>
                <a:lnTo>
                  <a:pt x="37484" y="27770"/>
                </a:lnTo>
                <a:lnTo>
                  <a:pt x="39513" y="19353"/>
                </a:lnTo>
                <a:lnTo>
                  <a:pt x="37604" y="11056"/>
                </a:lnTo>
                <a:lnTo>
                  <a:pt x="33616" y="4989"/>
                </a:lnTo>
                <a:lnTo>
                  <a:pt x="27436" y="1266"/>
                </a:lnTo>
                <a:lnTo>
                  <a:pt x="18950" y="0"/>
                </a:lnTo>
                <a:close/>
              </a:path>
            </a:pathLst>
          </a:custGeom>
          <a:solidFill>
            <a:srgbClr val="000A38">
              <a:alpha val="35998"/>
            </a:srgbClr>
          </a:solidFill>
        </p:spPr>
        <p:txBody>
          <a:bodyPr wrap="square" lIns="0" tIns="0" rIns="0" bIns="0" rtlCol="0"/>
          <a:lstStyle/>
          <a:p>
            <a:endParaRPr/>
          </a:p>
        </p:txBody>
      </p:sp>
      <p:sp>
        <p:nvSpPr>
          <p:cNvPr id="608" name="object 608"/>
          <p:cNvSpPr/>
          <p:nvPr/>
        </p:nvSpPr>
        <p:spPr>
          <a:xfrm>
            <a:off x="12164311" y="685896"/>
            <a:ext cx="41275" cy="41275"/>
          </a:xfrm>
          <a:custGeom>
            <a:avLst/>
            <a:gdLst/>
            <a:ahLst/>
            <a:cxnLst/>
            <a:rect l="l" t="t" r="r" b="b"/>
            <a:pathLst>
              <a:path w="41275" h="41275">
                <a:moveTo>
                  <a:pt x="20966" y="0"/>
                </a:moveTo>
                <a:lnTo>
                  <a:pt x="12757" y="1713"/>
                </a:lnTo>
                <a:lnTo>
                  <a:pt x="5493" y="7055"/>
                </a:lnTo>
                <a:lnTo>
                  <a:pt x="724" y="14515"/>
                </a:lnTo>
                <a:lnTo>
                  <a:pt x="0" y="22578"/>
                </a:lnTo>
                <a:lnTo>
                  <a:pt x="2671" y="30233"/>
                </a:lnTo>
                <a:lnTo>
                  <a:pt x="7157" y="36035"/>
                </a:lnTo>
                <a:lnTo>
                  <a:pt x="13608" y="39645"/>
                </a:lnTo>
                <a:lnTo>
                  <a:pt x="22175" y="40722"/>
                </a:lnTo>
                <a:lnTo>
                  <a:pt x="29893" y="38908"/>
                </a:lnTo>
                <a:lnTo>
                  <a:pt x="35834" y="34372"/>
                </a:lnTo>
                <a:lnTo>
                  <a:pt x="39582" y="27568"/>
                </a:lnTo>
                <a:lnTo>
                  <a:pt x="40722" y="18949"/>
                </a:lnTo>
                <a:lnTo>
                  <a:pt x="38939" y="11566"/>
                </a:lnTo>
                <a:lnTo>
                  <a:pt x="34926" y="5846"/>
                </a:lnTo>
                <a:lnTo>
                  <a:pt x="28872" y="1940"/>
                </a:lnTo>
                <a:lnTo>
                  <a:pt x="20966" y="0"/>
                </a:lnTo>
                <a:close/>
              </a:path>
            </a:pathLst>
          </a:custGeom>
          <a:solidFill>
            <a:srgbClr val="000A38">
              <a:alpha val="35998"/>
            </a:srgbClr>
          </a:solidFill>
        </p:spPr>
        <p:txBody>
          <a:bodyPr wrap="square" lIns="0" tIns="0" rIns="0" bIns="0" rtlCol="0"/>
          <a:lstStyle/>
          <a:p>
            <a:endParaRPr/>
          </a:p>
        </p:txBody>
      </p:sp>
      <p:sp>
        <p:nvSpPr>
          <p:cNvPr id="609" name="object 609"/>
          <p:cNvSpPr/>
          <p:nvPr/>
        </p:nvSpPr>
        <p:spPr>
          <a:xfrm>
            <a:off x="5653911" y="605257"/>
            <a:ext cx="41275" cy="40005"/>
          </a:xfrm>
          <a:custGeom>
            <a:avLst/>
            <a:gdLst/>
            <a:ahLst/>
            <a:cxnLst/>
            <a:rect l="l" t="t" r="r" b="b"/>
            <a:pathLst>
              <a:path w="41275" h="40004">
                <a:moveTo>
                  <a:pt x="21772" y="0"/>
                </a:moveTo>
                <a:lnTo>
                  <a:pt x="13097" y="913"/>
                </a:lnTo>
                <a:lnTo>
                  <a:pt x="6501" y="4586"/>
                </a:lnTo>
                <a:lnTo>
                  <a:pt x="2097" y="10602"/>
                </a:lnTo>
                <a:lnTo>
                  <a:pt x="0" y="18546"/>
                </a:lnTo>
                <a:lnTo>
                  <a:pt x="919" y="26875"/>
                </a:lnTo>
                <a:lnTo>
                  <a:pt x="4636" y="33465"/>
                </a:lnTo>
                <a:lnTo>
                  <a:pt x="10772" y="37938"/>
                </a:lnTo>
                <a:lnTo>
                  <a:pt x="18949" y="39916"/>
                </a:lnTo>
                <a:lnTo>
                  <a:pt x="27398" y="39053"/>
                </a:lnTo>
                <a:lnTo>
                  <a:pt x="33918" y="35430"/>
                </a:lnTo>
                <a:lnTo>
                  <a:pt x="38398" y="29313"/>
                </a:lnTo>
                <a:lnTo>
                  <a:pt x="40722" y="20965"/>
                </a:lnTo>
                <a:lnTo>
                  <a:pt x="39576" y="12530"/>
                </a:lnTo>
                <a:lnTo>
                  <a:pt x="36085" y="6098"/>
                </a:lnTo>
                <a:lnTo>
                  <a:pt x="30176" y="1858"/>
                </a:lnTo>
                <a:lnTo>
                  <a:pt x="21772" y="0"/>
                </a:lnTo>
                <a:close/>
              </a:path>
            </a:pathLst>
          </a:custGeom>
          <a:solidFill>
            <a:srgbClr val="000A38">
              <a:alpha val="35998"/>
            </a:srgbClr>
          </a:solidFill>
        </p:spPr>
        <p:txBody>
          <a:bodyPr wrap="square" lIns="0" tIns="0" rIns="0" bIns="0" rtlCol="0"/>
          <a:lstStyle/>
          <a:p>
            <a:endParaRPr/>
          </a:p>
        </p:txBody>
      </p:sp>
      <p:sp>
        <p:nvSpPr>
          <p:cNvPr id="610" name="object 610"/>
          <p:cNvSpPr/>
          <p:nvPr/>
        </p:nvSpPr>
        <p:spPr>
          <a:xfrm>
            <a:off x="14264960" y="697185"/>
            <a:ext cx="41275" cy="41275"/>
          </a:xfrm>
          <a:custGeom>
            <a:avLst/>
            <a:gdLst/>
            <a:ahLst/>
            <a:cxnLst/>
            <a:rect l="l" t="t" r="r" b="b"/>
            <a:pathLst>
              <a:path w="41275" h="41275">
                <a:moveTo>
                  <a:pt x="19756" y="0"/>
                </a:moveTo>
                <a:lnTo>
                  <a:pt x="11453" y="1499"/>
                </a:lnTo>
                <a:lnTo>
                  <a:pt x="5342" y="5342"/>
                </a:lnTo>
                <a:lnTo>
                  <a:pt x="1499" y="11453"/>
                </a:lnTo>
                <a:lnTo>
                  <a:pt x="0" y="19756"/>
                </a:lnTo>
                <a:lnTo>
                  <a:pt x="1707" y="28419"/>
                </a:lnTo>
                <a:lnTo>
                  <a:pt x="6703" y="35531"/>
                </a:lnTo>
                <a:lnTo>
                  <a:pt x="13891" y="39998"/>
                </a:lnTo>
                <a:lnTo>
                  <a:pt x="22175" y="40722"/>
                </a:lnTo>
                <a:lnTo>
                  <a:pt x="30126" y="38114"/>
                </a:lnTo>
                <a:lnTo>
                  <a:pt x="35884" y="33465"/>
                </a:lnTo>
                <a:lnTo>
                  <a:pt x="39525" y="27001"/>
                </a:lnTo>
                <a:lnTo>
                  <a:pt x="41125" y="18950"/>
                </a:lnTo>
                <a:lnTo>
                  <a:pt x="38353" y="11169"/>
                </a:lnTo>
                <a:lnTo>
                  <a:pt x="34070" y="5090"/>
                </a:lnTo>
                <a:lnTo>
                  <a:pt x="27971" y="1203"/>
                </a:lnTo>
                <a:lnTo>
                  <a:pt x="19756" y="0"/>
                </a:lnTo>
                <a:close/>
              </a:path>
            </a:pathLst>
          </a:custGeom>
          <a:solidFill>
            <a:srgbClr val="000A38">
              <a:alpha val="35998"/>
            </a:srgbClr>
          </a:solidFill>
        </p:spPr>
        <p:txBody>
          <a:bodyPr wrap="square" lIns="0" tIns="0" rIns="0" bIns="0" rtlCol="0"/>
          <a:lstStyle/>
          <a:p>
            <a:endParaRPr/>
          </a:p>
        </p:txBody>
      </p:sp>
      <p:sp>
        <p:nvSpPr>
          <p:cNvPr id="611" name="object 611"/>
          <p:cNvSpPr/>
          <p:nvPr/>
        </p:nvSpPr>
        <p:spPr>
          <a:xfrm>
            <a:off x="13045696" y="700411"/>
            <a:ext cx="41275" cy="41275"/>
          </a:xfrm>
          <a:custGeom>
            <a:avLst/>
            <a:gdLst/>
            <a:ahLst/>
            <a:cxnLst/>
            <a:rect l="l" t="t" r="r" b="b"/>
            <a:pathLst>
              <a:path w="41275" h="41275">
                <a:moveTo>
                  <a:pt x="19353" y="0"/>
                </a:moveTo>
                <a:lnTo>
                  <a:pt x="11396" y="1902"/>
                </a:lnTo>
                <a:lnTo>
                  <a:pt x="5292" y="5846"/>
                </a:lnTo>
                <a:lnTo>
                  <a:pt x="1379" y="11906"/>
                </a:lnTo>
                <a:lnTo>
                  <a:pt x="0" y="20159"/>
                </a:lnTo>
                <a:lnTo>
                  <a:pt x="1247" y="28418"/>
                </a:lnTo>
                <a:lnTo>
                  <a:pt x="4838" y="34523"/>
                </a:lnTo>
                <a:lnTo>
                  <a:pt x="10546" y="38586"/>
                </a:lnTo>
                <a:lnTo>
                  <a:pt x="18143" y="40722"/>
                </a:lnTo>
                <a:lnTo>
                  <a:pt x="27001" y="39645"/>
                </a:lnTo>
                <a:lnTo>
                  <a:pt x="33667" y="36035"/>
                </a:lnTo>
                <a:lnTo>
                  <a:pt x="38215" y="30233"/>
                </a:lnTo>
                <a:lnTo>
                  <a:pt x="40723" y="22578"/>
                </a:lnTo>
                <a:lnTo>
                  <a:pt x="39822" y="14288"/>
                </a:lnTo>
                <a:lnTo>
                  <a:pt x="35028" y="6753"/>
                </a:lnTo>
                <a:lnTo>
                  <a:pt x="27739" y="1486"/>
                </a:lnTo>
                <a:lnTo>
                  <a:pt x="19353" y="0"/>
                </a:lnTo>
                <a:close/>
              </a:path>
            </a:pathLst>
          </a:custGeom>
          <a:solidFill>
            <a:srgbClr val="000A38">
              <a:alpha val="35998"/>
            </a:srgbClr>
          </a:solidFill>
        </p:spPr>
        <p:txBody>
          <a:bodyPr wrap="square" lIns="0" tIns="0" rIns="0" bIns="0" rtlCol="0"/>
          <a:lstStyle/>
          <a:p>
            <a:endParaRPr/>
          </a:p>
        </p:txBody>
      </p:sp>
      <p:sp>
        <p:nvSpPr>
          <p:cNvPr id="612" name="object 612"/>
          <p:cNvSpPr/>
          <p:nvPr/>
        </p:nvSpPr>
        <p:spPr>
          <a:xfrm>
            <a:off x="13383978" y="683073"/>
            <a:ext cx="41275" cy="41275"/>
          </a:xfrm>
          <a:custGeom>
            <a:avLst/>
            <a:gdLst/>
            <a:ahLst/>
            <a:cxnLst/>
            <a:rect l="l" t="t" r="r" b="b"/>
            <a:pathLst>
              <a:path w="41275" h="41275">
                <a:moveTo>
                  <a:pt x="22175" y="0"/>
                </a:moveTo>
                <a:lnTo>
                  <a:pt x="13381" y="1310"/>
                </a:lnTo>
                <a:lnTo>
                  <a:pt x="6854" y="5040"/>
                </a:lnTo>
                <a:lnTo>
                  <a:pt x="2444" y="10886"/>
                </a:lnTo>
                <a:lnTo>
                  <a:pt x="0" y="18546"/>
                </a:lnTo>
                <a:lnTo>
                  <a:pt x="957" y="26831"/>
                </a:lnTo>
                <a:lnTo>
                  <a:pt x="5846" y="34321"/>
                </a:lnTo>
                <a:lnTo>
                  <a:pt x="13154" y="39469"/>
                </a:lnTo>
                <a:lnTo>
                  <a:pt x="21369" y="40722"/>
                </a:lnTo>
                <a:lnTo>
                  <a:pt x="29326" y="38757"/>
                </a:lnTo>
                <a:lnTo>
                  <a:pt x="35431" y="34674"/>
                </a:lnTo>
                <a:lnTo>
                  <a:pt x="39343" y="28475"/>
                </a:lnTo>
                <a:lnTo>
                  <a:pt x="40723" y="20159"/>
                </a:lnTo>
                <a:lnTo>
                  <a:pt x="39242" y="11906"/>
                </a:lnTo>
                <a:lnTo>
                  <a:pt x="35531" y="5846"/>
                </a:lnTo>
                <a:lnTo>
                  <a:pt x="29779" y="1902"/>
                </a:lnTo>
                <a:lnTo>
                  <a:pt x="22175" y="0"/>
                </a:lnTo>
                <a:close/>
              </a:path>
            </a:pathLst>
          </a:custGeom>
          <a:solidFill>
            <a:srgbClr val="000A38">
              <a:alpha val="35998"/>
            </a:srgbClr>
          </a:solidFill>
        </p:spPr>
        <p:txBody>
          <a:bodyPr wrap="square" lIns="0" tIns="0" rIns="0" bIns="0" rtlCol="0"/>
          <a:lstStyle/>
          <a:p>
            <a:endParaRPr/>
          </a:p>
        </p:txBody>
      </p:sp>
      <p:sp>
        <p:nvSpPr>
          <p:cNvPr id="613" name="object 613"/>
          <p:cNvSpPr/>
          <p:nvPr/>
        </p:nvSpPr>
        <p:spPr>
          <a:xfrm>
            <a:off x="11491782" y="729844"/>
            <a:ext cx="40005" cy="39370"/>
          </a:xfrm>
          <a:custGeom>
            <a:avLst/>
            <a:gdLst/>
            <a:ahLst/>
            <a:cxnLst/>
            <a:rect l="l" t="t" r="r" b="b"/>
            <a:pathLst>
              <a:path w="40004" h="39370">
                <a:moveTo>
                  <a:pt x="19756" y="0"/>
                </a:moveTo>
                <a:lnTo>
                  <a:pt x="12473" y="882"/>
                </a:lnTo>
                <a:lnTo>
                  <a:pt x="6551" y="4032"/>
                </a:lnTo>
                <a:lnTo>
                  <a:pt x="2292" y="9298"/>
                </a:lnTo>
                <a:lnTo>
                  <a:pt x="0" y="16530"/>
                </a:lnTo>
                <a:lnTo>
                  <a:pt x="208" y="25105"/>
                </a:lnTo>
                <a:lnTo>
                  <a:pt x="3175" y="31902"/>
                </a:lnTo>
                <a:lnTo>
                  <a:pt x="8788" y="36659"/>
                </a:lnTo>
                <a:lnTo>
                  <a:pt x="16934" y="39109"/>
                </a:lnTo>
                <a:lnTo>
                  <a:pt x="25507" y="38599"/>
                </a:lnTo>
                <a:lnTo>
                  <a:pt x="32002" y="35027"/>
                </a:lnTo>
                <a:lnTo>
                  <a:pt x="36608" y="28960"/>
                </a:lnTo>
                <a:lnTo>
                  <a:pt x="39512" y="20965"/>
                </a:lnTo>
                <a:lnTo>
                  <a:pt x="37843" y="12643"/>
                </a:lnTo>
                <a:lnTo>
                  <a:pt x="34019" y="6098"/>
                </a:lnTo>
                <a:lnTo>
                  <a:pt x="28002" y="1745"/>
                </a:lnTo>
                <a:lnTo>
                  <a:pt x="19756" y="0"/>
                </a:lnTo>
                <a:close/>
              </a:path>
            </a:pathLst>
          </a:custGeom>
          <a:solidFill>
            <a:srgbClr val="000A38">
              <a:alpha val="35998"/>
            </a:srgbClr>
          </a:solidFill>
        </p:spPr>
        <p:txBody>
          <a:bodyPr wrap="square" lIns="0" tIns="0" rIns="0" bIns="0" rtlCol="0"/>
          <a:lstStyle/>
          <a:p>
            <a:endParaRPr/>
          </a:p>
        </p:txBody>
      </p:sp>
      <p:sp>
        <p:nvSpPr>
          <p:cNvPr id="614" name="object 614"/>
          <p:cNvSpPr/>
          <p:nvPr/>
        </p:nvSpPr>
        <p:spPr>
          <a:xfrm>
            <a:off x="15356814" y="769357"/>
            <a:ext cx="39370" cy="40005"/>
          </a:xfrm>
          <a:custGeom>
            <a:avLst/>
            <a:gdLst/>
            <a:ahLst/>
            <a:cxnLst/>
            <a:rect l="l" t="t" r="r" b="b"/>
            <a:pathLst>
              <a:path w="39369" h="40004">
                <a:moveTo>
                  <a:pt x="17337" y="0"/>
                </a:moveTo>
                <a:lnTo>
                  <a:pt x="10205" y="1940"/>
                </a:lnTo>
                <a:lnTo>
                  <a:pt x="4737" y="5846"/>
                </a:lnTo>
                <a:lnTo>
                  <a:pt x="1234" y="11566"/>
                </a:lnTo>
                <a:lnTo>
                  <a:pt x="0" y="18949"/>
                </a:lnTo>
                <a:lnTo>
                  <a:pt x="1209" y="27322"/>
                </a:lnTo>
                <a:lnTo>
                  <a:pt x="5141" y="33314"/>
                </a:lnTo>
                <a:lnTo>
                  <a:pt x="11340" y="37264"/>
                </a:lnTo>
                <a:lnTo>
                  <a:pt x="19353" y="39513"/>
                </a:lnTo>
                <a:lnTo>
                  <a:pt x="27996" y="37194"/>
                </a:lnTo>
                <a:lnTo>
                  <a:pt x="34372" y="32759"/>
                </a:lnTo>
                <a:lnTo>
                  <a:pt x="38177" y="26358"/>
                </a:lnTo>
                <a:lnTo>
                  <a:pt x="39109" y="18143"/>
                </a:lnTo>
                <a:lnTo>
                  <a:pt x="37182" y="10035"/>
                </a:lnTo>
                <a:lnTo>
                  <a:pt x="32759" y="4082"/>
                </a:lnTo>
                <a:lnTo>
                  <a:pt x="26069" y="623"/>
                </a:lnTo>
                <a:lnTo>
                  <a:pt x="17337" y="0"/>
                </a:lnTo>
                <a:close/>
              </a:path>
            </a:pathLst>
          </a:custGeom>
          <a:solidFill>
            <a:srgbClr val="000A38">
              <a:alpha val="35998"/>
            </a:srgbClr>
          </a:solidFill>
        </p:spPr>
        <p:txBody>
          <a:bodyPr wrap="square" lIns="0" tIns="0" rIns="0" bIns="0" rtlCol="0"/>
          <a:lstStyle/>
          <a:p>
            <a:endParaRPr/>
          </a:p>
        </p:txBody>
      </p:sp>
      <p:sp>
        <p:nvSpPr>
          <p:cNvPr id="615" name="object 615"/>
          <p:cNvSpPr/>
          <p:nvPr/>
        </p:nvSpPr>
        <p:spPr>
          <a:xfrm>
            <a:off x="15149168" y="711700"/>
            <a:ext cx="41275" cy="41275"/>
          </a:xfrm>
          <a:custGeom>
            <a:avLst/>
            <a:gdLst/>
            <a:ahLst/>
            <a:cxnLst/>
            <a:rect l="l" t="t" r="r" b="b"/>
            <a:pathLst>
              <a:path w="41275" h="41275">
                <a:moveTo>
                  <a:pt x="20563" y="0"/>
                </a:moveTo>
                <a:lnTo>
                  <a:pt x="12247" y="1203"/>
                </a:lnTo>
                <a:lnTo>
                  <a:pt x="6047" y="4787"/>
                </a:lnTo>
                <a:lnTo>
                  <a:pt x="1965" y="10716"/>
                </a:lnTo>
                <a:lnTo>
                  <a:pt x="0" y="18949"/>
                </a:lnTo>
                <a:lnTo>
                  <a:pt x="1240" y="27681"/>
                </a:lnTo>
                <a:lnTo>
                  <a:pt x="5997" y="34977"/>
                </a:lnTo>
                <a:lnTo>
                  <a:pt x="13097" y="39702"/>
                </a:lnTo>
                <a:lnTo>
                  <a:pt x="21369" y="40722"/>
                </a:lnTo>
                <a:lnTo>
                  <a:pt x="29389" y="38410"/>
                </a:lnTo>
                <a:lnTo>
                  <a:pt x="35330" y="34019"/>
                </a:lnTo>
                <a:lnTo>
                  <a:pt x="39230" y="27738"/>
                </a:lnTo>
                <a:lnTo>
                  <a:pt x="41126" y="19756"/>
                </a:lnTo>
                <a:lnTo>
                  <a:pt x="38820" y="11793"/>
                </a:lnTo>
                <a:lnTo>
                  <a:pt x="34776" y="5644"/>
                </a:lnTo>
                <a:lnTo>
                  <a:pt x="28765" y="1612"/>
                </a:lnTo>
                <a:lnTo>
                  <a:pt x="20563" y="0"/>
                </a:lnTo>
                <a:close/>
              </a:path>
            </a:pathLst>
          </a:custGeom>
          <a:solidFill>
            <a:srgbClr val="000A38">
              <a:alpha val="35998"/>
            </a:srgbClr>
          </a:solidFill>
        </p:spPr>
        <p:txBody>
          <a:bodyPr wrap="square" lIns="0" tIns="0" rIns="0" bIns="0" rtlCol="0"/>
          <a:lstStyle/>
          <a:p>
            <a:endParaRPr/>
          </a:p>
        </p:txBody>
      </p:sp>
      <p:sp>
        <p:nvSpPr>
          <p:cNvPr id="616" name="object 616"/>
          <p:cNvSpPr/>
          <p:nvPr/>
        </p:nvSpPr>
        <p:spPr>
          <a:xfrm>
            <a:off x="12580005" y="798387"/>
            <a:ext cx="38100" cy="38100"/>
          </a:xfrm>
          <a:custGeom>
            <a:avLst/>
            <a:gdLst/>
            <a:ahLst/>
            <a:cxnLst/>
            <a:rect l="l" t="t" r="r" b="b"/>
            <a:pathLst>
              <a:path w="38100" h="38100">
                <a:moveTo>
                  <a:pt x="17337" y="0"/>
                </a:moveTo>
                <a:lnTo>
                  <a:pt x="6451" y="403"/>
                </a:lnTo>
                <a:lnTo>
                  <a:pt x="403" y="8063"/>
                </a:lnTo>
                <a:lnTo>
                  <a:pt x="0" y="18546"/>
                </a:lnTo>
                <a:lnTo>
                  <a:pt x="881" y="25987"/>
                </a:lnTo>
                <a:lnTo>
                  <a:pt x="4031" y="31801"/>
                </a:lnTo>
                <a:lnTo>
                  <a:pt x="9298" y="35726"/>
                </a:lnTo>
                <a:lnTo>
                  <a:pt x="16531" y="37496"/>
                </a:lnTo>
                <a:lnTo>
                  <a:pt x="24916" y="36526"/>
                </a:lnTo>
                <a:lnTo>
                  <a:pt x="31298" y="33062"/>
                </a:lnTo>
                <a:lnTo>
                  <a:pt x="35639" y="27177"/>
                </a:lnTo>
                <a:lnTo>
                  <a:pt x="37900" y="18949"/>
                </a:lnTo>
                <a:lnTo>
                  <a:pt x="35822" y="10829"/>
                </a:lnTo>
                <a:lnTo>
                  <a:pt x="31853" y="4787"/>
                </a:lnTo>
                <a:lnTo>
                  <a:pt x="25767" y="1089"/>
                </a:lnTo>
                <a:lnTo>
                  <a:pt x="17337" y="0"/>
                </a:lnTo>
                <a:close/>
              </a:path>
            </a:pathLst>
          </a:custGeom>
          <a:solidFill>
            <a:srgbClr val="000A38">
              <a:alpha val="35998"/>
            </a:srgbClr>
          </a:solidFill>
        </p:spPr>
        <p:txBody>
          <a:bodyPr wrap="square" lIns="0" tIns="0" rIns="0" bIns="0" rtlCol="0"/>
          <a:lstStyle/>
          <a:p>
            <a:endParaRPr/>
          </a:p>
        </p:txBody>
      </p:sp>
      <p:sp>
        <p:nvSpPr>
          <p:cNvPr id="617" name="object 617"/>
          <p:cNvSpPr/>
          <p:nvPr/>
        </p:nvSpPr>
        <p:spPr>
          <a:xfrm>
            <a:off x="2540031" y="659688"/>
            <a:ext cx="38100" cy="37465"/>
          </a:xfrm>
          <a:custGeom>
            <a:avLst/>
            <a:gdLst/>
            <a:ahLst/>
            <a:cxnLst/>
            <a:rect l="l" t="t" r="r" b="b"/>
            <a:pathLst>
              <a:path w="38100" h="37465">
                <a:moveTo>
                  <a:pt x="18143" y="0"/>
                </a:moveTo>
                <a:lnTo>
                  <a:pt x="7257" y="0"/>
                </a:lnTo>
                <a:lnTo>
                  <a:pt x="806" y="6451"/>
                </a:lnTo>
                <a:lnTo>
                  <a:pt x="0" y="17337"/>
                </a:lnTo>
                <a:lnTo>
                  <a:pt x="812" y="24847"/>
                </a:lnTo>
                <a:lnTo>
                  <a:pt x="3779" y="30844"/>
                </a:lnTo>
                <a:lnTo>
                  <a:pt x="8788" y="35027"/>
                </a:lnTo>
                <a:lnTo>
                  <a:pt x="15724" y="37094"/>
                </a:lnTo>
                <a:lnTo>
                  <a:pt x="24122" y="36936"/>
                </a:lnTo>
                <a:lnTo>
                  <a:pt x="30592" y="33717"/>
                </a:lnTo>
                <a:lnTo>
                  <a:pt x="35172" y="27852"/>
                </a:lnTo>
                <a:lnTo>
                  <a:pt x="37900" y="19756"/>
                </a:lnTo>
                <a:lnTo>
                  <a:pt x="36230" y="11396"/>
                </a:lnTo>
                <a:lnTo>
                  <a:pt x="32406" y="5191"/>
                </a:lnTo>
                <a:lnTo>
                  <a:pt x="26390" y="1329"/>
                </a:lnTo>
                <a:lnTo>
                  <a:pt x="18143" y="0"/>
                </a:lnTo>
                <a:close/>
              </a:path>
            </a:pathLst>
          </a:custGeom>
          <a:solidFill>
            <a:srgbClr val="000A38">
              <a:alpha val="35998"/>
            </a:srgbClr>
          </a:solidFill>
        </p:spPr>
        <p:txBody>
          <a:bodyPr wrap="square" lIns="0" tIns="0" rIns="0" bIns="0" rtlCol="0"/>
          <a:lstStyle/>
          <a:p>
            <a:endParaRPr/>
          </a:p>
        </p:txBody>
      </p:sp>
      <p:sp>
        <p:nvSpPr>
          <p:cNvPr id="618" name="object 618"/>
          <p:cNvSpPr/>
          <p:nvPr/>
        </p:nvSpPr>
        <p:spPr>
          <a:xfrm>
            <a:off x="14679849" y="809273"/>
            <a:ext cx="38100" cy="38100"/>
          </a:xfrm>
          <a:custGeom>
            <a:avLst/>
            <a:gdLst/>
            <a:ahLst/>
            <a:cxnLst/>
            <a:rect l="l" t="t" r="r" b="b"/>
            <a:pathLst>
              <a:path w="38100" h="38100">
                <a:moveTo>
                  <a:pt x="18547" y="0"/>
                </a:moveTo>
                <a:lnTo>
                  <a:pt x="10999" y="1612"/>
                </a:lnTo>
                <a:lnTo>
                  <a:pt x="5040" y="5342"/>
                </a:lnTo>
                <a:lnTo>
                  <a:pt x="1197" y="11339"/>
                </a:lnTo>
                <a:lnTo>
                  <a:pt x="0" y="19756"/>
                </a:lnTo>
                <a:lnTo>
                  <a:pt x="403" y="30642"/>
                </a:lnTo>
                <a:lnTo>
                  <a:pt x="6853" y="37497"/>
                </a:lnTo>
                <a:lnTo>
                  <a:pt x="17740" y="37900"/>
                </a:lnTo>
                <a:lnTo>
                  <a:pt x="26100" y="36747"/>
                </a:lnTo>
                <a:lnTo>
                  <a:pt x="32305" y="32910"/>
                </a:lnTo>
                <a:lnTo>
                  <a:pt x="36167" y="26730"/>
                </a:lnTo>
                <a:lnTo>
                  <a:pt x="37496" y="18546"/>
                </a:lnTo>
                <a:lnTo>
                  <a:pt x="36236" y="11056"/>
                </a:lnTo>
                <a:lnTo>
                  <a:pt x="32557" y="5493"/>
                </a:lnTo>
                <a:lnTo>
                  <a:pt x="26610" y="1820"/>
                </a:lnTo>
                <a:lnTo>
                  <a:pt x="18547" y="0"/>
                </a:lnTo>
                <a:close/>
              </a:path>
            </a:pathLst>
          </a:custGeom>
          <a:solidFill>
            <a:srgbClr val="000A38">
              <a:alpha val="35998"/>
            </a:srgbClr>
          </a:solidFill>
        </p:spPr>
        <p:txBody>
          <a:bodyPr wrap="square" lIns="0" tIns="0" rIns="0" bIns="0" rtlCol="0"/>
          <a:lstStyle/>
          <a:p>
            <a:endParaRPr/>
          </a:p>
        </p:txBody>
      </p:sp>
      <p:sp>
        <p:nvSpPr>
          <p:cNvPr id="619" name="object 619"/>
          <p:cNvSpPr/>
          <p:nvPr/>
        </p:nvSpPr>
        <p:spPr>
          <a:xfrm>
            <a:off x="11360741" y="805241"/>
            <a:ext cx="38100" cy="37465"/>
          </a:xfrm>
          <a:custGeom>
            <a:avLst/>
            <a:gdLst/>
            <a:ahLst/>
            <a:cxnLst/>
            <a:rect l="l" t="t" r="r" b="b"/>
            <a:pathLst>
              <a:path w="38100" h="37465">
                <a:moveTo>
                  <a:pt x="18547" y="0"/>
                </a:moveTo>
                <a:lnTo>
                  <a:pt x="11056" y="1064"/>
                </a:lnTo>
                <a:lnTo>
                  <a:pt x="5493" y="4586"/>
                </a:lnTo>
                <a:lnTo>
                  <a:pt x="1820" y="10149"/>
                </a:lnTo>
                <a:lnTo>
                  <a:pt x="0" y="17337"/>
                </a:lnTo>
                <a:lnTo>
                  <a:pt x="522" y="24676"/>
                </a:lnTo>
                <a:lnTo>
                  <a:pt x="3276" y="30693"/>
                </a:lnTo>
                <a:lnTo>
                  <a:pt x="8221" y="34971"/>
                </a:lnTo>
                <a:lnTo>
                  <a:pt x="15321" y="37094"/>
                </a:lnTo>
                <a:lnTo>
                  <a:pt x="23725" y="37018"/>
                </a:lnTo>
                <a:lnTo>
                  <a:pt x="30240" y="34070"/>
                </a:lnTo>
                <a:lnTo>
                  <a:pt x="34939" y="28702"/>
                </a:lnTo>
                <a:lnTo>
                  <a:pt x="37900" y="21369"/>
                </a:lnTo>
                <a:lnTo>
                  <a:pt x="36294" y="12474"/>
                </a:lnTo>
                <a:lnTo>
                  <a:pt x="32609" y="5846"/>
                </a:lnTo>
                <a:lnTo>
                  <a:pt x="26731" y="1638"/>
                </a:lnTo>
                <a:lnTo>
                  <a:pt x="18547" y="0"/>
                </a:lnTo>
                <a:close/>
              </a:path>
            </a:pathLst>
          </a:custGeom>
          <a:solidFill>
            <a:srgbClr val="000A38">
              <a:alpha val="35998"/>
            </a:srgbClr>
          </a:solidFill>
        </p:spPr>
        <p:txBody>
          <a:bodyPr wrap="square" lIns="0" tIns="0" rIns="0" bIns="0" rtlCol="0"/>
          <a:lstStyle/>
          <a:p>
            <a:endParaRPr/>
          </a:p>
        </p:txBody>
      </p:sp>
      <p:sp>
        <p:nvSpPr>
          <p:cNvPr id="620" name="object 620"/>
          <p:cNvSpPr/>
          <p:nvPr/>
        </p:nvSpPr>
        <p:spPr>
          <a:xfrm>
            <a:off x="4643906" y="666945"/>
            <a:ext cx="38100" cy="38100"/>
          </a:xfrm>
          <a:custGeom>
            <a:avLst/>
            <a:gdLst/>
            <a:ahLst/>
            <a:cxnLst/>
            <a:rect l="l" t="t" r="r" b="b"/>
            <a:pathLst>
              <a:path w="38100" h="38100">
                <a:moveTo>
                  <a:pt x="16934" y="0"/>
                </a:moveTo>
                <a:lnTo>
                  <a:pt x="6047" y="403"/>
                </a:lnTo>
                <a:lnTo>
                  <a:pt x="0" y="7660"/>
                </a:lnTo>
                <a:lnTo>
                  <a:pt x="0" y="18546"/>
                </a:lnTo>
                <a:lnTo>
                  <a:pt x="1115" y="25817"/>
                </a:lnTo>
                <a:lnTo>
                  <a:pt x="4384" y="31650"/>
                </a:lnTo>
                <a:lnTo>
                  <a:pt x="9695" y="35670"/>
                </a:lnTo>
                <a:lnTo>
                  <a:pt x="16934" y="37496"/>
                </a:lnTo>
                <a:lnTo>
                  <a:pt x="25023" y="36640"/>
                </a:lnTo>
                <a:lnTo>
                  <a:pt x="31146" y="33061"/>
                </a:lnTo>
                <a:lnTo>
                  <a:pt x="35304" y="27064"/>
                </a:lnTo>
                <a:lnTo>
                  <a:pt x="37496" y="18950"/>
                </a:lnTo>
                <a:lnTo>
                  <a:pt x="35531" y="10659"/>
                </a:lnTo>
                <a:lnTo>
                  <a:pt x="31448" y="4636"/>
                </a:lnTo>
                <a:lnTo>
                  <a:pt x="25249" y="1033"/>
                </a:lnTo>
                <a:lnTo>
                  <a:pt x="16934" y="0"/>
                </a:lnTo>
                <a:close/>
              </a:path>
            </a:pathLst>
          </a:custGeom>
          <a:solidFill>
            <a:srgbClr val="000A38">
              <a:alpha val="35998"/>
            </a:srgbClr>
          </a:solidFill>
        </p:spPr>
        <p:txBody>
          <a:bodyPr wrap="square" lIns="0" tIns="0" rIns="0" bIns="0" rtlCol="0"/>
          <a:lstStyle/>
          <a:p>
            <a:endParaRPr/>
          </a:p>
        </p:txBody>
      </p:sp>
      <p:sp>
        <p:nvSpPr>
          <p:cNvPr id="621" name="object 621"/>
          <p:cNvSpPr/>
          <p:nvPr/>
        </p:nvSpPr>
        <p:spPr>
          <a:xfrm>
            <a:off x="13460586" y="816531"/>
            <a:ext cx="38100" cy="38100"/>
          </a:xfrm>
          <a:custGeom>
            <a:avLst/>
            <a:gdLst/>
            <a:ahLst/>
            <a:cxnLst/>
            <a:rect l="l" t="t" r="r" b="b"/>
            <a:pathLst>
              <a:path w="38100" h="38100">
                <a:moveTo>
                  <a:pt x="19353" y="0"/>
                </a:moveTo>
                <a:lnTo>
                  <a:pt x="10943" y="1329"/>
                </a:lnTo>
                <a:lnTo>
                  <a:pt x="4687" y="5191"/>
                </a:lnTo>
                <a:lnTo>
                  <a:pt x="926" y="11396"/>
                </a:lnTo>
                <a:lnTo>
                  <a:pt x="0" y="19756"/>
                </a:lnTo>
                <a:lnTo>
                  <a:pt x="403" y="30239"/>
                </a:lnTo>
                <a:lnTo>
                  <a:pt x="7257" y="37094"/>
                </a:lnTo>
                <a:lnTo>
                  <a:pt x="18143" y="37497"/>
                </a:lnTo>
                <a:lnTo>
                  <a:pt x="26497" y="36123"/>
                </a:lnTo>
                <a:lnTo>
                  <a:pt x="32356" y="32255"/>
                </a:lnTo>
                <a:lnTo>
                  <a:pt x="35947" y="26270"/>
                </a:lnTo>
                <a:lnTo>
                  <a:pt x="37497" y="18546"/>
                </a:lnTo>
                <a:lnTo>
                  <a:pt x="35682" y="10546"/>
                </a:lnTo>
                <a:lnTo>
                  <a:pt x="32054" y="4737"/>
                </a:lnTo>
                <a:lnTo>
                  <a:pt x="26611" y="1196"/>
                </a:lnTo>
                <a:lnTo>
                  <a:pt x="19353" y="0"/>
                </a:lnTo>
                <a:close/>
              </a:path>
            </a:pathLst>
          </a:custGeom>
          <a:solidFill>
            <a:srgbClr val="000A38">
              <a:alpha val="35998"/>
            </a:srgbClr>
          </a:solidFill>
        </p:spPr>
        <p:txBody>
          <a:bodyPr wrap="square" lIns="0" tIns="0" rIns="0" bIns="0" rtlCol="0"/>
          <a:lstStyle/>
          <a:p>
            <a:endParaRPr/>
          </a:p>
        </p:txBody>
      </p:sp>
      <p:sp>
        <p:nvSpPr>
          <p:cNvPr id="622" name="object 622"/>
          <p:cNvSpPr/>
          <p:nvPr/>
        </p:nvSpPr>
        <p:spPr>
          <a:xfrm>
            <a:off x="3424239" y="673800"/>
            <a:ext cx="37465" cy="38100"/>
          </a:xfrm>
          <a:custGeom>
            <a:avLst/>
            <a:gdLst/>
            <a:ahLst/>
            <a:cxnLst/>
            <a:rect l="l" t="t" r="r" b="b"/>
            <a:pathLst>
              <a:path w="37464" h="38100">
                <a:moveTo>
                  <a:pt x="19756" y="0"/>
                </a:moveTo>
                <a:lnTo>
                  <a:pt x="12247" y="1159"/>
                </a:lnTo>
                <a:lnTo>
                  <a:pt x="6249" y="4132"/>
                </a:lnTo>
                <a:lnTo>
                  <a:pt x="2066" y="9071"/>
                </a:lnTo>
                <a:lnTo>
                  <a:pt x="0" y="16127"/>
                </a:lnTo>
                <a:lnTo>
                  <a:pt x="447" y="24456"/>
                </a:lnTo>
                <a:lnTo>
                  <a:pt x="3578" y="31046"/>
                </a:lnTo>
                <a:lnTo>
                  <a:pt x="9355" y="35519"/>
                </a:lnTo>
                <a:lnTo>
                  <a:pt x="17740" y="37497"/>
                </a:lnTo>
                <a:lnTo>
                  <a:pt x="25187" y="36791"/>
                </a:lnTo>
                <a:lnTo>
                  <a:pt x="31046" y="33666"/>
                </a:lnTo>
                <a:lnTo>
                  <a:pt x="35090" y="28425"/>
                </a:lnTo>
                <a:lnTo>
                  <a:pt x="37094" y="21369"/>
                </a:lnTo>
                <a:lnTo>
                  <a:pt x="36879" y="13041"/>
                </a:lnTo>
                <a:lnTo>
                  <a:pt x="33566" y="6753"/>
                </a:lnTo>
                <a:lnTo>
                  <a:pt x="27682" y="2431"/>
                </a:lnTo>
                <a:lnTo>
                  <a:pt x="19756" y="0"/>
                </a:lnTo>
                <a:close/>
              </a:path>
            </a:pathLst>
          </a:custGeom>
          <a:solidFill>
            <a:srgbClr val="000A38">
              <a:alpha val="35998"/>
            </a:srgbClr>
          </a:solidFill>
        </p:spPr>
        <p:txBody>
          <a:bodyPr wrap="square" lIns="0" tIns="0" rIns="0" bIns="0" rtlCol="0"/>
          <a:lstStyle/>
          <a:p>
            <a:endParaRPr/>
          </a:p>
        </p:txBody>
      </p:sp>
      <p:sp>
        <p:nvSpPr>
          <p:cNvPr id="623" name="object 623"/>
          <p:cNvSpPr/>
          <p:nvPr/>
        </p:nvSpPr>
        <p:spPr>
          <a:xfrm>
            <a:off x="15564057" y="823789"/>
            <a:ext cx="38100" cy="38100"/>
          </a:xfrm>
          <a:custGeom>
            <a:avLst/>
            <a:gdLst/>
            <a:ahLst/>
            <a:cxnLst/>
            <a:rect l="l" t="t" r="r" b="b"/>
            <a:pathLst>
              <a:path w="38100" h="38100">
                <a:moveTo>
                  <a:pt x="18950" y="0"/>
                </a:moveTo>
                <a:lnTo>
                  <a:pt x="10602" y="1562"/>
                </a:lnTo>
                <a:lnTo>
                  <a:pt x="4485" y="5543"/>
                </a:lnTo>
                <a:lnTo>
                  <a:pt x="863" y="11793"/>
                </a:lnTo>
                <a:lnTo>
                  <a:pt x="0" y="20159"/>
                </a:lnTo>
                <a:lnTo>
                  <a:pt x="806" y="30642"/>
                </a:lnTo>
                <a:lnTo>
                  <a:pt x="7660" y="37497"/>
                </a:lnTo>
                <a:lnTo>
                  <a:pt x="18547" y="37497"/>
                </a:lnTo>
                <a:lnTo>
                  <a:pt x="26894" y="35833"/>
                </a:lnTo>
                <a:lnTo>
                  <a:pt x="32709" y="31751"/>
                </a:lnTo>
                <a:lnTo>
                  <a:pt x="36180" y="25703"/>
                </a:lnTo>
                <a:lnTo>
                  <a:pt x="37497" y="18143"/>
                </a:lnTo>
                <a:lnTo>
                  <a:pt x="35449" y="10149"/>
                </a:lnTo>
                <a:lnTo>
                  <a:pt x="31701" y="4384"/>
                </a:lnTo>
                <a:lnTo>
                  <a:pt x="26214" y="963"/>
                </a:lnTo>
                <a:lnTo>
                  <a:pt x="18950" y="0"/>
                </a:lnTo>
                <a:close/>
              </a:path>
            </a:pathLst>
          </a:custGeom>
          <a:solidFill>
            <a:srgbClr val="000A38">
              <a:alpha val="35998"/>
            </a:srgbClr>
          </a:solidFill>
        </p:spPr>
        <p:txBody>
          <a:bodyPr wrap="square" lIns="0" tIns="0" rIns="0" bIns="0" rtlCol="0"/>
          <a:lstStyle/>
          <a:p>
            <a:endParaRPr/>
          </a:p>
        </p:txBody>
      </p:sp>
      <p:sp>
        <p:nvSpPr>
          <p:cNvPr id="624" name="object 624"/>
          <p:cNvSpPr/>
          <p:nvPr/>
        </p:nvSpPr>
        <p:spPr>
          <a:xfrm>
            <a:off x="5185397" y="702426"/>
            <a:ext cx="38735" cy="37465"/>
          </a:xfrm>
          <a:custGeom>
            <a:avLst/>
            <a:gdLst/>
            <a:ahLst/>
            <a:cxnLst/>
            <a:rect l="l" t="t" r="r" b="b"/>
            <a:pathLst>
              <a:path w="38735" h="37465">
                <a:moveTo>
                  <a:pt x="16127" y="0"/>
                </a:moveTo>
                <a:lnTo>
                  <a:pt x="8958" y="2003"/>
                </a:lnTo>
                <a:lnTo>
                  <a:pt x="3830" y="6048"/>
                </a:lnTo>
                <a:lnTo>
                  <a:pt x="819" y="11906"/>
                </a:lnTo>
                <a:lnTo>
                  <a:pt x="0" y="19353"/>
                </a:lnTo>
                <a:lnTo>
                  <a:pt x="806" y="29836"/>
                </a:lnTo>
                <a:lnTo>
                  <a:pt x="6854" y="37094"/>
                </a:lnTo>
                <a:lnTo>
                  <a:pt x="17740" y="37094"/>
                </a:lnTo>
                <a:lnTo>
                  <a:pt x="26113" y="36086"/>
                </a:lnTo>
                <a:lnTo>
                  <a:pt x="32104" y="32356"/>
                </a:lnTo>
                <a:lnTo>
                  <a:pt x="36054" y="26661"/>
                </a:lnTo>
                <a:lnTo>
                  <a:pt x="38303" y="19756"/>
                </a:lnTo>
                <a:lnTo>
                  <a:pt x="35745" y="10376"/>
                </a:lnTo>
                <a:lnTo>
                  <a:pt x="31146" y="3981"/>
                </a:lnTo>
                <a:lnTo>
                  <a:pt x="24582" y="535"/>
                </a:lnTo>
                <a:lnTo>
                  <a:pt x="16127" y="0"/>
                </a:lnTo>
                <a:close/>
              </a:path>
            </a:pathLst>
          </a:custGeom>
          <a:solidFill>
            <a:srgbClr val="000A38">
              <a:alpha val="35998"/>
            </a:srgbClr>
          </a:solidFill>
        </p:spPr>
        <p:txBody>
          <a:bodyPr wrap="square" lIns="0" tIns="0" rIns="0" bIns="0" rtlCol="0"/>
          <a:lstStyle/>
          <a:p>
            <a:endParaRPr/>
          </a:p>
        </p:txBody>
      </p:sp>
      <p:sp>
        <p:nvSpPr>
          <p:cNvPr id="625" name="object 625"/>
          <p:cNvSpPr/>
          <p:nvPr/>
        </p:nvSpPr>
        <p:spPr>
          <a:xfrm>
            <a:off x="14344792" y="830643"/>
            <a:ext cx="37465" cy="38100"/>
          </a:xfrm>
          <a:custGeom>
            <a:avLst/>
            <a:gdLst/>
            <a:ahLst/>
            <a:cxnLst/>
            <a:rect l="l" t="t" r="r" b="b"/>
            <a:pathLst>
              <a:path w="37465" h="38100">
                <a:moveTo>
                  <a:pt x="19756" y="0"/>
                </a:moveTo>
                <a:lnTo>
                  <a:pt x="12246" y="812"/>
                </a:lnTo>
                <a:lnTo>
                  <a:pt x="6249" y="3780"/>
                </a:lnTo>
                <a:lnTo>
                  <a:pt x="2065" y="8788"/>
                </a:lnTo>
                <a:lnTo>
                  <a:pt x="0" y="15724"/>
                </a:lnTo>
                <a:lnTo>
                  <a:pt x="327" y="24292"/>
                </a:lnTo>
                <a:lnTo>
                  <a:pt x="3528" y="30743"/>
                </a:lnTo>
                <a:lnTo>
                  <a:pt x="9298" y="35229"/>
                </a:lnTo>
                <a:lnTo>
                  <a:pt x="17337" y="37900"/>
                </a:lnTo>
                <a:lnTo>
                  <a:pt x="25697" y="36231"/>
                </a:lnTo>
                <a:lnTo>
                  <a:pt x="31902" y="32406"/>
                </a:lnTo>
                <a:lnTo>
                  <a:pt x="35764" y="26390"/>
                </a:lnTo>
                <a:lnTo>
                  <a:pt x="37093" y="18143"/>
                </a:lnTo>
                <a:lnTo>
                  <a:pt x="37093" y="7257"/>
                </a:lnTo>
                <a:lnTo>
                  <a:pt x="30642" y="806"/>
                </a:lnTo>
                <a:lnTo>
                  <a:pt x="19756" y="0"/>
                </a:lnTo>
                <a:close/>
              </a:path>
            </a:pathLst>
          </a:custGeom>
          <a:solidFill>
            <a:srgbClr val="000A38">
              <a:alpha val="35998"/>
            </a:srgbClr>
          </a:solidFill>
        </p:spPr>
        <p:txBody>
          <a:bodyPr wrap="square" lIns="0" tIns="0" rIns="0" bIns="0" rtlCol="0"/>
          <a:lstStyle/>
          <a:p>
            <a:endParaRPr/>
          </a:p>
        </p:txBody>
      </p:sp>
      <p:sp>
        <p:nvSpPr>
          <p:cNvPr id="626" name="object 626"/>
          <p:cNvSpPr/>
          <p:nvPr/>
        </p:nvSpPr>
        <p:spPr>
          <a:xfrm>
            <a:off x="7289272" y="712909"/>
            <a:ext cx="38100" cy="38100"/>
          </a:xfrm>
          <a:custGeom>
            <a:avLst/>
            <a:gdLst/>
            <a:ahLst/>
            <a:cxnLst/>
            <a:rect l="l" t="t" r="r" b="b"/>
            <a:pathLst>
              <a:path w="38100" h="38100">
                <a:moveTo>
                  <a:pt x="15724" y="0"/>
                </a:moveTo>
                <a:lnTo>
                  <a:pt x="8731" y="2066"/>
                </a:lnTo>
                <a:lnTo>
                  <a:pt x="3628" y="6249"/>
                </a:lnTo>
                <a:lnTo>
                  <a:pt x="642" y="12247"/>
                </a:lnTo>
                <a:lnTo>
                  <a:pt x="0" y="19756"/>
                </a:lnTo>
                <a:lnTo>
                  <a:pt x="402" y="30642"/>
                </a:lnTo>
                <a:lnTo>
                  <a:pt x="6853" y="37094"/>
                </a:lnTo>
                <a:lnTo>
                  <a:pt x="18143" y="37497"/>
                </a:lnTo>
                <a:lnTo>
                  <a:pt x="26214" y="36161"/>
                </a:lnTo>
                <a:lnTo>
                  <a:pt x="32205" y="32255"/>
                </a:lnTo>
                <a:lnTo>
                  <a:pt x="36004" y="25930"/>
                </a:lnTo>
                <a:lnTo>
                  <a:pt x="37497" y="17337"/>
                </a:lnTo>
                <a:lnTo>
                  <a:pt x="34832" y="9298"/>
                </a:lnTo>
                <a:lnTo>
                  <a:pt x="30390" y="3528"/>
                </a:lnTo>
                <a:lnTo>
                  <a:pt x="24059" y="327"/>
                </a:lnTo>
                <a:lnTo>
                  <a:pt x="15724" y="0"/>
                </a:lnTo>
                <a:close/>
              </a:path>
            </a:pathLst>
          </a:custGeom>
          <a:solidFill>
            <a:srgbClr val="000A38">
              <a:alpha val="35998"/>
            </a:srgbClr>
          </a:solidFill>
        </p:spPr>
        <p:txBody>
          <a:bodyPr wrap="square" lIns="0" tIns="0" rIns="0" bIns="0" rtlCol="0"/>
          <a:lstStyle/>
          <a:p>
            <a:endParaRPr/>
          </a:p>
        </p:txBody>
      </p:sp>
      <p:sp>
        <p:nvSpPr>
          <p:cNvPr id="627" name="object 627"/>
          <p:cNvSpPr/>
          <p:nvPr/>
        </p:nvSpPr>
        <p:spPr>
          <a:xfrm>
            <a:off x="16445444" y="837900"/>
            <a:ext cx="38100" cy="37465"/>
          </a:xfrm>
          <a:custGeom>
            <a:avLst/>
            <a:gdLst/>
            <a:ahLst/>
            <a:cxnLst/>
            <a:rect l="l" t="t" r="r" b="b"/>
            <a:pathLst>
              <a:path w="38100" h="37465">
                <a:moveTo>
                  <a:pt x="15320" y="0"/>
                </a:moveTo>
                <a:lnTo>
                  <a:pt x="8163" y="2123"/>
                </a:lnTo>
                <a:lnTo>
                  <a:pt x="3123" y="6400"/>
                </a:lnTo>
                <a:lnTo>
                  <a:pt x="352" y="12417"/>
                </a:lnTo>
                <a:lnTo>
                  <a:pt x="0" y="19756"/>
                </a:lnTo>
                <a:lnTo>
                  <a:pt x="1650" y="26944"/>
                </a:lnTo>
                <a:lnTo>
                  <a:pt x="5342" y="32507"/>
                </a:lnTo>
                <a:lnTo>
                  <a:pt x="10999" y="36029"/>
                </a:lnTo>
                <a:lnTo>
                  <a:pt x="18547" y="37094"/>
                </a:lnTo>
                <a:lnTo>
                  <a:pt x="26497" y="35708"/>
                </a:lnTo>
                <a:lnTo>
                  <a:pt x="32255" y="31751"/>
                </a:lnTo>
                <a:lnTo>
                  <a:pt x="35896" y="25527"/>
                </a:lnTo>
                <a:lnTo>
                  <a:pt x="37496" y="17337"/>
                </a:lnTo>
                <a:lnTo>
                  <a:pt x="34711" y="8958"/>
                </a:lnTo>
                <a:lnTo>
                  <a:pt x="30037" y="3225"/>
                </a:lnTo>
                <a:lnTo>
                  <a:pt x="23548" y="214"/>
                </a:lnTo>
                <a:lnTo>
                  <a:pt x="15320" y="0"/>
                </a:lnTo>
                <a:close/>
              </a:path>
            </a:pathLst>
          </a:custGeom>
          <a:solidFill>
            <a:srgbClr val="000A38">
              <a:alpha val="35998"/>
            </a:srgbClr>
          </a:solidFill>
        </p:spPr>
        <p:txBody>
          <a:bodyPr wrap="square" lIns="0" tIns="0" rIns="0" bIns="0" rtlCol="0"/>
          <a:lstStyle/>
          <a:p>
            <a:endParaRPr/>
          </a:p>
        </p:txBody>
      </p:sp>
      <p:sp>
        <p:nvSpPr>
          <p:cNvPr id="628" name="object 628"/>
          <p:cNvSpPr/>
          <p:nvPr/>
        </p:nvSpPr>
        <p:spPr>
          <a:xfrm>
            <a:off x="15225374" y="844755"/>
            <a:ext cx="38100" cy="38100"/>
          </a:xfrm>
          <a:custGeom>
            <a:avLst/>
            <a:gdLst/>
            <a:ahLst/>
            <a:cxnLst/>
            <a:rect l="l" t="t" r="r" b="b"/>
            <a:pathLst>
              <a:path w="38100" h="38100">
                <a:moveTo>
                  <a:pt x="19756" y="0"/>
                </a:moveTo>
                <a:lnTo>
                  <a:pt x="12416" y="585"/>
                </a:lnTo>
                <a:lnTo>
                  <a:pt x="6400" y="3477"/>
                </a:lnTo>
                <a:lnTo>
                  <a:pt x="2122" y="8561"/>
                </a:lnTo>
                <a:lnTo>
                  <a:pt x="0" y="15724"/>
                </a:lnTo>
                <a:lnTo>
                  <a:pt x="679" y="24179"/>
                </a:lnTo>
                <a:lnTo>
                  <a:pt x="3930" y="30743"/>
                </a:lnTo>
                <a:lnTo>
                  <a:pt x="9751" y="35342"/>
                </a:lnTo>
                <a:lnTo>
                  <a:pt x="18142" y="37900"/>
                </a:lnTo>
                <a:lnTo>
                  <a:pt x="26269" y="36231"/>
                </a:lnTo>
                <a:lnTo>
                  <a:pt x="32355" y="32406"/>
                </a:lnTo>
                <a:lnTo>
                  <a:pt x="36173" y="26390"/>
                </a:lnTo>
                <a:lnTo>
                  <a:pt x="37496" y="18143"/>
                </a:lnTo>
                <a:lnTo>
                  <a:pt x="37496" y="6854"/>
                </a:lnTo>
                <a:lnTo>
                  <a:pt x="30238" y="806"/>
                </a:lnTo>
                <a:lnTo>
                  <a:pt x="19756" y="0"/>
                </a:lnTo>
                <a:close/>
              </a:path>
            </a:pathLst>
          </a:custGeom>
          <a:solidFill>
            <a:srgbClr val="000A38">
              <a:alpha val="35998"/>
            </a:srgbClr>
          </a:solidFill>
        </p:spPr>
        <p:txBody>
          <a:bodyPr wrap="square" lIns="0" tIns="0" rIns="0" bIns="0" rtlCol="0"/>
          <a:lstStyle/>
          <a:p>
            <a:endParaRPr/>
          </a:p>
        </p:txBody>
      </p:sp>
      <p:sp>
        <p:nvSpPr>
          <p:cNvPr id="629" name="object 629"/>
          <p:cNvSpPr/>
          <p:nvPr/>
        </p:nvSpPr>
        <p:spPr>
          <a:xfrm>
            <a:off x="6070008" y="716942"/>
            <a:ext cx="38100" cy="38100"/>
          </a:xfrm>
          <a:custGeom>
            <a:avLst/>
            <a:gdLst/>
            <a:ahLst/>
            <a:cxnLst/>
            <a:rect l="l" t="t" r="r" b="b"/>
            <a:pathLst>
              <a:path w="38100" h="38100">
                <a:moveTo>
                  <a:pt x="16530" y="0"/>
                </a:moveTo>
                <a:lnTo>
                  <a:pt x="9298" y="1770"/>
                </a:lnTo>
                <a:lnTo>
                  <a:pt x="4032" y="5695"/>
                </a:lnTo>
                <a:lnTo>
                  <a:pt x="882" y="11509"/>
                </a:lnTo>
                <a:lnTo>
                  <a:pt x="0" y="18949"/>
                </a:lnTo>
                <a:lnTo>
                  <a:pt x="403" y="29433"/>
                </a:lnTo>
                <a:lnTo>
                  <a:pt x="6451" y="36690"/>
                </a:lnTo>
                <a:lnTo>
                  <a:pt x="17337" y="37496"/>
                </a:lnTo>
                <a:lnTo>
                  <a:pt x="25653" y="36262"/>
                </a:lnTo>
                <a:lnTo>
                  <a:pt x="31550" y="32456"/>
                </a:lnTo>
                <a:lnTo>
                  <a:pt x="35481" y="26837"/>
                </a:lnTo>
                <a:lnTo>
                  <a:pt x="37900" y="20159"/>
                </a:lnTo>
                <a:lnTo>
                  <a:pt x="35411" y="10772"/>
                </a:lnTo>
                <a:lnTo>
                  <a:pt x="30995" y="4334"/>
                </a:lnTo>
                <a:lnTo>
                  <a:pt x="24689" y="768"/>
                </a:lnTo>
                <a:lnTo>
                  <a:pt x="16530" y="0"/>
                </a:lnTo>
                <a:close/>
              </a:path>
            </a:pathLst>
          </a:custGeom>
          <a:solidFill>
            <a:srgbClr val="000A38">
              <a:alpha val="35998"/>
            </a:srgbClr>
          </a:solidFill>
        </p:spPr>
        <p:txBody>
          <a:bodyPr wrap="square" lIns="0" tIns="0" rIns="0" bIns="0" rtlCol="0"/>
          <a:lstStyle/>
          <a:p>
            <a:endParaRPr/>
          </a:p>
        </p:txBody>
      </p:sp>
      <p:sp>
        <p:nvSpPr>
          <p:cNvPr id="630" name="object 630"/>
          <p:cNvSpPr/>
          <p:nvPr/>
        </p:nvSpPr>
        <p:spPr>
          <a:xfrm>
            <a:off x="17325621" y="852012"/>
            <a:ext cx="38100" cy="38100"/>
          </a:xfrm>
          <a:custGeom>
            <a:avLst/>
            <a:gdLst/>
            <a:ahLst/>
            <a:cxnLst/>
            <a:rect l="l" t="t" r="r" b="b"/>
            <a:pathLst>
              <a:path w="38100" h="38100">
                <a:moveTo>
                  <a:pt x="19352" y="0"/>
                </a:moveTo>
                <a:lnTo>
                  <a:pt x="11792" y="1253"/>
                </a:lnTo>
                <a:lnTo>
                  <a:pt x="5744" y="4586"/>
                </a:lnTo>
                <a:lnTo>
                  <a:pt x="1662" y="10262"/>
                </a:lnTo>
                <a:lnTo>
                  <a:pt x="0" y="18546"/>
                </a:lnTo>
                <a:lnTo>
                  <a:pt x="1001" y="25987"/>
                </a:lnTo>
                <a:lnTo>
                  <a:pt x="4384" y="31801"/>
                </a:lnTo>
                <a:lnTo>
                  <a:pt x="9809" y="35726"/>
                </a:lnTo>
                <a:lnTo>
                  <a:pt x="16935" y="37496"/>
                </a:lnTo>
                <a:lnTo>
                  <a:pt x="25364" y="36866"/>
                </a:lnTo>
                <a:lnTo>
                  <a:pt x="31752" y="33364"/>
                </a:lnTo>
                <a:lnTo>
                  <a:pt x="35872" y="27291"/>
                </a:lnTo>
                <a:lnTo>
                  <a:pt x="37498" y="18949"/>
                </a:lnTo>
                <a:lnTo>
                  <a:pt x="36363" y="11623"/>
                </a:lnTo>
                <a:lnTo>
                  <a:pt x="32960" y="5997"/>
                </a:lnTo>
                <a:lnTo>
                  <a:pt x="27290" y="2110"/>
                </a:lnTo>
                <a:lnTo>
                  <a:pt x="19352" y="0"/>
                </a:lnTo>
                <a:close/>
              </a:path>
            </a:pathLst>
          </a:custGeom>
          <a:solidFill>
            <a:srgbClr val="000A38">
              <a:alpha val="35998"/>
            </a:srgbClr>
          </a:solidFill>
        </p:spPr>
        <p:txBody>
          <a:bodyPr wrap="square" lIns="0" tIns="0" rIns="0" bIns="0" rtlCol="0"/>
          <a:lstStyle/>
          <a:p>
            <a:endParaRPr/>
          </a:p>
        </p:txBody>
      </p:sp>
      <p:sp>
        <p:nvSpPr>
          <p:cNvPr id="631" name="object 631"/>
          <p:cNvSpPr/>
          <p:nvPr/>
        </p:nvSpPr>
        <p:spPr>
          <a:xfrm>
            <a:off x="16105951" y="859270"/>
            <a:ext cx="37465" cy="38100"/>
          </a:xfrm>
          <a:custGeom>
            <a:avLst/>
            <a:gdLst/>
            <a:ahLst/>
            <a:cxnLst/>
            <a:rect l="l" t="t" r="r" b="b"/>
            <a:pathLst>
              <a:path w="37465" h="38100">
                <a:moveTo>
                  <a:pt x="29434" y="0"/>
                </a:moveTo>
                <a:lnTo>
                  <a:pt x="8063" y="0"/>
                </a:lnTo>
                <a:lnTo>
                  <a:pt x="403" y="6047"/>
                </a:lnTo>
                <a:lnTo>
                  <a:pt x="0" y="16934"/>
                </a:lnTo>
                <a:lnTo>
                  <a:pt x="857" y="25256"/>
                </a:lnTo>
                <a:lnTo>
                  <a:pt x="4435" y="31499"/>
                </a:lnTo>
                <a:lnTo>
                  <a:pt x="10433" y="35701"/>
                </a:lnTo>
                <a:lnTo>
                  <a:pt x="18547" y="37899"/>
                </a:lnTo>
                <a:lnTo>
                  <a:pt x="26831" y="35871"/>
                </a:lnTo>
                <a:lnTo>
                  <a:pt x="32810" y="31650"/>
                </a:lnTo>
                <a:lnTo>
                  <a:pt x="36294" y="25312"/>
                </a:lnTo>
                <a:lnTo>
                  <a:pt x="37094" y="16934"/>
                </a:lnTo>
                <a:lnTo>
                  <a:pt x="36287" y="6047"/>
                </a:lnTo>
                <a:lnTo>
                  <a:pt x="29434" y="0"/>
                </a:lnTo>
                <a:close/>
              </a:path>
            </a:pathLst>
          </a:custGeom>
          <a:solidFill>
            <a:srgbClr val="000A38">
              <a:alpha val="35998"/>
            </a:srgbClr>
          </a:solidFill>
        </p:spPr>
        <p:txBody>
          <a:bodyPr wrap="square" lIns="0" tIns="0" rIns="0" bIns="0" rtlCol="0"/>
          <a:lstStyle/>
          <a:p>
            <a:endParaRPr/>
          </a:p>
        </p:txBody>
      </p:sp>
      <p:sp>
        <p:nvSpPr>
          <p:cNvPr id="632" name="object 632"/>
          <p:cNvSpPr/>
          <p:nvPr/>
        </p:nvSpPr>
        <p:spPr>
          <a:xfrm>
            <a:off x="8169449" y="727021"/>
            <a:ext cx="38100" cy="37465"/>
          </a:xfrm>
          <a:custGeom>
            <a:avLst/>
            <a:gdLst/>
            <a:ahLst/>
            <a:cxnLst/>
            <a:rect l="l" t="t" r="r" b="b"/>
            <a:pathLst>
              <a:path w="38100" h="37465">
                <a:moveTo>
                  <a:pt x="15724" y="0"/>
                </a:moveTo>
                <a:lnTo>
                  <a:pt x="8674" y="2236"/>
                </a:lnTo>
                <a:lnTo>
                  <a:pt x="3477" y="6400"/>
                </a:lnTo>
                <a:lnTo>
                  <a:pt x="472" y="12303"/>
                </a:lnTo>
                <a:lnTo>
                  <a:pt x="0" y="19756"/>
                </a:lnTo>
                <a:lnTo>
                  <a:pt x="1984" y="28078"/>
                </a:lnTo>
                <a:lnTo>
                  <a:pt x="6501" y="33717"/>
                </a:lnTo>
                <a:lnTo>
                  <a:pt x="13210" y="36709"/>
                </a:lnTo>
                <a:lnTo>
                  <a:pt x="21772" y="37094"/>
                </a:lnTo>
                <a:lnTo>
                  <a:pt x="32658" y="36288"/>
                </a:lnTo>
                <a:lnTo>
                  <a:pt x="37496" y="28224"/>
                </a:lnTo>
                <a:lnTo>
                  <a:pt x="37496" y="17337"/>
                </a:lnTo>
                <a:lnTo>
                  <a:pt x="34831" y="9412"/>
                </a:lnTo>
                <a:lnTo>
                  <a:pt x="30390" y="3528"/>
                </a:lnTo>
                <a:lnTo>
                  <a:pt x="24058" y="214"/>
                </a:lnTo>
                <a:lnTo>
                  <a:pt x="15724" y="0"/>
                </a:lnTo>
                <a:close/>
              </a:path>
            </a:pathLst>
          </a:custGeom>
          <a:solidFill>
            <a:srgbClr val="000A38">
              <a:alpha val="35998"/>
            </a:srgbClr>
          </a:solidFill>
        </p:spPr>
        <p:txBody>
          <a:bodyPr wrap="square" lIns="0" tIns="0" rIns="0" bIns="0" rtlCol="0"/>
          <a:lstStyle/>
          <a:p>
            <a:endParaRPr/>
          </a:p>
        </p:txBody>
      </p:sp>
      <p:sp>
        <p:nvSpPr>
          <p:cNvPr id="633" name="object 633"/>
          <p:cNvSpPr/>
          <p:nvPr/>
        </p:nvSpPr>
        <p:spPr>
          <a:xfrm>
            <a:off x="18209421" y="869753"/>
            <a:ext cx="38100" cy="38100"/>
          </a:xfrm>
          <a:custGeom>
            <a:avLst/>
            <a:gdLst/>
            <a:ahLst/>
            <a:cxnLst/>
            <a:rect l="l" t="t" r="r" b="b"/>
            <a:pathLst>
              <a:path w="38100" h="38100">
                <a:moveTo>
                  <a:pt x="18951" y="0"/>
                </a:moveTo>
                <a:lnTo>
                  <a:pt x="11567" y="1001"/>
                </a:lnTo>
                <a:lnTo>
                  <a:pt x="5846" y="4384"/>
                </a:lnTo>
                <a:lnTo>
                  <a:pt x="1940" y="9808"/>
                </a:lnTo>
                <a:lnTo>
                  <a:pt x="0" y="16934"/>
                </a:lnTo>
                <a:lnTo>
                  <a:pt x="851" y="25193"/>
                </a:lnTo>
                <a:lnTo>
                  <a:pt x="4386" y="31297"/>
                </a:lnTo>
                <a:lnTo>
                  <a:pt x="10264" y="35361"/>
                </a:lnTo>
                <a:lnTo>
                  <a:pt x="18145" y="37496"/>
                </a:lnTo>
                <a:lnTo>
                  <a:pt x="25818" y="36041"/>
                </a:lnTo>
                <a:lnTo>
                  <a:pt x="31753" y="32809"/>
                </a:lnTo>
                <a:lnTo>
                  <a:pt x="35722" y="27688"/>
                </a:lnTo>
                <a:lnTo>
                  <a:pt x="37498" y="20562"/>
                </a:lnTo>
                <a:lnTo>
                  <a:pt x="36755" y="12133"/>
                </a:lnTo>
                <a:lnTo>
                  <a:pt x="33366" y="5745"/>
                </a:lnTo>
                <a:lnTo>
                  <a:pt x="27406" y="1625"/>
                </a:lnTo>
                <a:lnTo>
                  <a:pt x="18951" y="0"/>
                </a:lnTo>
                <a:close/>
              </a:path>
            </a:pathLst>
          </a:custGeom>
          <a:solidFill>
            <a:srgbClr val="000A38">
              <a:alpha val="35998"/>
            </a:srgbClr>
          </a:solidFill>
        </p:spPr>
        <p:txBody>
          <a:bodyPr wrap="square" lIns="0" tIns="0" rIns="0" bIns="0" rtlCol="0"/>
          <a:lstStyle/>
          <a:p>
            <a:endParaRPr/>
          </a:p>
        </p:txBody>
      </p:sp>
      <p:sp>
        <p:nvSpPr>
          <p:cNvPr id="634" name="object 634"/>
          <p:cNvSpPr/>
          <p:nvPr/>
        </p:nvSpPr>
        <p:spPr>
          <a:xfrm>
            <a:off x="16990161" y="873785"/>
            <a:ext cx="38100" cy="38100"/>
          </a:xfrm>
          <a:custGeom>
            <a:avLst/>
            <a:gdLst/>
            <a:ahLst/>
            <a:cxnLst/>
            <a:rect l="l" t="t" r="r" b="b"/>
            <a:pathLst>
              <a:path w="38100" h="38100">
                <a:moveTo>
                  <a:pt x="20563" y="0"/>
                </a:moveTo>
                <a:lnTo>
                  <a:pt x="12133" y="743"/>
                </a:lnTo>
                <a:lnTo>
                  <a:pt x="5745" y="4132"/>
                </a:lnTo>
                <a:lnTo>
                  <a:pt x="1625" y="10092"/>
                </a:lnTo>
                <a:lnTo>
                  <a:pt x="0" y="18546"/>
                </a:lnTo>
                <a:lnTo>
                  <a:pt x="1001" y="25930"/>
                </a:lnTo>
                <a:lnTo>
                  <a:pt x="4384" y="31650"/>
                </a:lnTo>
                <a:lnTo>
                  <a:pt x="9809" y="35556"/>
                </a:lnTo>
                <a:lnTo>
                  <a:pt x="16935" y="37496"/>
                </a:lnTo>
                <a:lnTo>
                  <a:pt x="25313" y="36551"/>
                </a:lnTo>
                <a:lnTo>
                  <a:pt x="31348" y="32960"/>
                </a:lnTo>
                <a:lnTo>
                  <a:pt x="35417" y="27404"/>
                </a:lnTo>
                <a:lnTo>
                  <a:pt x="37899" y="20562"/>
                </a:lnTo>
                <a:lnTo>
                  <a:pt x="36438" y="11963"/>
                </a:lnTo>
                <a:lnTo>
                  <a:pt x="33162" y="5594"/>
                </a:lnTo>
                <a:lnTo>
                  <a:pt x="27921" y="1568"/>
                </a:lnTo>
                <a:lnTo>
                  <a:pt x="20563" y="0"/>
                </a:lnTo>
                <a:close/>
              </a:path>
            </a:pathLst>
          </a:custGeom>
          <a:solidFill>
            <a:srgbClr val="000A38">
              <a:alpha val="35998"/>
            </a:srgbClr>
          </a:solidFill>
        </p:spPr>
        <p:txBody>
          <a:bodyPr wrap="square" lIns="0" tIns="0" rIns="0" bIns="0" rtlCol="0"/>
          <a:lstStyle/>
          <a:p>
            <a:endParaRPr/>
          </a:p>
        </p:txBody>
      </p:sp>
      <p:sp>
        <p:nvSpPr>
          <p:cNvPr id="635" name="object 635"/>
          <p:cNvSpPr/>
          <p:nvPr/>
        </p:nvSpPr>
        <p:spPr>
          <a:xfrm>
            <a:off x="17871141" y="887493"/>
            <a:ext cx="38100" cy="38735"/>
          </a:xfrm>
          <a:custGeom>
            <a:avLst/>
            <a:gdLst/>
            <a:ahLst/>
            <a:cxnLst/>
            <a:rect l="l" t="t" r="r" b="b"/>
            <a:pathLst>
              <a:path w="38100" h="38734">
                <a:moveTo>
                  <a:pt x="18951" y="0"/>
                </a:moveTo>
                <a:lnTo>
                  <a:pt x="11510" y="882"/>
                </a:lnTo>
                <a:lnTo>
                  <a:pt x="5695" y="4032"/>
                </a:lnTo>
                <a:lnTo>
                  <a:pt x="1770" y="9298"/>
                </a:lnTo>
                <a:lnTo>
                  <a:pt x="0" y="16530"/>
                </a:lnTo>
                <a:lnTo>
                  <a:pt x="888" y="25206"/>
                </a:lnTo>
                <a:lnTo>
                  <a:pt x="4385" y="31499"/>
                </a:lnTo>
                <a:lnTo>
                  <a:pt x="9923" y="35752"/>
                </a:lnTo>
                <a:lnTo>
                  <a:pt x="16935" y="38303"/>
                </a:lnTo>
                <a:lnTo>
                  <a:pt x="26044" y="36161"/>
                </a:lnTo>
                <a:lnTo>
                  <a:pt x="32659" y="32054"/>
                </a:lnTo>
                <a:lnTo>
                  <a:pt x="36552" y="25829"/>
                </a:lnTo>
                <a:lnTo>
                  <a:pt x="37498" y="17337"/>
                </a:lnTo>
                <a:lnTo>
                  <a:pt x="37094" y="6451"/>
                </a:lnTo>
                <a:lnTo>
                  <a:pt x="29434" y="403"/>
                </a:lnTo>
                <a:lnTo>
                  <a:pt x="18951" y="0"/>
                </a:lnTo>
                <a:close/>
              </a:path>
            </a:pathLst>
          </a:custGeom>
          <a:solidFill>
            <a:srgbClr val="000A38">
              <a:alpha val="35998"/>
            </a:srgbClr>
          </a:solidFill>
        </p:spPr>
        <p:txBody>
          <a:bodyPr wrap="square" lIns="0" tIns="0" rIns="0" bIns="0" rtlCol="0"/>
          <a:lstStyle/>
          <a:p>
            <a:endParaRPr/>
          </a:p>
        </p:txBody>
      </p:sp>
      <p:sp>
        <p:nvSpPr>
          <p:cNvPr id="636" name="object 636"/>
          <p:cNvSpPr/>
          <p:nvPr/>
        </p:nvSpPr>
        <p:spPr>
          <a:xfrm>
            <a:off x="6950185" y="730650"/>
            <a:ext cx="37465" cy="38100"/>
          </a:xfrm>
          <a:custGeom>
            <a:avLst/>
            <a:gdLst/>
            <a:ahLst/>
            <a:cxnLst/>
            <a:rect l="l" t="t" r="r" b="b"/>
            <a:pathLst>
              <a:path w="37465" h="38100">
                <a:moveTo>
                  <a:pt x="19756" y="0"/>
                </a:moveTo>
                <a:lnTo>
                  <a:pt x="12247" y="812"/>
                </a:lnTo>
                <a:lnTo>
                  <a:pt x="6249" y="3780"/>
                </a:lnTo>
                <a:lnTo>
                  <a:pt x="2066" y="8788"/>
                </a:lnTo>
                <a:lnTo>
                  <a:pt x="0" y="15724"/>
                </a:lnTo>
                <a:lnTo>
                  <a:pt x="327" y="24349"/>
                </a:lnTo>
                <a:lnTo>
                  <a:pt x="3527" y="30895"/>
                </a:lnTo>
                <a:lnTo>
                  <a:pt x="9298" y="35399"/>
                </a:lnTo>
                <a:lnTo>
                  <a:pt x="17337" y="37900"/>
                </a:lnTo>
                <a:lnTo>
                  <a:pt x="25697" y="36231"/>
                </a:lnTo>
                <a:lnTo>
                  <a:pt x="31902" y="32406"/>
                </a:lnTo>
                <a:lnTo>
                  <a:pt x="35764" y="26390"/>
                </a:lnTo>
                <a:lnTo>
                  <a:pt x="37094" y="18143"/>
                </a:lnTo>
                <a:lnTo>
                  <a:pt x="37094" y="7257"/>
                </a:lnTo>
                <a:lnTo>
                  <a:pt x="30643" y="806"/>
                </a:lnTo>
                <a:lnTo>
                  <a:pt x="19756" y="0"/>
                </a:lnTo>
                <a:close/>
              </a:path>
            </a:pathLst>
          </a:custGeom>
          <a:solidFill>
            <a:srgbClr val="000A38">
              <a:alpha val="35998"/>
            </a:srgbClr>
          </a:solidFill>
        </p:spPr>
        <p:txBody>
          <a:bodyPr wrap="square" lIns="0" tIns="0" rIns="0" bIns="0" rtlCol="0"/>
          <a:lstStyle/>
          <a:p>
            <a:endParaRPr/>
          </a:p>
        </p:txBody>
      </p:sp>
      <p:sp>
        <p:nvSpPr>
          <p:cNvPr id="637" name="object 637"/>
          <p:cNvSpPr/>
          <p:nvPr/>
        </p:nvSpPr>
        <p:spPr>
          <a:xfrm>
            <a:off x="9050431" y="741133"/>
            <a:ext cx="38100" cy="38100"/>
          </a:xfrm>
          <a:custGeom>
            <a:avLst/>
            <a:gdLst/>
            <a:ahLst/>
            <a:cxnLst/>
            <a:rect l="l" t="t" r="r" b="b"/>
            <a:pathLst>
              <a:path w="38100" h="38100">
                <a:moveTo>
                  <a:pt x="18950" y="0"/>
                </a:moveTo>
                <a:lnTo>
                  <a:pt x="10659" y="1965"/>
                </a:lnTo>
                <a:lnTo>
                  <a:pt x="4636" y="6047"/>
                </a:lnTo>
                <a:lnTo>
                  <a:pt x="1032" y="12247"/>
                </a:lnTo>
                <a:lnTo>
                  <a:pt x="0" y="20562"/>
                </a:lnTo>
                <a:lnTo>
                  <a:pt x="403" y="31448"/>
                </a:lnTo>
                <a:lnTo>
                  <a:pt x="7660" y="37496"/>
                </a:lnTo>
                <a:lnTo>
                  <a:pt x="18547" y="37496"/>
                </a:lnTo>
                <a:lnTo>
                  <a:pt x="25987" y="36381"/>
                </a:lnTo>
                <a:lnTo>
                  <a:pt x="31802" y="33112"/>
                </a:lnTo>
                <a:lnTo>
                  <a:pt x="35727" y="27801"/>
                </a:lnTo>
                <a:lnTo>
                  <a:pt x="37497" y="20562"/>
                </a:lnTo>
                <a:lnTo>
                  <a:pt x="36640" y="12303"/>
                </a:lnTo>
                <a:lnTo>
                  <a:pt x="33062" y="6198"/>
                </a:lnTo>
                <a:lnTo>
                  <a:pt x="27064" y="2135"/>
                </a:lnTo>
                <a:lnTo>
                  <a:pt x="18950" y="0"/>
                </a:lnTo>
                <a:close/>
              </a:path>
            </a:pathLst>
          </a:custGeom>
          <a:solidFill>
            <a:srgbClr val="000A38">
              <a:alpha val="35998"/>
            </a:srgbClr>
          </a:solidFill>
        </p:spPr>
        <p:txBody>
          <a:bodyPr wrap="square" lIns="0" tIns="0" rIns="0" bIns="0" rtlCol="0"/>
          <a:lstStyle/>
          <a:p>
            <a:endParaRPr/>
          </a:p>
        </p:txBody>
      </p:sp>
      <p:sp>
        <p:nvSpPr>
          <p:cNvPr id="638" name="object 638"/>
          <p:cNvSpPr/>
          <p:nvPr/>
        </p:nvSpPr>
        <p:spPr>
          <a:xfrm>
            <a:off x="7831167" y="745165"/>
            <a:ext cx="38100" cy="38100"/>
          </a:xfrm>
          <a:custGeom>
            <a:avLst/>
            <a:gdLst/>
            <a:ahLst/>
            <a:cxnLst/>
            <a:rect l="l" t="t" r="r" b="b"/>
            <a:pathLst>
              <a:path w="38100" h="38100">
                <a:moveTo>
                  <a:pt x="18547" y="0"/>
                </a:moveTo>
                <a:lnTo>
                  <a:pt x="10546" y="1814"/>
                </a:lnTo>
                <a:lnTo>
                  <a:pt x="4737" y="5443"/>
                </a:lnTo>
                <a:lnTo>
                  <a:pt x="1196" y="10886"/>
                </a:lnTo>
                <a:lnTo>
                  <a:pt x="0" y="18143"/>
                </a:lnTo>
                <a:lnTo>
                  <a:pt x="1329" y="26554"/>
                </a:lnTo>
                <a:lnTo>
                  <a:pt x="5191" y="32810"/>
                </a:lnTo>
                <a:lnTo>
                  <a:pt x="11396" y="36571"/>
                </a:lnTo>
                <a:lnTo>
                  <a:pt x="19756" y="37497"/>
                </a:lnTo>
                <a:lnTo>
                  <a:pt x="30240" y="37094"/>
                </a:lnTo>
                <a:lnTo>
                  <a:pt x="37094" y="30239"/>
                </a:lnTo>
                <a:lnTo>
                  <a:pt x="37496" y="19353"/>
                </a:lnTo>
                <a:lnTo>
                  <a:pt x="36066" y="10999"/>
                </a:lnTo>
                <a:lnTo>
                  <a:pt x="32104" y="5140"/>
                </a:lnTo>
                <a:lnTo>
                  <a:pt x="26100" y="1549"/>
                </a:lnTo>
                <a:lnTo>
                  <a:pt x="18547" y="0"/>
                </a:lnTo>
                <a:close/>
              </a:path>
            </a:pathLst>
          </a:custGeom>
          <a:solidFill>
            <a:srgbClr val="000A38">
              <a:alpha val="35998"/>
            </a:srgbClr>
          </a:solidFill>
        </p:spPr>
        <p:txBody>
          <a:bodyPr wrap="square" lIns="0" tIns="0" rIns="0" bIns="0" rtlCol="0"/>
          <a:lstStyle/>
          <a:p>
            <a:endParaRPr/>
          </a:p>
        </p:txBody>
      </p:sp>
      <p:sp>
        <p:nvSpPr>
          <p:cNvPr id="639" name="object 639"/>
          <p:cNvSpPr/>
          <p:nvPr/>
        </p:nvSpPr>
        <p:spPr>
          <a:xfrm>
            <a:off x="9934638" y="755648"/>
            <a:ext cx="38100" cy="38100"/>
          </a:xfrm>
          <a:custGeom>
            <a:avLst/>
            <a:gdLst/>
            <a:ahLst/>
            <a:cxnLst/>
            <a:rect l="l" t="t" r="r" b="b"/>
            <a:pathLst>
              <a:path w="38100" h="38100">
                <a:moveTo>
                  <a:pt x="17337" y="0"/>
                </a:moveTo>
                <a:lnTo>
                  <a:pt x="6451" y="806"/>
                </a:lnTo>
                <a:lnTo>
                  <a:pt x="403" y="8063"/>
                </a:lnTo>
                <a:lnTo>
                  <a:pt x="0" y="18546"/>
                </a:lnTo>
                <a:lnTo>
                  <a:pt x="881" y="25987"/>
                </a:lnTo>
                <a:lnTo>
                  <a:pt x="4031" y="31801"/>
                </a:lnTo>
                <a:lnTo>
                  <a:pt x="9298" y="35726"/>
                </a:lnTo>
                <a:lnTo>
                  <a:pt x="16531" y="37496"/>
                </a:lnTo>
                <a:lnTo>
                  <a:pt x="24916" y="36520"/>
                </a:lnTo>
                <a:lnTo>
                  <a:pt x="31298" y="33011"/>
                </a:lnTo>
                <a:lnTo>
                  <a:pt x="35639" y="27007"/>
                </a:lnTo>
                <a:lnTo>
                  <a:pt x="37901" y="18546"/>
                </a:lnTo>
                <a:lnTo>
                  <a:pt x="35765" y="10432"/>
                </a:lnTo>
                <a:lnTo>
                  <a:pt x="31702" y="4435"/>
                </a:lnTo>
                <a:lnTo>
                  <a:pt x="25597" y="856"/>
                </a:lnTo>
                <a:lnTo>
                  <a:pt x="17337" y="0"/>
                </a:lnTo>
                <a:close/>
              </a:path>
            </a:pathLst>
          </a:custGeom>
          <a:solidFill>
            <a:srgbClr val="000A38">
              <a:alpha val="35998"/>
            </a:srgbClr>
          </a:solidFill>
        </p:spPr>
        <p:txBody>
          <a:bodyPr wrap="square" lIns="0" tIns="0" rIns="0" bIns="0" rtlCol="0"/>
          <a:lstStyle/>
          <a:p>
            <a:endParaRPr/>
          </a:p>
        </p:txBody>
      </p:sp>
      <p:sp>
        <p:nvSpPr>
          <p:cNvPr id="640" name="object 640"/>
          <p:cNvSpPr/>
          <p:nvPr/>
        </p:nvSpPr>
        <p:spPr>
          <a:xfrm>
            <a:off x="12034078" y="766131"/>
            <a:ext cx="38100" cy="38735"/>
          </a:xfrm>
          <a:custGeom>
            <a:avLst/>
            <a:gdLst/>
            <a:ahLst/>
            <a:cxnLst/>
            <a:rect l="l" t="t" r="r" b="b"/>
            <a:pathLst>
              <a:path w="38100" h="38734">
                <a:moveTo>
                  <a:pt x="20563" y="0"/>
                </a:moveTo>
                <a:lnTo>
                  <a:pt x="12304" y="737"/>
                </a:lnTo>
                <a:lnTo>
                  <a:pt x="5897" y="4082"/>
                </a:lnTo>
                <a:lnTo>
                  <a:pt x="1682" y="9922"/>
                </a:lnTo>
                <a:lnTo>
                  <a:pt x="0" y="18143"/>
                </a:lnTo>
                <a:lnTo>
                  <a:pt x="1090" y="26396"/>
                </a:lnTo>
                <a:lnTo>
                  <a:pt x="4788" y="32457"/>
                </a:lnTo>
                <a:lnTo>
                  <a:pt x="10830" y="36400"/>
                </a:lnTo>
                <a:lnTo>
                  <a:pt x="18951" y="38303"/>
                </a:lnTo>
                <a:lnTo>
                  <a:pt x="27241" y="36344"/>
                </a:lnTo>
                <a:lnTo>
                  <a:pt x="33264" y="32305"/>
                </a:lnTo>
                <a:lnTo>
                  <a:pt x="36867" y="26226"/>
                </a:lnTo>
                <a:lnTo>
                  <a:pt x="37900" y="18143"/>
                </a:lnTo>
                <a:lnTo>
                  <a:pt x="37900" y="7660"/>
                </a:lnTo>
                <a:lnTo>
                  <a:pt x="31046" y="806"/>
                </a:lnTo>
                <a:lnTo>
                  <a:pt x="20563" y="0"/>
                </a:lnTo>
                <a:close/>
              </a:path>
            </a:pathLst>
          </a:custGeom>
          <a:solidFill>
            <a:srgbClr val="000A38">
              <a:alpha val="35998"/>
            </a:srgbClr>
          </a:solidFill>
        </p:spPr>
        <p:txBody>
          <a:bodyPr wrap="square" lIns="0" tIns="0" rIns="0" bIns="0" rtlCol="0"/>
          <a:lstStyle/>
          <a:p>
            <a:endParaRPr/>
          </a:p>
        </p:txBody>
      </p:sp>
      <p:sp>
        <p:nvSpPr>
          <p:cNvPr id="641" name="object 641"/>
          <p:cNvSpPr/>
          <p:nvPr/>
        </p:nvSpPr>
        <p:spPr>
          <a:xfrm>
            <a:off x="6404661" y="695572"/>
            <a:ext cx="38735" cy="38100"/>
          </a:xfrm>
          <a:custGeom>
            <a:avLst/>
            <a:gdLst/>
            <a:ahLst/>
            <a:cxnLst/>
            <a:rect l="l" t="t" r="r" b="b"/>
            <a:pathLst>
              <a:path w="38735" h="38100">
                <a:moveTo>
                  <a:pt x="15321" y="0"/>
                </a:moveTo>
                <a:lnTo>
                  <a:pt x="8051" y="2356"/>
                </a:lnTo>
                <a:lnTo>
                  <a:pt x="3124" y="6753"/>
                </a:lnTo>
                <a:lnTo>
                  <a:pt x="466" y="12814"/>
                </a:lnTo>
                <a:lnTo>
                  <a:pt x="0" y="20159"/>
                </a:lnTo>
                <a:lnTo>
                  <a:pt x="1209" y="30642"/>
                </a:lnTo>
                <a:lnTo>
                  <a:pt x="7257" y="37497"/>
                </a:lnTo>
                <a:lnTo>
                  <a:pt x="18547" y="37497"/>
                </a:lnTo>
                <a:lnTo>
                  <a:pt x="27020" y="35783"/>
                </a:lnTo>
                <a:lnTo>
                  <a:pt x="32810" y="31650"/>
                </a:lnTo>
                <a:lnTo>
                  <a:pt x="36407" y="25703"/>
                </a:lnTo>
                <a:lnTo>
                  <a:pt x="38303" y="18546"/>
                </a:lnTo>
                <a:lnTo>
                  <a:pt x="35279" y="9468"/>
                </a:lnTo>
                <a:lnTo>
                  <a:pt x="30441" y="3376"/>
                </a:lnTo>
                <a:lnTo>
                  <a:pt x="23788" y="233"/>
                </a:lnTo>
                <a:lnTo>
                  <a:pt x="15321" y="0"/>
                </a:lnTo>
                <a:close/>
              </a:path>
            </a:pathLst>
          </a:custGeom>
          <a:solidFill>
            <a:srgbClr val="000A38">
              <a:alpha val="35998"/>
            </a:srgbClr>
          </a:solidFill>
        </p:spPr>
        <p:txBody>
          <a:bodyPr wrap="square" lIns="0" tIns="0" rIns="0" bIns="0" rtlCol="0"/>
          <a:lstStyle/>
          <a:p>
            <a:endParaRPr/>
          </a:p>
        </p:txBody>
      </p:sp>
      <p:sp>
        <p:nvSpPr>
          <p:cNvPr id="642" name="object 642"/>
          <p:cNvSpPr/>
          <p:nvPr/>
        </p:nvSpPr>
        <p:spPr>
          <a:xfrm>
            <a:off x="8715375" y="762503"/>
            <a:ext cx="37465" cy="38100"/>
          </a:xfrm>
          <a:custGeom>
            <a:avLst/>
            <a:gdLst/>
            <a:ahLst/>
            <a:cxnLst/>
            <a:rect l="l" t="t" r="r" b="b"/>
            <a:pathLst>
              <a:path w="37465" h="38100">
                <a:moveTo>
                  <a:pt x="18547" y="0"/>
                </a:moveTo>
                <a:lnTo>
                  <a:pt x="10092" y="2198"/>
                </a:lnTo>
                <a:lnTo>
                  <a:pt x="4133" y="6400"/>
                </a:lnTo>
                <a:lnTo>
                  <a:pt x="743" y="12643"/>
                </a:lnTo>
                <a:lnTo>
                  <a:pt x="0" y="20965"/>
                </a:lnTo>
                <a:lnTo>
                  <a:pt x="806" y="31852"/>
                </a:lnTo>
                <a:lnTo>
                  <a:pt x="7660" y="37899"/>
                </a:lnTo>
                <a:lnTo>
                  <a:pt x="29030" y="37899"/>
                </a:lnTo>
                <a:lnTo>
                  <a:pt x="36691" y="31852"/>
                </a:lnTo>
                <a:lnTo>
                  <a:pt x="37094" y="20965"/>
                </a:lnTo>
                <a:lnTo>
                  <a:pt x="36237" y="12417"/>
                </a:lnTo>
                <a:lnTo>
                  <a:pt x="32659" y="6098"/>
                </a:lnTo>
                <a:lnTo>
                  <a:pt x="26661" y="1971"/>
                </a:lnTo>
                <a:lnTo>
                  <a:pt x="18547" y="0"/>
                </a:lnTo>
                <a:close/>
              </a:path>
            </a:pathLst>
          </a:custGeom>
          <a:solidFill>
            <a:srgbClr val="000A38">
              <a:alpha val="35998"/>
            </a:srgbClr>
          </a:solidFill>
        </p:spPr>
        <p:txBody>
          <a:bodyPr wrap="square" lIns="0" tIns="0" rIns="0" bIns="0" rtlCol="0"/>
          <a:lstStyle/>
          <a:p>
            <a:endParaRPr/>
          </a:p>
        </p:txBody>
      </p:sp>
      <p:sp>
        <p:nvSpPr>
          <p:cNvPr id="643" name="object 643"/>
          <p:cNvSpPr/>
          <p:nvPr/>
        </p:nvSpPr>
        <p:spPr>
          <a:xfrm>
            <a:off x="4304819" y="688314"/>
            <a:ext cx="38100" cy="38100"/>
          </a:xfrm>
          <a:custGeom>
            <a:avLst/>
            <a:gdLst/>
            <a:ahLst/>
            <a:cxnLst/>
            <a:rect l="l" t="t" r="r" b="b"/>
            <a:pathLst>
              <a:path w="38100" h="38100">
                <a:moveTo>
                  <a:pt x="18949" y="0"/>
                </a:moveTo>
                <a:lnTo>
                  <a:pt x="10602" y="1562"/>
                </a:lnTo>
                <a:lnTo>
                  <a:pt x="4485" y="5543"/>
                </a:lnTo>
                <a:lnTo>
                  <a:pt x="862" y="11793"/>
                </a:lnTo>
                <a:lnTo>
                  <a:pt x="0" y="20159"/>
                </a:lnTo>
                <a:lnTo>
                  <a:pt x="806" y="30642"/>
                </a:lnTo>
                <a:lnTo>
                  <a:pt x="7660" y="37497"/>
                </a:lnTo>
                <a:lnTo>
                  <a:pt x="18546" y="37497"/>
                </a:lnTo>
                <a:lnTo>
                  <a:pt x="26667" y="35834"/>
                </a:lnTo>
                <a:lnTo>
                  <a:pt x="32406" y="31751"/>
                </a:lnTo>
                <a:lnTo>
                  <a:pt x="35953" y="25703"/>
                </a:lnTo>
                <a:lnTo>
                  <a:pt x="37496" y="18143"/>
                </a:lnTo>
                <a:lnTo>
                  <a:pt x="35449" y="10149"/>
                </a:lnTo>
                <a:lnTo>
                  <a:pt x="31700" y="4384"/>
                </a:lnTo>
                <a:lnTo>
                  <a:pt x="26213" y="963"/>
                </a:lnTo>
                <a:lnTo>
                  <a:pt x="18949" y="0"/>
                </a:lnTo>
                <a:close/>
              </a:path>
            </a:pathLst>
          </a:custGeom>
          <a:solidFill>
            <a:srgbClr val="000A38">
              <a:alpha val="35998"/>
            </a:srgbClr>
          </a:solidFill>
        </p:spPr>
        <p:txBody>
          <a:bodyPr wrap="square" lIns="0" tIns="0" rIns="0" bIns="0" rtlCol="0"/>
          <a:lstStyle/>
          <a:p>
            <a:endParaRPr/>
          </a:p>
        </p:txBody>
      </p:sp>
      <p:sp>
        <p:nvSpPr>
          <p:cNvPr id="644" name="object 644"/>
          <p:cNvSpPr/>
          <p:nvPr/>
        </p:nvSpPr>
        <p:spPr>
          <a:xfrm>
            <a:off x="10815218" y="770163"/>
            <a:ext cx="38100" cy="37465"/>
          </a:xfrm>
          <a:custGeom>
            <a:avLst/>
            <a:gdLst/>
            <a:ahLst/>
            <a:cxnLst/>
            <a:rect l="l" t="t" r="r" b="b"/>
            <a:pathLst>
              <a:path w="38100" h="37465">
                <a:moveTo>
                  <a:pt x="16127" y="0"/>
                </a:moveTo>
                <a:lnTo>
                  <a:pt x="9071" y="2173"/>
                </a:lnTo>
                <a:lnTo>
                  <a:pt x="3830" y="6199"/>
                </a:lnTo>
                <a:lnTo>
                  <a:pt x="705" y="11963"/>
                </a:lnTo>
                <a:lnTo>
                  <a:pt x="0" y="19353"/>
                </a:lnTo>
                <a:lnTo>
                  <a:pt x="1978" y="27682"/>
                </a:lnTo>
                <a:lnTo>
                  <a:pt x="6450" y="33364"/>
                </a:lnTo>
                <a:lnTo>
                  <a:pt x="13040" y="36476"/>
                </a:lnTo>
                <a:lnTo>
                  <a:pt x="21369" y="37094"/>
                </a:lnTo>
                <a:lnTo>
                  <a:pt x="28425" y="35027"/>
                </a:lnTo>
                <a:lnTo>
                  <a:pt x="33364" y="30844"/>
                </a:lnTo>
                <a:lnTo>
                  <a:pt x="36337" y="24847"/>
                </a:lnTo>
                <a:lnTo>
                  <a:pt x="37497" y="17337"/>
                </a:lnTo>
                <a:lnTo>
                  <a:pt x="35065" y="9412"/>
                </a:lnTo>
                <a:lnTo>
                  <a:pt x="30743" y="3528"/>
                </a:lnTo>
                <a:lnTo>
                  <a:pt x="24456" y="214"/>
                </a:lnTo>
                <a:lnTo>
                  <a:pt x="16127" y="0"/>
                </a:lnTo>
                <a:close/>
              </a:path>
            </a:pathLst>
          </a:custGeom>
          <a:solidFill>
            <a:srgbClr val="000A38">
              <a:alpha val="35998"/>
            </a:srgbClr>
          </a:solidFill>
        </p:spPr>
        <p:txBody>
          <a:bodyPr wrap="square" lIns="0" tIns="0" rIns="0" bIns="0" rtlCol="0"/>
          <a:lstStyle/>
          <a:p>
            <a:endParaRPr/>
          </a:p>
        </p:txBody>
      </p:sp>
      <p:sp>
        <p:nvSpPr>
          <p:cNvPr id="645" name="object 645"/>
          <p:cNvSpPr/>
          <p:nvPr/>
        </p:nvSpPr>
        <p:spPr>
          <a:xfrm>
            <a:off x="5524081" y="680654"/>
            <a:ext cx="37465" cy="38735"/>
          </a:xfrm>
          <a:custGeom>
            <a:avLst/>
            <a:gdLst/>
            <a:ahLst/>
            <a:cxnLst/>
            <a:rect l="l" t="t" r="r" b="b"/>
            <a:pathLst>
              <a:path w="37464" h="38734">
                <a:moveTo>
                  <a:pt x="17740" y="0"/>
                </a:moveTo>
                <a:lnTo>
                  <a:pt x="7257" y="806"/>
                </a:lnTo>
                <a:lnTo>
                  <a:pt x="0" y="6854"/>
                </a:lnTo>
                <a:lnTo>
                  <a:pt x="0" y="17740"/>
                </a:lnTo>
                <a:lnTo>
                  <a:pt x="1178" y="26283"/>
                </a:lnTo>
                <a:lnTo>
                  <a:pt x="4889" y="32255"/>
                </a:lnTo>
                <a:lnTo>
                  <a:pt x="10489" y="36111"/>
                </a:lnTo>
                <a:lnTo>
                  <a:pt x="17337" y="38303"/>
                </a:lnTo>
                <a:lnTo>
                  <a:pt x="26718" y="35745"/>
                </a:lnTo>
                <a:lnTo>
                  <a:pt x="33112" y="31146"/>
                </a:lnTo>
                <a:lnTo>
                  <a:pt x="36558" y="24582"/>
                </a:lnTo>
                <a:lnTo>
                  <a:pt x="37094" y="16127"/>
                </a:lnTo>
                <a:lnTo>
                  <a:pt x="35090" y="8958"/>
                </a:lnTo>
                <a:lnTo>
                  <a:pt x="31046" y="3830"/>
                </a:lnTo>
                <a:lnTo>
                  <a:pt x="25187" y="819"/>
                </a:lnTo>
                <a:lnTo>
                  <a:pt x="17740" y="0"/>
                </a:lnTo>
                <a:close/>
              </a:path>
            </a:pathLst>
          </a:custGeom>
          <a:solidFill>
            <a:srgbClr val="000A38">
              <a:alpha val="35998"/>
            </a:srgbClr>
          </a:solidFill>
        </p:spPr>
        <p:txBody>
          <a:bodyPr wrap="square" lIns="0" tIns="0" rIns="0" bIns="0" rtlCol="0"/>
          <a:lstStyle/>
          <a:p>
            <a:endParaRPr/>
          </a:p>
        </p:txBody>
      </p:sp>
      <p:sp>
        <p:nvSpPr>
          <p:cNvPr id="646" name="object 646"/>
          <p:cNvSpPr/>
          <p:nvPr/>
        </p:nvSpPr>
        <p:spPr>
          <a:xfrm>
            <a:off x="1113928" y="609691"/>
            <a:ext cx="36830" cy="38100"/>
          </a:xfrm>
          <a:custGeom>
            <a:avLst/>
            <a:gdLst/>
            <a:ahLst/>
            <a:cxnLst/>
            <a:rect l="l" t="t" r="r" b="b"/>
            <a:pathLst>
              <a:path w="36830" h="38100">
                <a:moveTo>
                  <a:pt x="20159" y="0"/>
                </a:moveTo>
                <a:lnTo>
                  <a:pt x="12587" y="869"/>
                </a:lnTo>
                <a:lnTo>
                  <a:pt x="6451" y="3628"/>
                </a:lnTo>
                <a:lnTo>
                  <a:pt x="2129" y="8504"/>
                </a:lnTo>
                <a:lnTo>
                  <a:pt x="0" y="15724"/>
                </a:lnTo>
                <a:lnTo>
                  <a:pt x="207" y="24059"/>
                </a:lnTo>
                <a:lnTo>
                  <a:pt x="3175" y="30693"/>
                </a:lnTo>
                <a:lnTo>
                  <a:pt x="8788" y="35286"/>
                </a:lnTo>
                <a:lnTo>
                  <a:pt x="16934" y="37497"/>
                </a:lnTo>
                <a:lnTo>
                  <a:pt x="24387" y="37024"/>
                </a:lnTo>
                <a:lnTo>
                  <a:pt x="30290" y="34019"/>
                </a:lnTo>
                <a:lnTo>
                  <a:pt x="34454" y="28822"/>
                </a:lnTo>
                <a:lnTo>
                  <a:pt x="36690" y="21772"/>
                </a:lnTo>
                <a:lnTo>
                  <a:pt x="36772" y="13437"/>
                </a:lnTo>
                <a:lnTo>
                  <a:pt x="33717" y="7106"/>
                </a:lnTo>
                <a:lnTo>
                  <a:pt x="28015" y="2665"/>
                </a:lnTo>
                <a:lnTo>
                  <a:pt x="20159" y="0"/>
                </a:lnTo>
                <a:close/>
              </a:path>
            </a:pathLst>
          </a:custGeom>
          <a:solidFill>
            <a:srgbClr val="000A38">
              <a:alpha val="35998"/>
            </a:srgbClr>
          </a:solidFill>
        </p:spPr>
        <p:txBody>
          <a:bodyPr wrap="square" lIns="0" tIns="0" rIns="0" bIns="0" rtlCol="0"/>
          <a:lstStyle/>
          <a:p>
            <a:endParaRPr/>
          </a:p>
        </p:txBody>
      </p:sp>
      <p:sp>
        <p:nvSpPr>
          <p:cNvPr id="647" name="object 647"/>
          <p:cNvSpPr/>
          <p:nvPr/>
        </p:nvSpPr>
        <p:spPr>
          <a:xfrm>
            <a:off x="12918286" y="779840"/>
            <a:ext cx="38735" cy="38735"/>
          </a:xfrm>
          <a:custGeom>
            <a:avLst/>
            <a:gdLst/>
            <a:ahLst/>
            <a:cxnLst/>
            <a:rect l="l" t="t" r="r" b="b"/>
            <a:pathLst>
              <a:path w="38734" h="38734">
                <a:moveTo>
                  <a:pt x="18547" y="0"/>
                </a:moveTo>
                <a:lnTo>
                  <a:pt x="10603" y="2368"/>
                </a:lnTo>
                <a:lnTo>
                  <a:pt x="4586" y="6551"/>
                </a:lnTo>
                <a:lnTo>
                  <a:pt x="913" y="12700"/>
                </a:lnTo>
                <a:lnTo>
                  <a:pt x="0" y="20966"/>
                </a:lnTo>
                <a:lnTo>
                  <a:pt x="2091" y="28954"/>
                </a:lnTo>
                <a:lnTo>
                  <a:pt x="6451" y="34674"/>
                </a:lnTo>
                <a:lnTo>
                  <a:pt x="12927" y="37975"/>
                </a:lnTo>
                <a:lnTo>
                  <a:pt x="21369" y="38706"/>
                </a:lnTo>
                <a:lnTo>
                  <a:pt x="32255" y="37900"/>
                </a:lnTo>
                <a:lnTo>
                  <a:pt x="38303" y="30239"/>
                </a:lnTo>
                <a:lnTo>
                  <a:pt x="38303" y="20159"/>
                </a:lnTo>
                <a:lnTo>
                  <a:pt x="36918" y="11906"/>
                </a:lnTo>
                <a:lnTo>
                  <a:pt x="32961" y="5846"/>
                </a:lnTo>
                <a:lnTo>
                  <a:pt x="26737" y="1902"/>
                </a:lnTo>
                <a:lnTo>
                  <a:pt x="18547" y="0"/>
                </a:lnTo>
                <a:close/>
              </a:path>
            </a:pathLst>
          </a:custGeom>
          <a:solidFill>
            <a:srgbClr val="000A38">
              <a:alpha val="35998"/>
            </a:srgbClr>
          </a:solidFill>
        </p:spPr>
        <p:txBody>
          <a:bodyPr wrap="square" lIns="0" tIns="0" rIns="0" bIns="0" rtlCol="0"/>
          <a:lstStyle/>
          <a:p>
            <a:endParaRPr/>
          </a:p>
        </p:txBody>
      </p:sp>
      <p:sp>
        <p:nvSpPr>
          <p:cNvPr id="648" name="object 648"/>
          <p:cNvSpPr/>
          <p:nvPr/>
        </p:nvSpPr>
        <p:spPr>
          <a:xfrm>
            <a:off x="9595955" y="777017"/>
            <a:ext cx="37465" cy="38100"/>
          </a:xfrm>
          <a:custGeom>
            <a:avLst/>
            <a:gdLst/>
            <a:ahLst/>
            <a:cxnLst/>
            <a:rect l="l" t="t" r="r" b="b"/>
            <a:pathLst>
              <a:path w="37465" h="38100">
                <a:moveTo>
                  <a:pt x="19756" y="0"/>
                </a:moveTo>
                <a:lnTo>
                  <a:pt x="12303" y="472"/>
                </a:lnTo>
                <a:lnTo>
                  <a:pt x="6400" y="3477"/>
                </a:lnTo>
                <a:lnTo>
                  <a:pt x="2236" y="8675"/>
                </a:lnTo>
                <a:lnTo>
                  <a:pt x="0" y="15724"/>
                </a:lnTo>
                <a:lnTo>
                  <a:pt x="151" y="24059"/>
                </a:lnTo>
                <a:lnTo>
                  <a:pt x="3326" y="30391"/>
                </a:lnTo>
                <a:lnTo>
                  <a:pt x="9072" y="34832"/>
                </a:lnTo>
                <a:lnTo>
                  <a:pt x="16934" y="37497"/>
                </a:lnTo>
                <a:lnTo>
                  <a:pt x="24506" y="36401"/>
                </a:lnTo>
                <a:lnTo>
                  <a:pt x="30642" y="33566"/>
                </a:lnTo>
                <a:lnTo>
                  <a:pt x="34964" y="28765"/>
                </a:lnTo>
                <a:lnTo>
                  <a:pt x="37094" y="21772"/>
                </a:lnTo>
                <a:lnTo>
                  <a:pt x="36709" y="13437"/>
                </a:lnTo>
                <a:lnTo>
                  <a:pt x="33717" y="6804"/>
                </a:lnTo>
                <a:lnTo>
                  <a:pt x="28078" y="2211"/>
                </a:lnTo>
                <a:lnTo>
                  <a:pt x="19756" y="0"/>
                </a:lnTo>
                <a:close/>
              </a:path>
            </a:pathLst>
          </a:custGeom>
          <a:solidFill>
            <a:srgbClr val="000A38">
              <a:alpha val="35998"/>
            </a:srgbClr>
          </a:solidFill>
        </p:spPr>
        <p:txBody>
          <a:bodyPr wrap="square" lIns="0" tIns="0" rIns="0" bIns="0" rtlCol="0"/>
          <a:lstStyle/>
          <a:p>
            <a:endParaRPr/>
          </a:p>
        </p:txBody>
      </p:sp>
      <p:sp>
        <p:nvSpPr>
          <p:cNvPr id="649" name="object 649"/>
          <p:cNvSpPr/>
          <p:nvPr/>
        </p:nvSpPr>
        <p:spPr>
          <a:xfrm>
            <a:off x="1998539" y="624207"/>
            <a:ext cx="38100" cy="38100"/>
          </a:xfrm>
          <a:custGeom>
            <a:avLst/>
            <a:gdLst/>
            <a:ahLst/>
            <a:cxnLst/>
            <a:rect l="l" t="t" r="r" b="b"/>
            <a:pathLst>
              <a:path w="38100" h="38100">
                <a:moveTo>
                  <a:pt x="16934" y="0"/>
                </a:moveTo>
                <a:lnTo>
                  <a:pt x="6047" y="403"/>
                </a:lnTo>
                <a:lnTo>
                  <a:pt x="0" y="7660"/>
                </a:lnTo>
                <a:lnTo>
                  <a:pt x="0" y="18546"/>
                </a:lnTo>
                <a:lnTo>
                  <a:pt x="1115" y="25816"/>
                </a:lnTo>
                <a:lnTo>
                  <a:pt x="4384" y="31650"/>
                </a:lnTo>
                <a:lnTo>
                  <a:pt x="9695" y="35670"/>
                </a:lnTo>
                <a:lnTo>
                  <a:pt x="16934" y="37496"/>
                </a:lnTo>
                <a:lnTo>
                  <a:pt x="24966" y="36640"/>
                </a:lnTo>
                <a:lnTo>
                  <a:pt x="30995" y="33061"/>
                </a:lnTo>
                <a:lnTo>
                  <a:pt x="35134" y="27064"/>
                </a:lnTo>
                <a:lnTo>
                  <a:pt x="37497" y="18949"/>
                </a:lnTo>
                <a:lnTo>
                  <a:pt x="35531" y="10659"/>
                </a:lnTo>
                <a:lnTo>
                  <a:pt x="31449" y="4636"/>
                </a:lnTo>
                <a:lnTo>
                  <a:pt x="25250" y="1032"/>
                </a:lnTo>
                <a:lnTo>
                  <a:pt x="16934" y="0"/>
                </a:lnTo>
                <a:close/>
              </a:path>
            </a:pathLst>
          </a:custGeom>
          <a:solidFill>
            <a:srgbClr val="000A38">
              <a:alpha val="35998"/>
            </a:srgbClr>
          </a:solidFill>
        </p:spPr>
        <p:txBody>
          <a:bodyPr wrap="square" lIns="0" tIns="0" rIns="0" bIns="0" rtlCol="0"/>
          <a:lstStyle/>
          <a:p>
            <a:endParaRPr/>
          </a:p>
        </p:txBody>
      </p:sp>
      <p:sp>
        <p:nvSpPr>
          <p:cNvPr id="650" name="object 650"/>
          <p:cNvSpPr/>
          <p:nvPr/>
        </p:nvSpPr>
        <p:spPr>
          <a:xfrm>
            <a:off x="778872" y="627432"/>
            <a:ext cx="38100" cy="38100"/>
          </a:xfrm>
          <a:custGeom>
            <a:avLst/>
            <a:gdLst/>
            <a:ahLst/>
            <a:cxnLst/>
            <a:rect l="l" t="t" r="r" b="b"/>
            <a:pathLst>
              <a:path w="38100" h="38100">
                <a:moveTo>
                  <a:pt x="19756" y="0"/>
                </a:moveTo>
                <a:lnTo>
                  <a:pt x="11396" y="1096"/>
                </a:lnTo>
                <a:lnTo>
                  <a:pt x="5191" y="4838"/>
                </a:lnTo>
                <a:lnTo>
                  <a:pt x="1329" y="10999"/>
                </a:lnTo>
                <a:lnTo>
                  <a:pt x="0" y="19353"/>
                </a:lnTo>
                <a:lnTo>
                  <a:pt x="1196" y="26610"/>
                </a:lnTo>
                <a:lnTo>
                  <a:pt x="4737" y="32054"/>
                </a:lnTo>
                <a:lnTo>
                  <a:pt x="10546" y="35682"/>
                </a:lnTo>
                <a:lnTo>
                  <a:pt x="18546" y="37497"/>
                </a:lnTo>
                <a:lnTo>
                  <a:pt x="26100" y="35890"/>
                </a:lnTo>
                <a:lnTo>
                  <a:pt x="32104" y="32205"/>
                </a:lnTo>
                <a:lnTo>
                  <a:pt x="36067" y="26327"/>
                </a:lnTo>
                <a:lnTo>
                  <a:pt x="37497" y="18143"/>
                </a:lnTo>
                <a:lnTo>
                  <a:pt x="37093" y="7257"/>
                </a:lnTo>
                <a:lnTo>
                  <a:pt x="30642" y="403"/>
                </a:lnTo>
                <a:lnTo>
                  <a:pt x="19756" y="0"/>
                </a:lnTo>
                <a:close/>
              </a:path>
            </a:pathLst>
          </a:custGeom>
          <a:solidFill>
            <a:srgbClr val="000A38">
              <a:alpha val="35998"/>
            </a:srgbClr>
          </a:solidFill>
        </p:spPr>
        <p:txBody>
          <a:bodyPr wrap="square" lIns="0" tIns="0" rIns="0" bIns="0" rtlCol="0"/>
          <a:lstStyle/>
          <a:p>
            <a:endParaRPr/>
          </a:p>
        </p:txBody>
      </p:sp>
      <p:sp>
        <p:nvSpPr>
          <p:cNvPr id="651" name="object 651"/>
          <p:cNvSpPr/>
          <p:nvPr/>
        </p:nvSpPr>
        <p:spPr>
          <a:xfrm>
            <a:off x="11696202" y="784275"/>
            <a:ext cx="38100" cy="37465"/>
          </a:xfrm>
          <a:custGeom>
            <a:avLst/>
            <a:gdLst/>
            <a:ahLst/>
            <a:cxnLst/>
            <a:rect l="l" t="t" r="r" b="b"/>
            <a:pathLst>
              <a:path w="38100" h="37465">
                <a:moveTo>
                  <a:pt x="15724" y="0"/>
                </a:moveTo>
                <a:lnTo>
                  <a:pt x="8731" y="2066"/>
                </a:lnTo>
                <a:lnTo>
                  <a:pt x="3628" y="6249"/>
                </a:lnTo>
                <a:lnTo>
                  <a:pt x="642" y="12247"/>
                </a:lnTo>
                <a:lnTo>
                  <a:pt x="0" y="19756"/>
                </a:lnTo>
                <a:lnTo>
                  <a:pt x="403" y="30642"/>
                </a:lnTo>
                <a:lnTo>
                  <a:pt x="7257" y="37094"/>
                </a:lnTo>
                <a:lnTo>
                  <a:pt x="18143" y="37094"/>
                </a:lnTo>
                <a:lnTo>
                  <a:pt x="26156" y="35764"/>
                </a:lnTo>
                <a:lnTo>
                  <a:pt x="32053" y="31902"/>
                </a:lnTo>
                <a:lnTo>
                  <a:pt x="35833" y="25697"/>
                </a:lnTo>
                <a:lnTo>
                  <a:pt x="37496" y="17337"/>
                </a:lnTo>
                <a:lnTo>
                  <a:pt x="34831" y="9298"/>
                </a:lnTo>
                <a:lnTo>
                  <a:pt x="30389" y="3528"/>
                </a:lnTo>
                <a:lnTo>
                  <a:pt x="24058" y="327"/>
                </a:lnTo>
                <a:lnTo>
                  <a:pt x="15724" y="0"/>
                </a:lnTo>
                <a:close/>
              </a:path>
            </a:pathLst>
          </a:custGeom>
          <a:solidFill>
            <a:srgbClr val="000A38">
              <a:alpha val="35998"/>
            </a:srgbClr>
          </a:solidFill>
        </p:spPr>
        <p:txBody>
          <a:bodyPr wrap="square" lIns="0" tIns="0" rIns="0" bIns="0" rtlCol="0"/>
          <a:lstStyle/>
          <a:p>
            <a:endParaRPr/>
          </a:p>
        </p:txBody>
      </p:sp>
      <p:sp>
        <p:nvSpPr>
          <p:cNvPr id="652" name="object 652"/>
          <p:cNvSpPr/>
          <p:nvPr/>
        </p:nvSpPr>
        <p:spPr>
          <a:xfrm>
            <a:off x="2878312" y="638721"/>
            <a:ext cx="38100" cy="38100"/>
          </a:xfrm>
          <a:custGeom>
            <a:avLst/>
            <a:gdLst/>
            <a:ahLst/>
            <a:cxnLst/>
            <a:rect l="l" t="t" r="r" b="b"/>
            <a:pathLst>
              <a:path w="38100" h="38100">
                <a:moveTo>
                  <a:pt x="30642" y="0"/>
                </a:moveTo>
                <a:lnTo>
                  <a:pt x="19353" y="0"/>
                </a:lnTo>
                <a:lnTo>
                  <a:pt x="11906" y="875"/>
                </a:lnTo>
                <a:lnTo>
                  <a:pt x="6047" y="3981"/>
                </a:lnTo>
                <a:lnTo>
                  <a:pt x="2003" y="9128"/>
                </a:lnTo>
                <a:lnTo>
                  <a:pt x="0" y="16127"/>
                </a:lnTo>
                <a:lnTo>
                  <a:pt x="623" y="24286"/>
                </a:lnTo>
                <a:lnTo>
                  <a:pt x="4082" y="30592"/>
                </a:lnTo>
                <a:lnTo>
                  <a:pt x="10035" y="35008"/>
                </a:lnTo>
                <a:lnTo>
                  <a:pt x="18143" y="37497"/>
                </a:lnTo>
                <a:lnTo>
                  <a:pt x="26497" y="35764"/>
                </a:lnTo>
                <a:lnTo>
                  <a:pt x="32658" y="31802"/>
                </a:lnTo>
                <a:lnTo>
                  <a:pt x="36401" y="25647"/>
                </a:lnTo>
                <a:lnTo>
                  <a:pt x="37497" y="17337"/>
                </a:lnTo>
                <a:lnTo>
                  <a:pt x="37094" y="6451"/>
                </a:lnTo>
                <a:lnTo>
                  <a:pt x="30642" y="0"/>
                </a:lnTo>
                <a:close/>
              </a:path>
            </a:pathLst>
          </a:custGeom>
          <a:solidFill>
            <a:srgbClr val="000A38">
              <a:alpha val="35998"/>
            </a:srgbClr>
          </a:solidFill>
        </p:spPr>
        <p:txBody>
          <a:bodyPr wrap="square" lIns="0" tIns="0" rIns="0" bIns="0" rtlCol="0"/>
          <a:lstStyle/>
          <a:p>
            <a:endParaRPr/>
          </a:p>
        </p:txBody>
      </p:sp>
      <p:sp>
        <p:nvSpPr>
          <p:cNvPr id="653" name="object 653"/>
          <p:cNvSpPr/>
          <p:nvPr/>
        </p:nvSpPr>
        <p:spPr>
          <a:xfrm>
            <a:off x="13799672" y="795161"/>
            <a:ext cx="38100" cy="37465"/>
          </a:xfrm>
          <a:custGeom>
            <a:avLst/>
            <a:gdLst/>
            <a:ahLst/>
            <a:cxnLst/>
            <a:rect l="l" t="t" r="r" b="b"/>
            <a:pathLst>
              <a:path w="38100" h="37465">
                <a:moveTo>
                  <a:pt x="15321" y="0"/>
                </a:moveTo>
                <a:lnTo>
                  <a:pt x="7994" y="2123"/>
                </a:lnTo>
                <a:lnTo>
                  <a:pt x="2973" y="6400"/>
                </a:lnTo>
                <a:lnTo>
                  <a:pt x="296" y="12417"/>
                </a:lnTo>
                <a:lnTo>
                  <a:pt x="0" y="19756"/>
                </a:lnTo>
                <a:lnTo>
                  <a:pt x="1650" y="26944"/>
                </a:lnTo>
                <a:lnTo>
                  <a:pt x="5342" y="32507"/>
                </a:lnTo>
                <a:lnTo>
                  <a:pt x="11000" y="36029"/>
                </a:lnTo>
                <a:lnTo>
                  <a:pt x="18547" y="37094"/>
                </a:lnTo>
                <a:lnTo>
                  <a:pt x="26668" y="35708"/>
                </a:lnTo>
                <a:lnTo>
                  <a:pt x="32407" y="31751"/>
                </a:lnTo>
                <a:lnTo>
                  <a:pt x="35954" y="25527"/>
                </a:lnTo>
                <a:lnTo>
                  <a:pt x="37497" y="17337"/>
                </a:lnTo>
                <a:lnTo>
                  <a:pt x="34712" y="8958"/>
                </a:lnTo>
                <a:lnTo>
                  <a:pt x="30038" y="3225"/>
                </a:lnTo>
                <a:lnTo>
                  <a:pt x="23549" y="214"/>
                </a:lnTo>
                <a:lnTo>
                  <a:pt x="15321" y="0"/>
                </a:lnTo>
                <a:close/>
              </a:path>
            </a:pathLst>
          </a:custGeom>
          <a:solidFill>
            <a:srgbClr val="000A38">
              <a:alpha val="35998"/>
            </a:srgbClr>
          </a:solidFill>
        </p:spPr>
        <p:txBody>
          <a:bodyPr wrap="square" lIns="0" tIns="0" rIns="0" bIns="0" rtlCol="0"/>
          <a:lstStyle/>
          <a:p>
            <a:endParaRPr/>
          </a:p>
        </p:txBody>
      </p:sp>
      <p:sp>
        <p:nvSpPr>
          <p:cNvPr id="654" name="object 654"/>
          <p:cNvSpPr/>
          <p:nvPr/>
        </p:nvSpPr>
        <p:spPr>
          <a:xfrm>
            <a:off x="10476938" y="791533"/>
            <a:ext cx="37465" cy="38100"/>
          </a:xfrm>
          <a:custGeom>
            <a:avLst/>
            <a:gdLst/>
            <a:ahLst/>
            <a:cxnLst/>
            <a:rect l="l" t="t" r="r" b="b"/>
            <a:pathLst>
              <a:path w="37465" h="38100">
                <a:moveTo>
                  <a:pt x="18143" y="0"/>
                </a:moveTo>
                <a:lnTo>
                  <a:pt x="9752" y="1688"/>
                </a:lnTo>
                <a:lnTo>
                  <a:pt x="3931" y="5947"/>
                </a:lnTo>
                <a:lnTo>
                  <a:pt x="680" y="12473"/>
                </a:lnTo>
                <a:lnTo>
                  <a:pt x="0" y="20965"/>
                </a:lnTo>
                <a:lnTo>
                  <a:pt x="402" y="31448"/>
                </a:lnTo>
                <a:lnTo>
                  <a:pt x="7660" y="36690"/>
                </a:lnTo>
                <a:lnTo>
                  <a:pt x="18950" y="37496"/>
                </a:lnTo>
                <a:lnTo>
                  <a:pt x="26887" y="35298"/>
                </a:lnTo>
                <a:lnTo>
                  <a:pt x="32860" y="31096"/>
                </a:lnTo>
                <a:lnTo>
                  <a:pt x="36413" y="24853"/>
                </a:lnTo>
                <a:lnTo>
                  <a:pt x="37094" y="16530"/>
                </a:lnTo>
                <a:lnTo>
                  <a:pt x="35153" y="9468"/>
                </a:lnTo>
                <a:lnTo>
                  <a:pt x="31247" y="4183"/>
                </a:lnTo>
                <a:lnTo>
                  <a:pt x="25527" y="938"/>
                </a:lnTo>
                <a:lnTo>
                  <a:pt x="18143" y="0"/>
                </a:lnTo>
                <a:close/>
              </a:path>
            </a:pathLst>
          </a:custGeom>
          <a:solidFill>
            <a:srgbClr val="000A38">
              <a:alpha val="35998"/>
            </a:srgbClr>
          </a:solidFill>
        </p:spPr>
        <p:txBody>
          <a:bodyPr wrap="square" lIns="0" tIns="0" rIns="0" bIns="0" rtlCol="0"/>
          <a:lstStyle/>
          <a:p>
            <a:endParaRPr/>
          </a:p>
        </p:txBody>
      </p:sp>
      <p:sp>
        <p:nvSpPr>
          <p:cNvPr id="655" name="object 655"/>
          <p:cNvSpPr/>
          <p:nvPr/>
        </p:nvSpPr>
        <p:spPr>
          <a:xfrm>
            <a:off x="1659048" y="641141"/>
            <a:ext cx="37465" cy="38100"/>
          </a:xfrm>
          <a:custGeom>
            <a:avLst/>
            <a:gdLst/>
            <a:ahLst/>
            <a:cxnLst/>
            <a:rect l="l" t="t" r="r" b="b"/>
            <a:pathLst>
              <a:path w="37464" h="38100">
                <a:moveTo>
                  <a:pt x="20159" y="0"/>
                </a:moveTo>
                <a:lnTo>
                  <a:pt x="11963" y="1373"/>
                </a:lnTo>
                <a:lnTo>
                  <a:pt x="5695" y="4939"/>
                </a:lnTo>
                <a:lnTo>
                  <a:pt x="1619" y="10772"/>
                </a:lnTo>
                <a:lnTo>
                  <a:pt x="0" y="18949"/>
                </a:lnTo>
                <a:lnTo>
                  <a:pt x="1058" y="26497"/>
                </a:lnTo>
                <a:lnTo>
                  <a:pt x="4535" y="32154"/>
                </a:lnTo>
                <a:lnTo>
                  <a:pt x="9979" y="35846"/>
                </a:lnTo>
                <a:lnTo>
                  <a:pt x="16934" y="37496"/>
                </a:lnTo>
                <a:lnTo>
                  <a:pt x="24279" y="37200"/>
                </a:lnTo>
                <a:lnTo>
                  <a:pt x="30340" y="34523"/>
                </a:lnTo>
                <a:lnTo>
                  <a:pt x="34737" y="29502"/>
                </a:lnTo>
                <a:lnTo>
                  <a:pt x="37094" y="22175"/>
                </a:lnTo>
                <a:lnTo>
                  <a:pt x="36886" y="14004"/>
                </a:lnTo>
                <a:lnTo>
                  <a:pt x="33918" y="7610"/>
                </a:lnTo>
                <a:lnTo>
                  <a:pt x="28305" y="2954"/>
                </a:lnTo>
                <a:lnTo>
                  <a:pt x="20159" y="0"/>
                </a:lnTo>
                <a:close/>
              </a:path>
            </a:pathLst>
          </a:custGeom>
          <a:solidFill>
            <a:srgbClr val="000A38">
              <a:alpha val="35998"/>
            </a:srgbClr>
          </a:solidFill>
        </p:spPr>
        <p:txBody>
          <a:bodyPr wrap="square" lIns="0" tIns="0" rIns="0" bIns="0" rtlCol="0"/>
          <a:lstStyle/>
          <a:p>
            <a:endParaRPr/>
          </a:p>
        </p:txBody>
      </p:sp>
      <p:sp>
        <p:nvSpPr>
          <p:cNvPr id="656" name="object 656"/>
          <p:cNvSpPr/>
          <p:nvPr/>
        </p:nvSpPr>
        <p:spPr>
          <a:xfrm>
            <a:off x="3759294" y="652833"/>
            <a:ext cx="38100" cy="37465"/>
          </a:xfrm>
          <a:custGeom>
            <a:avLst/>
            <a:gdLst/>
            <a:ahLst/>
            <a:cxnLst/>
            <a:rect l="l" t="t" r="r" b="b"/>
            <a:pathLst>
              <a:path w="38100" h="37465">
                <a:moveTo>
                  <a:pt x="16934" y="0"/>
                </a:moveTo>
                <a:lnTo>
                  <a:pt x="6047" y="806"/>
                </a:lnTo>
                <a:lnTo>
                  <a:pt x="0" y="7660"/>
                </a:lnTo>
                <a:lnTo>
                  <a:pt x="0" y="29029"/>
                </a:lnTo>
                <a:lnTo>
                  <a:pt x="6047" y="36690"/>
                </a:lnTo>
                <a:lnTo>
                  <a:pt x="16934" y="37093"/>
                </a:lnTo>
                <a:lnTo>
                  <a:pt x="25256" y="36237"/>
                </a:lnTo>
                <a:lnTo>
                  <a:pt x="31499" y="32658"/>
                </a:lnTo>
                <a:lnTo>
                  <a:pt x="35701" y="26661"/>
                </a:lnTo>
                <a:lnTo>
                  <a:pt x="37900" y="18546"/>
                </a:lnTo>
                <a:lnTo>
                  <a:pt x="35871" y="10262"/>
                </a:lnTo>
                <a:lnTo>
                  <a:pt x="31650" y="4283"/>
                </a:lnTo>
                <a:lnTo>
                  <a:pt x="25312" y="799"/>
                </a:lnTo>
                <a:lnTo>
                  <a:pt x="16934" y="0"/>
                </a:lnTo>
                <a:close/>
              </a:path>
            </a:pathLst>
          </a:custGeom>
          <a:solidFill>
            <a:srgbClr val="000A38">
              <a:alpha val="35998"/>
            </a:srgbClr>
          </a:solidFill>
        </p:spPr>
        <p:txBody>
          <a:bodyPr wrap="square" lIns="0" tIns="0" rIns="0" bIns="0" rtlCol="0"/>
          <a:lstStyle/>
          <a:p>
            <a:endParaRPr/>
          </a:p>
        </p:txBody>
      </p:sp>
      <p:sp>
        <p:nvSpPr>
          <p:cNvPr id="657" name="object 657"/>
          <p:cNvSpPr/>
          <p:nvPr/>
        </p:nvSpPr>
        <p:spPr>
          <a:xfrm>
            <a:off x="2073533" y="754036"/>
            <a:ext cx="35560" cy="35560"/>
          </a:xfrm>
          <a:custGeom>
            <a:avLst/>
            <a:gdLst/>
            <a:ahLst/>
            <a:cxnLst/>
            <a:rect l="l" t="t" r="r" b="b"/>
            <a:pathLst>
              <a:path w="35560" h="35559">
                <a:moveTo>
                  <a:pt x="18950" y="0"/>
                </a:moveTo>
                <a:lnTo>
                  <a:pt x="11509" y="819"/>
                </a:lnTo>
                <a:lnTo>
                  <a:pt x="5695" y="3830"/>
                </a:lnTo>
                <a:lnTo>
                  <a:pt x="1770" y="8958"/>
                </a:lnTo>
                <a:lnTo>
                  <a:pt x="0" y="16127"/>
                </a:lnTo>
                <a:lnTo>
                  <a:pt x="768" y="23511"/>
                </a:lnTo>
                <a:lnTo>
                  <a:pt x="4031" y="29231"/>
                </a:lnTo>
                <a:lnTo>
                  <a:pt x="9412" y="33137"/>
                </a:lnTo>
                <a:lnTo>
                  <a:pt x="16530" y="35077"/>
                </a:lnTo>
                <a:lnTo>
                  <a:pt x="23794" y="34309"/>
                </a:lnTo>
                <a:lnTo>
                  <a:pt x="29282" y="31045"/>
                </a:lnTo>
                <a:lnTo>
                  <a:pt x="33030" y="25665"/>
                </a:lnTo>
                <a:lnTo>
                  <a:pt x="35078" y="18546"/>
                </a:lnTo>
                <a:lnTo>
                  <a:pt x="35078" y="7660"/>
                </a:lnTo>
                <a:lnTo>
                  <a:pt x="30239" y="403"/>
                </a:lnTo>
                <a:lnTo>
                  <a:pt x="18950" y="0"/>
                </a:lnTo>
                <a:close/>
              </a:path>
            </a:pathLst>
          </a:custGeom>
          <a:solidFill>
            <a:srgbClr val="000A38">
              <a:alpha val="35998"/>
            </a:srgbClr>
          </a:solidFill>
        </p:spPr>
        <p:txBody>
          <a:bodyPr wrap="square" lIns="0" tIns="0" rIns="0" bIns="0" rtlCol="0"/>
          <a:lstStyle/>
          <a:p>
            <a:endParaRPr/>
          </a:p>
        </p:txBody>
      </p:sp>
      <p:sp>
        <p:nvSpPr>
          <p:cNvPr id="658" name="object 658"/>
          <p:cNvSpPr/>
          <p:nvPr/>
        </p:nvSpPr>
        <p:spPr>
          <a:xfrm>
            <a:off x="986518" y="685089"/>
            <a:ext cx="36195" cy="35560"/>
          </a:xfrm>
          <a:custGeom>
            <a:avLst/>
            <a:gdLst/>
            <a:ahLst/>
            <a:cxnLst/>
            <a:rect l="l" t="t" r="r" b="b"/>
            <a:pathLst>
              <a:path w="36194" h="35559">
                <a:moveTo>
                  <a:pt x="19353" y="0"/>
                </a:moveTo>
                <a:lnTo>
                  <a:pt x="11736" y="308"/>
                </a:lnTo>
                <a:lnTo>
                  <a:pt x="5896" y="3376"/>
                </a:lnTo>
                <a:lnTo>
                  <a:pt x="1946" y="8788"/>
                </a:lnTo>
                <a:lnTo>
                  <a:pt x="0" y="16127"/>
                </a:lnTo>
                <a:lnTo>
                  <a:pt x="302" y="23801"/>
                </a:lnTo>
                <a:lnTo>
                  <a:pt x="3023" y="29735"/>
                </a:lnTo>
                <a:lnTo>
                  <a:pt x="8164" y="33704"/>
                </a:lnTo>
                <a:lnTo>
                  <a:pt x="15724" y="35481"/>
                </a:lnTo>
                <a:lnTo>
                  <a:pt x="23127" y="34901"/>
                </a:lnTo>
                <a:lnTo>
                  <a:pt x="28979" y="32054"/>
                </a:lnTo>
                <a:lnTo>
                  <a:pt x="33244" y="27089"/>
                </a:lnTo>
                <a:lnTo>
                  <a:pt x="35884" y="20159"/>
                </a:lnTo>
                <a:lnTo>
                  <a:pt x="34662" y="12473"/>
                </a:lnTo>
                <a:lnTo>
                  <a:pt x="31550" y="6451"/>
                </a:lnTo>
                <a:lnTo>
                  <a:pt x="26472" y="2242"/>
                </a:lnTo>
                <a:lnTo>
                  <a:pt x="19353" y="0"/>
                </a:lnTo>
                <a:close/>
              </a:path>
            </a:pathLst>
          </a:custGeom>
          <a:solidFill>
            <a:srgbClr val="000A38">
              <a:alpha val="35998"/>
            </a:srgbClr>
          </a:solidFill>
        </p:spPr>
        <p:txBody>
          <a:bodyPr wrap="square" lIns="0" tIns="0" rIns="0" bIns="0" rtlCol="0"/>
          <a:lstStyle/>
          <a:p>
            <a:endParaRPr/>
          </a:p>
        </p:txBody>
      </p:sp>
      <p:sp>
        <p:nvSpPr>
          <p:cNvPr id="659" name="object 659"/>
          <p:cNvSpPr/>
          <p:nvPr/>
        </p:nvSpPr>
        <p:spPr>
          <a:xfrm>
            <a:off x="10142687" y="810483"/>
            <a:ext cx="35560" cy="36195"/>
          </a:xfrm>
          <a:custGeom>
            <a:avLst/>
            <a:gdLst/>
            <a:ahLst/>
            <a:cxnLst/>
            <a:rect l="l" t="t" r="r" b="b"/>
            <a:pathLst>
              <a:path w="35559" h="36194">
                <a:moveTo>
                  <a:pt x="18547" y="0"/>
                </a:moveTo>
                <a:lnTo>
                  <a:pt x="7257" y="0"/>
                </a:lnTo>
                <a:lnTo>
                  <a:pt x="403" y="5241"/>
                </a:lnTo>
                <a:lnTo>
                  <a:pt x="0" y="16934"/>
                </a:lnTo>
                <a:lnTo>
                  <a:pt x="881" y="24430"/>
                </a:lnTo>
                <a:lnTo>
                  <a:pt x="4031" y="30340"/>
                </a:lnTo>
                <a:lnTo>
                  <a:pt x="9298" y="34283"/>
                </a:lnTo>
                <a:lnTo>
                  <a:pt x="16531" y="35884"/>
                </a:lnTo>
                <a:lnTo>
                  <a:pt x="23971" y="34882"/>
                </a:lnTo>
                <a:lnTo>
                  <a:pt x="29786" y="31499"/>
                </a:lnTo>
                <a:lnTo>
                  <a:pt x="33711" y="26075"/>
                </a:lnTo>
                <a:lnTo>
                  <a:pt x="35481" y="18949"/>
                </a:lnTo>
                <a:lnTo>
                  <a:pt x="34649" y="11283"/>
                </a:lnTo>
                <a:lnTo>
                  <a:pt x="31248" y="5695"/>
                </a:lnTo>
                <a:lnTo>
                  <a:pt x="25729" y="1997"/>
                </a:lnTo>
                <a:lnTo>
                  <a:pt x="18547" y="0"/>
                </a:lnTo>
                <a:close/>
              </a:path>
            </a:pathLst>
          </a:custGeom>
          <a:solidFill>
            <a:srgbClr val="000A38">
              <a:alpha val="35998"/>
            </a:srgbClr>
          </a:solidFill>
        </p:spPr>
        <p:txBody>
          <a:bodyPr wrap="square" lIns="0" tIns="0" rIns="0" bIns="0" rtlCol="0"/>
          <a:lstStyle/>
          <a:p>
            <a:endParaRPr/>
          </a:p>
        </p:txBody>
      </p:sp>
      <p:sp>
        <p:nvSpPr>
          <p:cNvPr id="660" name="object 660"/>
          <p:cNvSpPr/>
          <p:nvPr/>
        </p:nvSpPr>
        <p:spPr>
          <a:xfrm>
            <a:off x="5601092" y="813709"/>
            <a:ext cx="34290" cy="34925"/>
          </a:xfrm>
          <a:custGeom>
            <a:avLst/>
            <a:gdLst/>
            <a:ahLst/>
            <a:cxnLst/>
            <a:rect l="l" t="t" r="r" b="b"/>
            <a:pathLst>
              <a:path w="34289" h="34925">
                <a:moveTo>
                  <a:pt x="6451" y="0"/>
                </a:moveTo>
                <a:lnTo>
                  <a:pt x="0" y="6854"/>
                </a:lnTo>
                <a:lnTo>
                  <a:pt x="0" y="27417"/>
                </a:lnTo>
                <a:lnTo>
                  <a:pt x="4838" y="33868"/>
                </a:lnTo>
                <a:lnTo>
                  <a:pt x="14514" y="34674"/>
                </a:lnTo>
                <a:lnTo>
                  <a:pt x="21854" y="34095"/>
                </a:lnTo>
                <a:lnTo>
                  <a:pt x="27568" y="31247"/>
                </a:lnTo>
                <a:lnTo>
                  <a:pt x="31695" y="26282"/>
                </a:lnTo>
                <a:lnTo>
                  <a:pt x="34271" y="19353"/>
                </a:lnTo>
                <a:lnTo>
                  <a:pt x="32929" y="11686"/>
                </a:lnTo>
                <a:lnTo>
                  <a:pt x="29584" y="5795"/>
                </a:lnTo>
                <a:lnTo>
                  <a:pt x="24349" y="1946"/>
                </a:lnTo>
                <a:lnTo>
                  <a:pt x="17337" y="403"/>
                </a:lnTo>
                <a:lnTo>
                  <a:pt x="6451" y="0"/>
                </a:lnTo>
                <a:close/>
              </a:path>
            </a:pathLst>
          </a:custGeom>
          <a:solidFill>
            <a:srgbClr val="000A38">
              <a:alpha val="35998"/>
            </a:srgbClr>
          </a:solidFill>
        </p:spPr>
        <p:txBody>
          <a:bodyPr wrap="square" lIns="0" tIns="0" rIns="0" bIns="0" rtlCol="0"/>
          <a:lstStyle/>
          <a:p>
            <a:endParaRPr/>
          </a:p>
        </p:txBody>
      </p:sp>
      <p:sp>
        <p:nvSpPr>
          <p:cNvPr id="661" name="object 661"/>
          <p:cNvSpPr/>
          <p:nvPr/>
        </p:nvSpPr>
        <p:spPr>
          <a:xfrm>
            <a:off x="2280776" y="810887"/>
            <a:ext cx="34290" cy="34925"/>
          </a:xfrm>
          <a:custGeom>
            <a:avLst/>
            <a:gdLst/>
            <a:ahLst/>
            <a:cxnLst/>
            <a:rect l="l" t="t" r="r" b="b"/>
            <a:pathLst>
              <a:path w="34289" h="34925">
                <a:moveTo>
                  <a:pt x="8467" y="0"/>
                </a:moveTo>
                <a:lnTo>
                  <a:pt x="1612" y="5241"/>
                </a:lnTo>
                <a:lnTo>
                  <a:pt x="0" y="14514"/>
                </a:lnTo>
                <a:lnTo>
                  <a:pt x="176" y="22030"/>
                </a:lnTo>
                <a:lnTo>
                  <a:pt x="2923" y="28072"/>
                </a:lnTo>
                <a:lnTo>
                  <a:pt x="7937" y="32375"/>
                </a:lnTo>
                <a:lnTo>
                  <a:pt x="14918" y="34674"/>
                </a:lnTo>
                <a:lnTo>
                  <a:pt x="22591" y="34315"/>
                </a:lnTo>
                <a:lnTo>
                  <a:pt x="28223" y="31196"/>
                </a:lnTo>
                <a:lnTo>
                  <a:pt x="32041" y="25886"/>
                </a:lnTo>
                <a:lnTo>
                  <a:pt x="34271" y="18949"/>
                </a:lnTo>
                <a:lnTo>
                  <a:pt x="34271" y="7257"/>
                </a:lnTo>
                <a:lnTo>
                  <a:pt x="29030" y="806"/>
                </a:lnTo>
                <a:lnTo>
                  <a:pt x="17740" y="403"/>
                </a:lnTo>
                <a:lnTo>
                  <a:pt x="8467" y="0"/>
                </a:lnTo>
                <a:close/>
              </a:path>
            </a:pathLst>
          </a:custGeom>
          <a:solidFill>
            <a:srgbClr val="000A38">
              <a:alpha val="35998"/>
            </a:srgbClr>
          </a:solidFill>
        </p:spPr>
        <p:txBody>
          <a:bodyPr wrap="square" lIns="0" tIns="0" rIns="0" bIns="0" rtlCol="0"/>
          <a:lstStyle/>
          <a:p>
            <a:endParaRPr/>
          </a:p>
        </p:txBody>
      </p:sp>
      <p:sp>
        <p:nvSpPr>
          <p:cNvPr id="662" name="object 662"/>
          <p:cNvSpPr/>
          <p:nvPr/>
        </p:nvSpPr>
        <p:spPr>
          <a:xfrm>
            <a:off x="9672159" y="906444"/>
            <a:ext cx="35560" cy="34290"/>
          </a:xfrm>
          <a:custGeom>
            <a:avLst/>
            <a:gdLst/>
            <a:ahLst/>
            <a:cxnLst/>
            <a:rect l="l" t="t" r="r" b="b"/>
            <a:pathLst>
              <a:path w="35559" h="34290">
                <a:moveTo>
                  <a:pt x="16933" y="0"/>
                </a:moveTo>
                <a:lnTo>
                  <a:pt x="6047" y="0"/>
                </a:lnTo>
                <a:lnTo>
                  <a:pt x="0" y="7660"/>
                </a:lnTo>
                <a:lnTo>
                  <a:pt x="805" y="28223"/>
                </a:lnTo>
                <a:lnTo>
                  <a:pt x="6450" y="33868"/>
                </a:lnTo>
                <a:lnTo>
                  <a:pt x="16126" y="34271"/>
                </a:lnTo>
                <a:lnTo>
                  <a:pt x="23567" y="33565"/>
                </a:lnTo>
                <a:lnTo>
                  <a:pt x="29080" y="30441"/>
                </a:lnTo>
                <a:lnTo>
                  <a:pt x="32853" y="25199"/>
                </a:lnTo>
                <a:lnTo>
                  <a:pt x="35077" y="18143"/>
                </a:lnTo>
                <a:lnTo>
                  <a:pt x="33093" y="10716"/>
                </a:lnTo>
                <a:lnTo>
                  <a:pt x="29483" y="4989"/>
                </a:lnTo>
                <a:lnTo>
                  <a:pt x="24134" y="1304"/>
                </a:lnTo>
                <a:lnTo>
                  <a:pt x="16933" y="0"/>
                </a:lnTo>
                <a:close/>
              </a:path>
            </a:pathLst>
          </a:custGeom>
          <a:solidFill>
            <a:srgbClr val="000A38">
              <a:alpha val="35998"/>
            </a:srgbClr>
          </a:solidFill>
        </p:spPr>
        <p:txBody>
          <a:bodyPr wrap="square" lIns="0" tIns="0" rIns="0" bIns="0" rtlCol="0"/>
          <a:lstStyle/>
          <a:p>
            <a:endParaRPr/>
          </a:p>
        </p:txBody>
      </p:sp>
      <p:sp>
        <p:nvSpPr>
          <p:cNvPr id="663" name="object 663"/>
          <p:cNvSpPr/>
          <p:nvPr/>
        </p:nvSpPr>
        <p:spPr>
          <a:xfrm>
            <a:off x="3632287" y="727828"/>
            <a:ext cx="35560" cy="36195"/>
          </a:xfrm>
          <a:custGeom>
            <a:avLst/>
            <a:gdLst/>
            <a:ahLst/>
            <a:cxnLst/>
            <a:rect l="l" t="t" r="r" b="b"/>
            <a:pathLst>
              <a:path w="35560" h="36195">
                <a:moveTo>
                  <a:pt x="17740" y="0"/>
                </a:moveTo>
                <a:lnTo>
                  <a:pt x="10206" y="1127"/>
                </a:lnTo>
                <a:lnTo>
                  <a:pt x="4636" y="4788"/>
                </a:lnTo>
                <a:lnTo>
                  <a:pt x="1184" y="10489"/>
                </a:lnTo>
                <a:lnTo>
                  <a:pt x="0" y="17740"/>
                </a:lnTo>
                <a:lnTo>
                  <a:pt x="951" y="25224"/>
                </a:lnTo>
                <a:lnTo>
                  <a:pt x="4284" y="30743"/>
                </a:lnTo>
                <a:lnTo>
                  <a:pt x="9809" y="34296"/>
                </a:lnTo>
                <a:lnTo>
                  <a:pt x="17337" y="35884"/>
                </a:lnTo>
                <a:lnTo>
                  <a:pt x="28223" y="34674"/>
                </a:lnTo>
                <a:lnTo>
                  <a:pt x="35481" y="29433"/>
                </a:lnTo>
                <a:lnTo>
                  <a:pt x="35481" y="7257"/>
                </a:lnTo>
                <a:lnTo>
                  <a:pt x="28223" y="403"/>
                </a:lnTo>
                <a:lnTo>
                  <a:pt x="17740" y="0"/>
                </a:lnTo>
                <a:close/>
              </a:path>
            </a:pathLst>
          </a:custGeom>
          <a:solidFill>
            <a:srgbClr val="000A38">
              <a:alpha val="35998"/>
            </a:srgbClr>
          </a:solidFill>
        </p:spPr>
        <p:txBody>
          <a:bodyPr wrap="square" lIns="0" tIns="0" rIns="0" bIns="0" rtlCol="0"/>
          <a:lstStyle/>
          <a:p>
            <a:endParaRPr/>
          </a:p>
        </p:txBody>
      </p:sp>
      <p:sp>
        <p:nvSpPr>
          <p:cNvPr id="664" name="object 664"/>
          <p:cNvSpPr/>
          <p:nvPr/>
        </p:nvSpPr>
        <p:spPr>
          <a:xfrm>
            <a:off x="4174183" y="762906"/>
            <a:ext cx="35560" cy="36830"/>
          </a:xfrm>
          <a:custGeom>
            <a:avLst/>
            <a:gdLst/>
            <a:ahLst/>
            <a:cxnLst/>
            <a:rect l="l" t="t" r="r" b="b"/>
            <a:pathLst>
              <a:path w="35560" h="36829">
                <a:moveTo>
                  <a:pt x="17337" y="0"/>
                </a:moveTo>
                <a:lnTo>
                  <a:pt x="6451" y="1209"/>
                </a:lnTo>
                <a:lnTo>
                  <a:pt x="0" y="7660"/>
                </a:lnTo>
                <a:lnTo>
                  <a:pt x="0" y="29836"/>
                </a:lnTo>
                <a:lnTo>
                  <a:pt x="6854" y="36287"/>
                </a:lnTo>
                <a:lnTo>
                  <a:pt x="17740" y="35884"/>
                </a:lnTo>
                <a:lnTo>
                  <a:pt x="25161" y="34473"/>
                </a:lnTo>
                <a:lnTo>
                  <a:pt x="30844" y="30945"/>
                </a:lnTo>
                <a:lnTo>
                  <a:pt x="34410" y="25451"/>
                </a:lnTo>
                <a:lnTo>
                  <a:pt x="35481" y="18143"/>
                </a:lnTo>
                <a:lnTo>
                  <a:pt x="34007" y="11113"/>
                </a:lnTo>
                <a:lnTo>
                  <a:pt x="30340" y="5745"/>
                </a:lnTo>
                <a:lnTo>
                  <a:pt x="24708" y="2041"/>
                </a:lnTo>
                <a:lnTo>
                  <a:pt x="17337" y="0"/>
                </a:lnTo>
                <a:close/>
              </a:path>
            </a:pathLst>
          </a:custGeom>
          <a:solidFill>
            <a:srgbClr val="000A38">
              <a:alpha val="35998"/>
            </a:srgbClr>
          </a:solidFill>
        </p:spPr>
        <p:txBody>
          <a:bodyPr wrap="square" lIns="0" tIns="0" rIns="0" bIns="0" rtlCol="0"/>
          <a:lstStyle/>
          <a:p>
            <a:endParaRPr/>
          </a:p>
        </p:txBody>
      </p:sp>
      <p:sp>
        <p:nvSpPr>
          <p:cNvPr id="665" name="object 665"/>
          <p:cNvSpPr/>
          <p:nvPr/>
        </p:nvSpPr>
        <p:spPr>
          <a:xfrm>
            <a:off x="12241321" y="819757"/>
            <a:ext cx="36830" cy="37465"/>
          </a:xfrm>
          <a:custGeom>
            <a:avLst/>
            <a:gdLst/>
            <a:ahLst/>
            <a:cxnLst/>
            <a:rect l="l" t="t" r="r" b="b"/>
            <a:pathLst>
              <a:path w="36829" h="37465">
                <a:moveTo>
                  <a:pt x="19353" y="0"/>
                </a:moveTo>
                <a:lnTo>
                  <a:pt x="11963" y="1518"/>
                </a:lnTo>
                <a:lnTo>
                  <a:pt x="6199" y="4888"/>
                </a:lnTo>
                <a:lnTo>
                  <a:pt x="2173" y="10149"/>
                </a:lnTo>
                <a:lnTo>
                  <a:pt x="0" y="17337"/>
                </a:lnTo>
                <a:lnTo>
                  <a:pt x="756" y="25130"/>
                </a:lnTo>
                <a:lnTo>
                  <a:pt x="4838" y="31600"/>
                </a:lnTo>
                <a:lnTo>
                  <a:pt x="11340" y="35878"/>
                </a:lnTo>
                <a:lnTo>
                  <a:pt x="19353" y="37094"/>
                </a:lnTo>
                <a:lnTo>
                  <a:pt x="26882" y="35387"/>
                </a:lnTo>
                <a:lnTo>
                  <a:pt x="32407" y="31600"/>
                </a:lnTo>
                <a:lnTo>
                  <a:pt x="35739" y="25924"/>
                </a:lnTo>
                <a:lnTo>
                  <a:pt x="36691" y="18547"/>
                </a:lnTo>
                <a:lnTo>
                  <a:pt x="36287" y="8063"/>
                </a:lnTo>
                <a:lnTo>
                  <a:pt x="30643" y="1209"/>
                </a:lnTo>
                <a:lnTo>
                  <a:pt x="19353" y="0"/>
                </a:lnTo>
                <a:close/>
              </a:path>
            </a:pathLst>
          </a:custGeom>
          <a:solidFill>
            <a:srgbClr val="000A38">
              <a:alpha val="35998"/>
            </a:srgbClr>
          </a:solidFill>
        </p:spPr>
        <p:txBody>
          <a:bodyPr wrap="square" lIns="0" tIns="0" rIns="0" bIns="0" rtlCol="0"/>
          <a:lstStyle/>
          <a:p>
            <a:endParaRPr/>
          </a:p>
        </p:txBody>
      </p:sp>
      <p:sp>
        <p:nvSpPr>
          <p:cNvPr id="666" name="object 666"/>
          <p:cNvSpPr/>
          <p:nvPr/>
        </p:nvSpPr>
        <p:spPr>
          <a:xfrm>
            <a:off x="8923425" y="817337"/>
            <a:ext cx="35560" cy="36195"/>
          </a:xfrm>
          <a:custGeom>
            <a:avLst/>
            <a:gdLst/>
            <a:ahLst/>
            <a:cxnLst/>
            <a:rect l="l" t="t" r="r" b="b"/>
            <a:pathLst>
              <a:path w="35559" h="36194">
                <a:moveTo>
                  <a:pt x="16127" y="0"/>
                </a:moveTo>
                <a:lnTo>
                  <a:pt x="8731" y="1883"/>
                </a:lnTo>
                <a:lnTo>
                  <a:pt x="3527" y="5695"/>
                </a:lnTo>
                <a:lnTo>
                  <a:pt x="592" y="11396"/>
                </a:lnTo>
                <a:lnTo>
                  <a:pt x="0" y="18949"/>
                </a:lnTo>
                <a:lnTo>
                  <a:pt x="1707" y="26301"/>
                </a:lnTo>
                <a:lnTo>
                  <a:pt x="5493" y="31801"/>
                </a:lnTo>
                <a:lnTo>
                  <a:pt x="11169" y="35109"/>
                </a:lnTo>
                <a:lnTo>
                  <a:pt x="18547" y="35884"/>
                </a:lnTo>
                <a:lnTo>
                  <a:pt x="25842" y="34113"/>
                </a:lnTo>
                <a:lnTo>
                  <a:pt x="31247" y="30188"/>
                </a:lnTo>
                <a:lnTo>
                  <a:pt x="34536" y="24374"/>
                </a:lnTo>
                <a:lnTo>
                  <a:pt x="35481" y="16934"/>
                </a:lnTo>
                <a:lnTo>
                  <a:pt x="33648" y="9582"/>
                </a:lnTo>
                <a:lnTo>
                  <a:pt x="29584" y="4384"/>
                </a:lnTo>
                <a:lnTo>
                  <a:pt x="23631" y="1228"/>
                </a:lnTo>
                <a:lnTo>
                  <a:pt x="16127" y="0"/>
                </a:lnTo>
                <a:close/>
              </a:path>
            </a:pathLst>
          </a:custGeom>
          <a:solidFill>
            <a:srgbClr val="000A38">
              <a:alpha val="35998"/>
            </a:srgbClr>
          </a:solidFill>
        </p:spPr>
        <p:txBody>
          <a:bodyPr wrap="square" lIns="0" tIns="0" rIns="0" bIns="0" rtlCol="0"/>
          <a:lstStyle/>
          <a:p>
            <a:endParaRPr/>
          </a:p>
        </p:txBody>
      </p:sp>
      <p:sp>
        <p:nvSpPr>
          <p:cNvPr id="667" name="object 667"/>
          <p:cNvSpPr/>
          <p:nvPr/>
        </p:nvSpPr>
        <p:spPr>
          <a:xfrm>
            <a:off x="4381425" y="820563"/>
            <a:ext cx="34925" cy="34925"/>
          </a:xfrm>
          <a:custGeom>
            <a:avLst/>
            <a:gdLst/>
            <a:ahLst/>
            <a:cxnLst/>
            <a:rect l="l" t="t" r="r" b="b"/>
            <a:pathLst>
              <a:path w="34925" h="34925">
                <a:moveTo>
                  <a:pt x="15321" y="0"/>
                </a:moveTo>
                <a:lnTo>
                  <a:pt x="8391" y="2576"/>
                </a:lnTo>
                <a:lnTo>
                  <a:pt x="3427" y="6703"/>
                </a:lnTo>
                <a:lnTo>
                  <a:pt x="579" y="12417"/>
                </a:lnTo>
                <a:lnTo>
                  <a:pt x="0" y="19756"/>
                </a:lnTo>
                <a:lnTo>
                  <a:pt x="806" y="29433"/>
                </a:lnTo>
                <a:lnTo>
                  <a:pt x="6854" y="34674"/>
                </a:lnTo>
                <a:lnTo>
                  <a:pt x="27417" y="34674"/>
                </a:lnTo>
                <a:lnTo>
                  <a:pt x="34674" y="28223"/>
                </a:lnTo>
                <a:lnTo>
                  <a:pt x="34271" y="17337"/>
                </a:lnTo>
                <a:lnTo>
                  <a:pt x="32728" y="10319"/>
                </a:lnTo>
                <a:lnTo>
                  <a:pt x="28878" y="5039"/>
                </a:lnTo>
                <a:lnTo>
                  <a:pt x="22988" y="1574"/>
                </a:lnTo>
                <a:lnTo>
                  <a:pt x="15321" y="0"/>
                </a:lnTo>
                <a:close/>
              </a:path>
            </a:pathLst>
          </a:custGeom>
          <a:solidFill>
            <a:srgbClr val="000A38">
              <a:alpha val="35998"/>
            </a:srgbClr>
          </a:solidFill>
        </p:spPr>
        <p:txBody>
          <a:bodyPr wrap="square" lIns="0" tIns="0" rIns="0" bIns="0" rtlCol="0"/>
          <a:lstStyle/>
          <a:p>
            <a:endParaRPr/>
          </a:p>
        </p:txBody>
      </p:sp>
      <p:sp>
        <p:nvSpPr>
          <p:cNvPr id="668" name="object 668"/>
          <p:cNvSpPr/>
          <p:nvPr/>
        </p:nvSpPr>
        <p:spPr>
          <a:xfrm>
            <a:off x="1396971" y="796774"/>
            <a:ext cx="34290" cy="34290"/>
          </a:xfrm>
          <a:custGeom>
            <a:avLst/>
            <a:gdLst/>
            <a:ahLst/>
            <a:cxnLst/>
            <a:rect l="l" t="t" r="r" b="b"/>
            <a:pathLst>
              <a:path w="34290" h="34290">
                <a:moveTo>
                  <a:pt x="26610" y="0"/>
                </a:moveTo>
                <a:lnTo>
                  <a:pt x="16127" y="0"/>
                </a:lnTo>
                <a:lnTo>
                  <a:pt x="8731" y="2280"/>
                </a:lnTo>
                <a:lnTo>
                  <a:pt x="3225" y="6148"/>
                </a:lnTo>
                <a:lnTo>
                  <a:pt x="138" y="11679"/>
                </a:lnTo>
                <a:lnTo>
                  <a:pt x="0" y="18949"/>
                </a:lnTo>
                <a:lnTo>
                  <a:pt x="2242" y="25993"/>
                </a:lnTo>
                <a:lnTo>
                  <a:pt x="6451" y="31146"/>
                </a:lnTo>
                <a:lnTo>
                  <a:pt x="12473" y="34032"/>
                </a:lnTo>
                <a:lnTo>
                  <a:pt x="20159" y="34271"/>
                </a:lnTo>
                <a:lnTo>
                  <a:pt x="29433" y="33061"/>
                </a:lnTo>
                <a:lnTo>
                  <a:pt x="34271" y="26207"/>
                </a:lnTo>
                <a:lnTo>
                  <a:pt x="34271" y="16934"/>
                </a:lnTo>
                <a:lnTo>
                  <a:pt x="33868" y="5241"/>
                </a:lnTo>
                <a:lnTo>
                  <a:pt x="26610" y="0"/>
                </a:lnTo>
                <a:close/>
              </a:path>
            </a:pathLst>
          </a:custGeom>
          <a:solidFill>
            <a:srgbClr val="000A38">
              <a:alpha val="35998"/>
            </a:srgbClr>
          </a:solidFill>
        </p:spPr>
        <p:txBody>
          <a:bodyPr wrap="square" lIns="0" tIns="0" rIns="0" bIns="0" rtlCol="0"/>
          <a:lstStyle/>
          <a:p>
            <a:endParaRPr/>
          </a:p>
        </p:txBody>
      </p:sp>
      <p:sp>
        <p:nvSpPr>
          <p:cNvPr id="669" name="object 669"/>
          <p:cNvSpPr/>
          <p:nvPr/>
        </p:nvSpPr>
        <p:spPr>
          <a:xfrm>
            <a:off x="854673" y="760890"/>
            <a:ext cx="34925" cy="34290"/>
          </a:xfrm>
          <a:custGeom>
            <a:avLst/>
            <a:gdLst/>
            <a:ahLst/>
            <a:cxnLst/>
            <a:rect l="l" t="t" r="r" b="b"/>
            <a:pathLst>
              <a:path w="34925" h="34290">
                <a:moveTo>
                  <a:pt x="17740" y="0"/>
                </a:moveTo>
                <a:lnTo>
                  <a:pt x="10319" y="1581"/>
                </a:lnTo>
                <a:lnTo>
                  <a:pt x="4636" y="5090"/>
                </a:lnTo>
                <a:lnTo>
                  <a:pt x="1070" y="10489"/>
                </a:lnTo>
                <a:lnTo>
                  <a:pt x="0" y="17740"/>
                </a:lnTo>
                <a:lnTo>
                  <a:pt x="1713" y="24859"/>
                </a:lnTo>
                <a:lnTo>
                  <a:pt x="5543" y="30239"/>
                </a:lnTo>
                <a:lnTo>
                  <a:pt x="11339" y="33503"/>
                </a:lnTo>
                <a:lnTo>
                  <a:pt x="18950" y="34271"/>
                </a:lnTo>
                <a:lnTo>
                  <a:pt x="28223" y="33868"/>
                </a:lnTo>
                <a:lnTo>
                  <a:pt x="33868" y="27417"/>
                </a:lnTo>
                <a:lnTo>
                  <a:pt x="34674" y="7257"/>
                </a:lnTo>
                <a:lnTo>
                  <a:pt x="28626" y="806"/>
                </a:lnTo>
                <a:lnTo>
                  <a:pt x="17740" y="0"/>
                </a:lnTo>
                <a:close/>
              </a:path>
            </a:pathLst>
          </a:custGeom>
          <a:solidFill>
            <a:srgbClr val="000A38">
              <a:alpha val="35998"/>
            </a:srgbClr>
          </a:solidFill>
        </p:spPr>
        <p:txBody>
          <a:bodyPr wrap="square" lIns="0" tIns="0" rIns="0" bIns="0" rtlCol="0"/>
          <a:lstStyle/>
          <a:p>
            <a:endParaRPr/>
          </a:p>
        </p:txBody>
      </p:sp>
      <p:sp>
        <p:nvSpPr>
          <p:cNvPr id="670" name="object 670"/>
          <p:cNvSpPr/>
          <p:nvPr/>
        </p:nvSpPr>
        <p:spPr>
          <a:xfrm>
            <a:off x="3085151" y="691137"/>
            <a:ext cx="37465" cy="37465"/>
          </a:xfrm>
          <a:custGeom>
            <a:avLst/>
            <a:gdLst/>
            <a:ahLst/>
            <a:cxnLst/>
            <a:rect l="l" t="t" r="r" b="b"/>
            <a:pathLst>
              <a:path w="37464" h="37465">
                <a:moveTo>
                  <a:pt x="18143" y="0"/>
                </a:moveTo>
                <a:lnTo>
                  <a:pt x="10829" y="2047"/>
                </a:lnTo>
                <a:lnTo>
                  <a:pt x="5291" y="5796"/>
                </a:lnTo>
                <a:lnTo>
                  <a:pt x="1644" y="11283"/>
                </a:lnTo>
                <a:lnTo>
                  <a:pt x="0" y="18546"/>
                </a:lnTo>
                <a:lnTo>
                  <a:pt x="1348" y="26264"/>
                </a:lnTo>
                <a:lnTo>
                  <a:pt x="5947" y="32507"/>
                </a:lnTo>
                <a:lnTo>
                  <a:pt x="12814" y="36407"/>
                </a:lnTo>
                <a:lnTo>
                  <a:pt x="20966" y="37093"/>
                </a:lnTo>
                <a:lnTo>
                  <a:pt x="28362" y="34920"/>
                </a:lnTo>
                <a:lnTo>
                  <a:pt x="33566" y="30894"/>
                </a:lnTo>
                <a:lnTo>
                  <a:pt x="36501" y="25130"/>
                </a:lnTo>
                <a:lnTo>
                  <a:pt x="37094" y="17740"/>
                </a:lnTo>
                <a:lnTo>
                  <a:pt x="35210" y="10489"/>
                </a:lnTo>
                <a:lnTo>
                  <a:pt x="31398" y="5090"/>
                </a:lnTo>
                <a:lnTo>
                  <a:pt x="25697" y="1581"/>
                </a:lnTo>
                <a:lnTo>
                  <a:pt x="18143" y="0"/>
                </a:lnTo>
                <a:close/>
              </a:path>
            </a:pathLst>
          </a:custGeom>
          <a:solidFill>
            <a:srgbClr val="000A38">
              <a:alpha val="35998"/>
            </a:srgbClr>
          </a:solidFill>
        </p:spPr>
        <p:txBody>
          <a:bodyPr wrap="square" lIns="0" tIns="0" rIns="0" bIns="0" rtlCol="0"/>
          <a:lstStyle/>
          <a:p>
            <a:endParaRPr/>
          </a:p>
        </p:txBody>
      </p:sp>
      <p:sp>
        <p:nvSpPr>
          <p:cNvPr id="671" name="object 671"/>
          <p:cNvSpPr/>
          <p:nvPr/>
        </p:nvSpPr>
        <p:spPr>
          <a:xfrm>
            <a:off x="11022462" y="827417"/>
            <a:ext cx="36195" cy="36195"/>
          </a:xfrm>
          <a:custGeom>
            <a:avLst/>
            <a:gdLst/>
            <a:ahLst/>
            <a:cxnLst/>
            <a:rect l="l" t="t" r="r" b="b"/>
            <a:pathLst>
              <a:path w="36195" h="36194">
                <a:moveTo>
                  <a:pt x="17740" y="0"/>
                </a:moveTo>
                <a:lnTo>
                  <a:pt x="10375" y="1537"/>
                </a:lnTo>
                <a:lnTo>
                  <a:pt x="4787" y="5342"/>
                </a:lnTo>
                <a:lnTo>
                  <a:pt x="1241" y="11113"/>
                </a:lnTo>
                <a:lnTo>
                  <a:pt x="0" y="18546"/>
                </a:lnTo>
                <a:lnTo>
                  <a:pt x="0" y="29836"/>
                </a:lnTo>
                <a:lnTo>
                  <a:pt x="7660" y="35884"/>
                </a:lnTo>
                <a:lnTo>
                  <a:pt x="29836" y="35884"/>
                </a:lnTo>
                <a:lnTo>
                  <a:pt x="35480" y="29030"/>
                </a:lnTo>
                <a:lnTo>
                  <a:pt x="35884" y="17740"/>
                </a:lnTo>
                <a:lnTo>
                  <a:pt x="34069" y="10319"/>
                </a:lnTo>
                <a:lnTo>
                  <a:pt x="30440" y="4636"/>
                </a:lnTo>
                <a:lnTo>
                  <a:pt x="24997" y="1071"/>
                </a:lnTo>
                <a:lnTo>
                  <a:pt x="17740" y="0"/>
                </a:lnTo>
                <a:close/>
              </a:path>
            </a:pathLst>
          </a:custGeom>
          <a:solidFill>
            <a:srgbClr val="000A38">
              <a:alpha val="35998"/>
            </a:srgbClr>
          </a:solidFill>
        </p:spPr>
        <p:txBody>
          <a:bodyPr wrap="square" lIns="0" tIns="0" rIns="0" bIns="0" rtlCol="0"/>
          <a:lstStyle/>
          <a:p>
            <a:endParaRPr/>
          </a:p>
        </p:txBody>
      </p:sp>
      <p:sp>
        <p:nvSpPr>
          <p:cNvPr id="672" name="object 672"/>
          <p:cNvSpPr/>
          <p:nvPr/>
        </p:nvSpPr>
        <p:spPr>
          <a:xfrm>
            <a:off x="7704161" y="824595"/>
            <a:ext cx="35560" cy="35560"/>
          </a:xfrm>
          <a:custGeom>
            <a:avLst/>
            <a:gdLst/>
            <a:ahLst/>
            <a:cxnLst/>
            <a:rect l="l" t="t" r="r" b="b"/>
            <a:pathLst>
              <a:path w="35559" h="35559">
                <a:moveTo>
                  <a:pt x="6854" y="0"/>
                </a:moveTo>
                <a:lnTo>
                  <a:pt x="0" y="6047"/>
                </a:lnTo>
                <a:lnTo>
                  <a:pt x="0" y="28223"/>
                </a:lnTo>
                <a:lnTo>
                  <a:pt x="6047" y="35480"/>
                </a:lnTo>
                <a:lnTo>
                  <a:pt x="16933" y="35480"/>
                </a:lnTo>
                <a:lnTo>
                  <a:pt x="24141" y="34416"/>
                </a:lnTo>
                <a:lnTo>
                  <a:pt x="29534" y="30894"/>
                </a:lnTo>
                <a:lnTo>
                  <a:pt x="33263" y="25332"/>
                </a:lnTo>
                <a:lnTo>
                  <a:pt x="35481" y="18143"/>
                </a:lnTo>
                <a:lnTo>
                  <a:pt x="34675" y="7257"/>
                </a:lnTo>
                <a:lnTo>
                  <a:pt x="28627" y="806"/>
                </a:lnTo>
                <a:lnTo>
                  <a:pt x="6854" y="0"/>
                </a:lnTo>
                <a:close/>
              </a:path>
            </a:pathLst>
          </a:custGeom>
          <a:solidFill>
            <a:srgbClr val="000A38">
              <a:alpha val="35998"/>
            </a:srgbClr>
          </a:solidFill>
        </p:spPr>
        <p:txBody>
          <a:bodyPr wrap="square" lIns="0" tIns="0" rIns="0" bIns="0" rtlCol="0"/>
          <a:lstStyle/>
          <a:p>
            <a:endParaRPr/>
          </a:p>
        </p:txBody>
      </p:sp>
      <p:sp>
        <p:nvSpPr>
          <p:cNvPr id="673" name="object 673"/>
          <p:cNvSpPr/>
          <p:nvPr/>
        </p:nvSpPr>
        <p:spPr>
          <a:xfrm>
            <a:off x="6484897" y="828224"/>
            <a:ext cx="34925" cy="34925"/>
          </a:xfrm>
          <a:custGeom>
            <a:avLst/>
            <a:gdLst/>
            <a:ahLst/>
            <a:cxnLst/>
            <a:rect l="l" t="t" r="r" b="b"/>
            <a:pathLst>
              <a:path w="34925" h="34925">
                <a:moveTo>
                  <a:pt x="14917" y="0"/>
                </a:moveTo>
                <a:lnTo>
                  <a:pt x="7824" y="2072"/>
                </a:lnTo>
                <a:lnTo>
                  <a:pt x="2922" y="6299"/>
                </a:lnTo>
                <a:lnTo>
                  <a:pt x="289" y="12417"/>
                </a:lnTo>
                <a:lnTo>
                  <a:pt x="0" y="20159"/>
                </a:lnTo>
                <a:lnTo>
                  <a:pt x="1209" y="29836"/>
                </a:lnTo>
                <a:lnTo>
                  <a:pt x="7660" y="34674"/>
                </a:lnTo>
                <a:lnTo>
                  <a:pt x="16933" y="34271"/>
                </a:lnTo>
                <a:lnTo>
                  <a:pt x="28223" y="33868"/>
                </a:lnTo>
                <a:lnTo>
                  <a:pt x="34271" y="27417"/>
                </a:lnTo>
                <a:lnTo>
                  <a:pt x="34674" y="16127"/>
                </a:lnTo>
                <a:lnTo>
                  <a:pt x="32154" y="9185"/>
                </a:lnTo>
                <a:lnTo>
                  <a:pt x="28122" y="3830"/>
                </a:lnTo>
                <a:lnTo>
                  <a:pt x="22427" y="592"/>
                </a:lnTo>
                <a:lnTo>
                  <a:pt x="14917" y="0"/>
                </a:lnTo>
                <a:close/>
              </a:path>
            </a:pathLst>
          </a:custGeom>
          <a:solidFill>
            <a:srgbClr val="000A38">
              <a:alpha val="35998"/>
            </a:srgbClr>
          </a:solidFill>
        </p:spPr>
        <p:txBody>
          <a:bodyPr wrap="square" lIns="0" tIns="0" rIns="0" bIns="0" rtlCol="0"/>
          <a:lstStyle/>
          <a:p>
            <a:endParaRPr/>
          </a:p>
        </p:txBody>
      </p:sp>
      <p:sp>
        <p:nvSpPr>
          <p:cNvPr id="674" name="object 674"/>
          <p:cNvSpPr/>
          <p:nvPr/>
        </p:nvSpPr>
        <p:spPr>
          <a:xfrm>
            <a:off x="3162162" y="825401"/>
            <a:ext cx="34290" cy="34925"/>
          </a:xfrm>
          <a:custGeom>
            <a:avLst/>
            <a:gdLst/>
            <a:ahLst/>
            <a:cxnLst/>
            <a:rect l="l" t="t" r="r" b="b"/>
            <a:pathLst>
              <a:path w="34289" h="34925">
                <a:moveTo>
                  <a:pt x="14918" y="0"/>
                </a:moveTo>
                <a:lnTo>
                  <a:pt x="7824" y="2116"/>
                </a:lnTo>
                <a:lnTo>
                  <a:pt x="2923" y="6048"/>
                </a:lnTo>
                <a:lnTo>
                  <a:pt x="289" y="11793"/>
                </a:lnTo>
                <a:lnTo>
                  <a:pt x="0" y="19353"/>
                </a:lnTo>
                <a:lnTo>
                  <a:pt x="1209" y="29030"/>
                </a:lnTo>
                <a:lnTo>
                  <a:pt x="7257" y="34675"/>
                </a:lnTo>
                <a:lnTo>
                  <a:pt x="27417" y="34675"/>
                </a:lnTo>
                <a:lnTo>
                  <a:pt x="34271" y="27417"/>
                </a:lnTo>
                <a:lnTo>
                  <a:pt x="34271" y="16934"/>
                </a:lnTo>
                <a:lnTo>
                  <a:pt x="32891" y="9525"/>
                </a:lnTo>
                <a:lnTo>
                  <a:pt x="28979" y="4233"/>
                </a:lnTo>
                <a:lnTo>
                  <a:pt x="22875" y="1058"/>
                </a:lnTo>
                <a:lnTo>
                  <a:pt x="14918" y="0"/>
                </a:lnTo>
                <a:close/>
              </a:path>
            </a:pathLst>
          </a:custGeom>
          <a:solidFill>
            <a:srgbClr val="000A38">
              <a:alpha val="35998"/>
            </a:srgbClr>
          </a:solidFill>
        </p:spPr>
        <p:txBody>
          <a:bodyPr wrap="square" lIns="0" tIns="0" rIns="0" bIns="0" rtlCol="0"/>
          <a:lstStyle/>
          <a:p>
            <a:endParaRPr/>
          </a:p>
        </p:txBody>
      </p:sp>
      <p:sp>
        <p:nvSpPr>
          <p:cNvPr id="675" name="object 675"/>
          <p:cNvSpPr/>
          <p:nvPr/>
        </p:nvSpPr>
        <p:spPr>
          <a:xfrm>
            <a:off x="4851148" y="724199"/>
            <a:ext cx="36830" cy="36830"/>
          </a:xfrm>
          <a:custGeom>
            <a:avLst/>
            <a:gdLst/>
            <a:ahLst/>
            <a:cxnLst/>
            <a:rect l="l" t="t" r="r" b="b"/>
            <a:pathLst>
              <a:path w="36829" h="36829">
                <a:moveTo>
                  <a:pt x="16934" y="0"/>
                </a:moveTo>
                <a:lnTo>
                  <a:pt x="9468" y="1877"/>
                </a:lnTo>
                <a:lnTo>
                  <a:pt x="4082" y="5644"/>
                </a:lnTo>
                <a:lnTo>
                  <a:pt x="888" y="11226"/>
                </a:lnTo>
                <a:lnTo>
                  <a:pt x="0" y="18546"/>
                </a:lnTo>
                <a:lnTo>
                  <a:pt x="403" y="29029"/>
                </a:lnTo>
                <a:lnTo>
                  <a:pt x="6451" y="36690"/>
                </a:lnTo>
                <a:lnTo>
                  <a:pt x="17337" y="36690"/>
                </a:lnTo>
                <a:lnTo>
                  <a:pt x="25684" y="35298"/>
                </a:lnTo>
                <a:lnTo>
                  <a:pt x="31802" y="31297"/>
                </a:lnTo>
                <a:lnTo>
                  <a:pt x="35424" y="24953"/>
                </a:lnTo>
                <a:lnTo>
                  <a:pt x="36287" y="16530"/>
                </a:lnTo>
                <a:lnTo>
                  <a:pt x="34397" y="9298"/>
                </a:lnTo>
                <a:lnTo>
                  <a:pt x="30239" y="4334"/>
                </a:lnTo>
                <a:lnTo>
                  <a:pt x="24267" y="1335"/>
                </a:lnTo>
                <a:lnTo>
                  <a:pt x="16934" y="0"/>
                </a:lnTo>
                <a:close/>
              </a:path>
            </a:pathLst>
          </a:custGeom>
          <a:solidFill>
            <a:srgbClr val="000A38">
              <a:alpha val="35998"/>
            </a:srgbClr>
          </a:solidFill>
        </p:spPr>
        <p:txBody>
          <a:bodyPr wrap="square" lIns="0" tIns="0" rIns="0" bIns="0" rtlCol="0"/>
          <a:lstStyle/>
          <a:p>
            <a:endParaRPr/>
          </a:p>
        </p:txBody>
      </p:sp>
      <p:sp>
        <p:nvSpPr>
          <p:cNvPr id="676" name="object 676"/>
          <p:cNvSpPr/>
          <p:nvPr/>
        </p:nvSpPr>
        <p:spPr>
          <a:xfrm>
            <a:off x="1528816" y="720973"/>
            <a:ext cx="35560" cy="35560"/>
          </a:xfrm>
          <a:custGeom>
            <a:avLst/>
            <a:gdLst/>
            <a:ahLst/>
            <a:cxnLst/>
            <a:rect l="l" t="t" r="r" b="b"/>
            <a:pathLst>
              <a:path w="35559" h="35559">
                <a:moveTo>
                  <a:pt x="18950" y="0"/>
                </a:moveTo>
                <a:lnTo>
                  <a:pt x="11396" y="478"/>
                </a:lnTo>
                <a:lnTo>
                  <a:pt x="5695" y="3527"/>
                </a:lnTo>
                <a:lnTo>
                  <a:pt x="1883" y="8845"/>
                </a:lnTo>
                <a:lnTo>
                  <a:pt x="0" y="16127"/>
                </a:lnTo>
                <a:lnTo>
                  <a:pt x="352" y="23517"/>
                </a:lnTo>
                <a:lnTo>
                  <a:pt x="3124" y="29282"/>
                </a:lnTo>
                <a:lnTo>
                  <a:pt x="8164" y="33307"/>
                </a:lnTo>
                <a:lnTo>
                  <a:pt x="15321" y="35481"/>
                </a:lnTo>
                <a:lnTo>
                  <a:pt x="22887" y="34378"/>
                </a:lnTo>
                <a:lnTo>
                  <a:pt x="28979" y="31499"/>
                </a:lnTo>
                <a:lnTo>
                  <a:pt x="33181" y="26579"/>
                </a:lnTo>
                <a:lnTo>
                  <a:pt x="35078" y="19353"/>
                </a:lnTo>
                <a:lnTo>
                  <a:pt x="34372" y="11907"/>
                </a:lnTo>
                <a:lnTo>
                  <a:pt x="31247" y="6048"/>
                </a:lnTo>
                <a:lnTo>
                  <a:pt x="26006" y="2003"/>
                </a:lnTo>
                <a:lnTo>
                  <a:pt x="18950" y="0"/>
                </a:lnTo>
                <a:close/>
              </a:path>
            </a:pathLst>
          </a:custGeom>
          <a:solidFill>
            <a:srgbClr val="000A38">
              <a:alpha val="35998"/>
            </a:srgbClr>
          </a:solidFill>
        </p:spPr>
        <p:txBody>
          <a:bodyPr wrap="square" lIns="0" tIns="0" rIns="0" bIns="0" rtlCol="0"/>
          <a:lstStyle/>
          <a:p>
            <a:endParaRPr/>
          </a:p>
        </p:txBody>
      </p:sp>
      <p:sp>
        <p:nvSpPr>
          <p:cNvPr id="677" name="object 677"/>
          <p:cNvSpPr/>
          <p:nvPr/>
        </p:nvSpPr>
        <p:spPr>
          <a:xfrm>
            <a:off x="13122304" y="834272"/>
            <a:ext cx="37465" cy="37465"/>
          </a:xfrm>
          <a:custGeom>
            <a:avLst/>
            <a:gdLst/>
            <a:ahLst/>
            <a:cxnLst/>
            <a:rect l="l" t="t" r="r" b="b"/>
            <a:pathLst>
              <a:path w="37465" h="37465">
                <a:moveTo>
                  <a:pt x="18547" y="0"/>
                </a:moveTo>
                <a:lnTo>
                  <a:pt x="10829" y="1348"/>
                </a:lnTo>
                <a:lnTo>
                  <a:pt x="4586" y="5947"/>
                </a:lnTo>
                <a:lnTo>
                  <a:pt x="686" y="12814"/>
                </a:lnTo>
                <a:lnTo>
                  <a:pt x="0" y="20966"/>
                </a:lnTo>
                <a:lnTo>
                  <a:pt x="2173" y="28362"/>
                </a:lnTo>
                <a:lnTo>
                  <a:pt x="6199" y="33565"/>
                </a:lnTo>
                <a:lnTo>
                  <a:pt x="11963" y="36501"/>
                </a:lnTo>
                <a:lnTo>
                  <a:pt x="19353" y="37093"/>
                </a:lnTo>
                <a:lnTo>
                  <a:pt x="26831" y="34983"/>
                </a:lnTo>
                <a:lnTo>
                  <a:pt x="32306" y="31096"/>
                </a:lnTo>
                <a:lnTo>
                  <a:pt x="35740" y="25470"/>
                </a:lnTo>
                <a:lnTo>
                  <a:pt x="37094" y="18143"/>
                </a:lnTo>
                <a:lnTo>
                  <a:pt x="35047" y="10829"/>
                </a:lnTo>
                <a:lnTo>
                  <a:pt x="31299" y="5291"/>
                </a:lnTo>
                <a:lnTo>
                  <a:pt x="25811" y="1644"/>
                </a:lnTo>
                <a:lnTo>
                  <a:pt x="18547" y="0"/>
                </a:lnTo>
                <a:close/>
              </a:path>
            </a:pathLst>
          </a:custGeom>
          <a:solidFill>
            <a:srgbClr val="000A38">
              <a:alpha val="35998"/>
            </a:srgbClr>
          </a:solidFill>
        </p:spPr>
        <p:txBody>
          <a:bodyPr wrap="square" lIns="0" tIns="0" rIns="0" bIns="0" rtlCol="0"/>
          <a:lstStyle/>
          <a:p>
            <a:endParaRPr/>
          </a:p>
        </p:txBody>
      </p:sp>
      <p:sp>
        <p:nvSpPr>
          <p:cNvPr id="678" name="object 678"/>
          <p:cNvSpPr/>
          <p:nvPr/>
        </p:nvSpPr>
        <p:spPr>
          <a:xfrm>
            <a:off x="9802793" y="832256"/>
            <a:ext cx="36195" cy="35560"/>
          </a:xfrm>
          <a:custGeom>
            <a:avLst/>
            <a:gdLst/>
            <a:ahLst/>
            <a:cxnLst/>
            <a:rect l="l" t="t" r="r" b="b"/>
            <a:pathLst>
              <a:path w="36195" h="35559">
                <a:moveTo>
                  <a:pt x="19353" y="0"/>
                </a:moveTo>
                <a:lnTo>
                  <a:pt x="11850" y="825"/>
                </a:lnTo>
                <a:lnTo>
                  <a:pt x="5896" y="3880"/>
                </a:lnTo>
                <a:lnTo>
                  <a:pt x="1833" y="9128"/>
                </a:lnTo>
                <a:lnTo>
                  <a:pt x="0" y="16530"/>
                </a:lnTo>
                <a:lnTo>
                  <a:pt x="1001" y="23574"/>
                </a:lnTo>
                <a:lnTo>
                  <a:pt x="4385" y="29029"/>
                </a:lnTo>
                <a:lnTo>
                  <a:pt x="9809" y="32973"/>
                </a:lnTo>
                <a:lnTo>
                  <a:pt x="16934" y="35480"/>
                </a:lnTo>
                <a:lnTo>
                  <a:pt x="24545" y="34195"/>
                </a:lnTo>
                <a:lnTo>
                  <a:pt x="30341" y="30945"/>
                </a:lnTo>
                <a:lnTo>
                  <a:pt x="34171" y="25728"/>
                </a:lnTo>
                <a:lnTo>
                  <a:pt x="35884" y="18546"/>
                </a:lnTo>
                <a:lnTo>
                  <a:pt x="35286" y="10942"/>
                </a:lnTo>
                <a:lnTo>
                  <a:pt x="32306" y="5190"/>
                </a:lnTo>
                <a:lnTo>
                  <a:pt x="26982" y="1480"/>
                </a:lnTo>
                <a:lnTo>
                  <a:pt x="19353" y="0"/>
                </a:lnTo>
                <a:close/>
              </a:path>
            </a:pathLst>
          </a:custGeom>
          <a:solidFill>
            <a:srgbClr val="000A38">
              <a:alpha val="35998"/>
            </a:srgbClr>
          </a:solidFill>
        </p:spPr>
        <p:txBody>
          <a:bodyPr wrap="square" lIns="0" tIns="0" rIns="0" bIns="0" rtlCol="0"/>
          <a:lstStyle/>
          <a:p>
            <a:endParaRPr/>
          </a:p>
        </p:txBody>
      </p:sp>
      <p:sp>
        <p:nvSpPr>
          <p:cNvPr id="679" name="object 679"/>
          <p:cNvSpPr/>
          <p:nvPr/>
        </p:nvSpPr>
        <p:spPr>
          <a:xfrm>
            <a:off x="5265634" y="834675"/>
            <a:ext cx="34290" cy="35560"/>
          </a:xfrm>
          <a:custGeom>
            <a:avLst/>
            <a:gdLst/>
            <a:ahLst/>
            <a:cxnLst/>
            <a:rect l="l" t="t" r="r" b="b"/>
            <a:pathLst>
              <a:path w="34289" h="35559">
                <a:moveTo>
                  <a:pt x="16127" y="0"/>
                </a:moveTo>
                <a:lnTo>
                  <a:pt x="8561" y="2809"/>
                </a:lnTo>
                <a:lnTo>
                  <a:pt x="3376" y="7055"/>
                </a:lnTo>
                <a:lnTo>
                  <a:pt x="535" y="12814"/>
                </a:lnTo>
                <a:lnTo>
                  <a:pt x="0" y="20159"/>
                </a:lnTo>
                <a:lnTo>
                  <a:pt x="806" y="29836"/>
                </a:lnTo>
                <a:lnTo>
                  <a:pt x="7257" y="35077"/>
                </a:lnTo>
                <a:lnTo>
                  <a:pt x="16530" y="34674"/>
                </a:lnTo>
                <a:lnTo>
                  <a:pt x="23952" y="33490"/>
                </a:lnTo>
                <a:lnTo>
                  <a:pt x="29634" y="30038"/>
                </a:lnTo>
                <a:lnTo>
                  <a:pt x="33200" y="24468"/>
                </a:lnTo>
                <a:lnTo>
                  <a:pt x="34271" y="16934"/>
                </a:lnTo>
                <a:lnTo>
                  <a:pt x="33868" y="6451"/>
                </a:lnTo>
                <a:lnTo>
                  <a:pt x="26207" y="1209"/>
                </a:lnTo>
                <a:lnTo>
                  <a:pt x="16127" y="0"/>
                </a:lnTo>
                <a:close/>
              </a:path>
            </a:pathLst>
          </a:custGeom>
          <a:solidFill>
            <a:srgbClr val="000A38">
              <a:alpha val="35998"/>
            </a:srgbClr>
          </a:solidFill>
        </p:spPr>
        <p:txBody>
          <a:bodyPr wrap="square" lIns="0" tIns="0" rIns="0" bIns="0" rtlCol="0"/>
          <a:lstStyle/>
          <a:p>
            <a:endParaRPr/>
          </a:p>
        </p:txBody>
      </p:sp>
      <p:sp>
        <p:nvSpPr>
          <p:cNvPr id="680" name="object 680"/>
          <p:cNvSpPr/>
          <p:nvPr/>
        </p:nvSpPr>
        <p:spPr>
          <a:xfrm>
            <a:off x="17532861" y="909669"/>
            <a:ext cx="36830" cy="36830"/>
          </a:xfrm>
          <a:custGeom>
            <a:avLst/>
            <a:gdLst/>
            <a:ahLst/>
            <a:cxnLst/>
            <a:rect l="l" t="t" r="r" b="b"/>
            <a:pathLst>
              <a:path w="36830" h="36830">
                <a:moveTo>
                  <a:pt x="19756" y="0"/>
                </a:moveTo>
                <a:lnTo>
                  <a:pt x="12416" y="699"/>
                </a:lnTo>
                <a:lnTo>
                  <a:pt x="6400" y="3477"/>
                </a:lnTo>
                <a:lnTo>
                  <a:pt x="2122" y="8448"/>
                </a:lnTo>
                <a:lnTo>
                  <a:pt x="0" y="15724"/>
                </a:lnTo>
                <a:lnTo>
                  <a:pt x="624" y="24153"/>
                </a:lnTo>
                <a:lnTo>
                  <a:pt x="4082" y="30542"/>
                </a:lnTo>
                <a:lnTo>
                  <a:pt x="10035" y="34662"/>
                </a:lnTo>
                <a:lnTo>
                  <a:pt x="18143" y="36287"/>
                </a:lnTo>
                <a:lnTo>
                  <a:pt x="25515" y="35386"/>
                </a:lnTo>
                <a:lnTo>
                  <a:pt x="30845" y="31802"/>
                </a:lnTo>
                <a:lnTo>
                  <a:pt x="34360" y="26025"/>
                </a:lnTo>
                <a:lnTo>
                  <a:pt x="36287" y="18546"/>
                </a:lnTo>
                <a:lnTo>
                  <a:pt x="35884" y="7660"/>
                </a:lnTo>
                <a:lnTo>
                  <a:pt x="30643" y="806"/>
                </a:lnTo>
                <a:lnTo>
                  <a:pt x="19756" y="0"/>
                </a:lnTo>
                <a:close/>
              </a:path>
            </a:pathLst>
          </a:custGeom>
          <a:solidFill>
            <a:srgbClr val="000A38">
              <a:alpha val="35998"/>
            </a:srgbClr>
          </a:solidFill>
        </p:spPr>
        <p:txBody>
          <a:bodyPr wrap="square" lIns="0" tIns="0" rIns="0" bIns="0" rtlCol="0"/>
          <a:lstStyle/>
          <a:p>
            <a:endParaRPr/>
          </a:p>
        </p:txBody>
      </p:sp>
      <p:sp>
        <p:nvSpPr>
          <p:cNvPr id="681" name="object 681"/>
          <p:cNvSpPr/>
          <p:nvPr/>
        </p:nvSpPr>
        <p:spPr>
          <a:xfrm>
            <a:off x="4512061" y="742343"/>
            <a:ext cx="35560" cy="35560"/>
          </a:xfrm>
          <a:custGeom>
            <a:avLst/>
            <a:gdLst/>
            <a:ahLst/>
            <a:cxnLst/>
            <a:rect l="l" t="t" r="r" b="b"/>
            <a:pathLst>
              <a:path w="35560" h="35559">
                <a:moveTo>
                  <a:pt x="16530" y="0"/>
                </a:moveTo>
                <a:lnTo>
                  <a:pt x="9412" y="1946"/>
                </a:lnTo>
                <a:lnTo>
                  <a:pt x="4031" y="5896"/>
                </a:lnTo>
                <a:lnTo>
                  <a:pt x="768" y="11736"/>
                </a:lnTo>
                <a:lnTo>
                  <a:pt x="0" y="19353"/>
                </a:lnTo>
                <a:lnTo>
                  <a:pt x="806" y="30239"/>
                </a:lnTo>
                <a:lnTo>
                  <a:pt x="8467" y="35077"/>
                </a:lnTo>
                <a:lnTo>
                  <a:pt x="19353" y="35480"/>
                </a:lnTo>
                <a:lnTo>
                  <a:pt x="26749" y="33540"/>
                </a:lnTo>
                <a:lnTo>
                  <a:pt x="31952" y="29634"/>
                </a:lnTo>
                <a:lnTo>
                  <a:pt x="34888" y="23914"/>
                </a:lnTo>
                <a:lnTo>
                  <a:pt x="35480" y="16530"/>
                </a:lnTo>
                <a:lnTo>
                  <a:pt x="33767" y="9185"/>
                </a:lnTo>
                <a:lnTo>
                  <a:pt x="29937" y="3729"/>
                </a:lnTo>
                <a:lnTo>
                  <a:pt x="24141" y="541"/>
                </a:lnTo>
                <a:lnTo>
                  <a:pt x="16530" y="0"/>
                </a:lnTo>
                <a:close/>
              </a:path>
            </a:pathLst>
          </a:custGeom>
          <a:solidFill>
            <a:srgbClr val="000A38">
              <a:alpha val="35998"/>
            </a:srgbClr>
          </a:solidFill>
        </p:spPr>
        <p:txBody>
          <a:bodyPr wrap="square" lIns="0" tIns="0" rIns="0" bIns="0" rtlCol="0"/>
          <a:lstStyle/>
          <a:p>
            <a:endParaRPr/>
          </a:p>
        </p:txBody>
      </p:sp>
      <p:sp>
        <p:nvSpPr>
          <p:cNvPr id="682" name="object 682"/>
          <p:cNvSpPr/>
          <p:nvPr/>
        </p:nvSpPr>
        <p:spPr>
          <a:xfrm>
            <a:off x="7496919" y="768148"/>
            <a:ext cx="35560" cy="35560"/>
          </a:xfrm>
          <a:custGeom>
            <a:avLst/>
            <a:gdLst/>
            <a:ahLst/>
            <a:cxnLst/>
            <a:rect l="l" t="t" r="r" b="b"/>
            <a:pathLst>
              <a:path w="35559" h="35559">
                <a:moveTo>
                  <a:pt x="18949" y="0"/>
                </a:moveTo>
                <a:lnTo>
                  <a:pt x="11282" y="359"/>
                </a:lnTo>
                <a:lnTo>
                  <a:pt x="5392" y="3175"/>
                </a:lnTo>
                <a:lnTo>
                  <a:pt x="1543" y="8334"/>
                </a:lnTo>
                <a:lnTo>
                  <a:pt x="0" y="15724"/>
                </a:lnTo>
                <a:lnTo>
                  <a:pt x="812" y="23063"/>
                </a:lnTo>
                <a:lnTo>
                  <a:pt x="3779" y="28777"/>
                </a:lnTo>
                <a:lnTo>
                  <a:pt x="8788" y="32904"/>
                </a:lnTo>
                <a:lnTo>
                  <a:pt x="15724" y="35480"/>
                </a:lnTo>
                <a:lnTo>
                  <a:pt x="23403" y="34202"/>
                </a:lnTo>
                <a:lnTo>
                  <a:pt x="29382" y="30995"/>
                </a:lnTo>
                <a:lnTo>
                  <a:pt x="33471" y="25898"/>
                </a:lnTo>
                <a:lnTo>
                  <a:pt x="35480" y="18949"/>
                </a:lnTo>
                <a:lnTo>
                  <a:pt x="34939" y="11396"/>
                </a:lnTo>
                <a:lnTo>
                  <a:pt x="31751" y="5694"/>
                </a:lnTo>
                <a:lnTo>
                  <a:pt x="26295" y="1883"/>
                </a:lnTo>
                <a:lnTo>
                  <a:pt x="18949" y="0"/>
                </a:lnTo>
                <a:close/>
              </a:path>
            </a:pathLst>
          </a:custGeom>
          <a:solidFill>
            <a:srgbClr val="000A38">
              <a:alpha val="35998"/>
            </a:srgbClr>
          </a:solidFill>
        </p:spPr>
        <p:txBody>
          <a:bodyPr wrap="square" lIns="0" tIns="0" rIns="0" bIns="0" rtlCol="0"/>
          <a:lstStyle/>
          <a:p>
            <a:endParaRPr/>
          </a:p>
        </p:txBody>
      </p:sp>
      <p:sp>
        <p:nvSpPr>
          <p:cNvPr id="683" name="object 683"/>
          <p:cNvSpPr/>
          <p:nvPr/>
        </p:nvSpPr>
        <p:spPr>
          <a:xfrm>
            <a:off x="2955322" y="770566"/>
            <a:ext cx="34290" cy="34925"/>
          </a:xfrm>
          <a:custGeom>
            <a:avLst/>
            <a:gdLst/>
            <a:ahLst/>
            <a:cxnLst/>
            <a:rect l="l" t="t" r="r" b="b"/>
            <a:pathLst>
              <a:path w="34289" h="34925">
                <a:moveTo>
                  <a:pt x="17337" y="0"/>
                </a:moveTo>
                <a:lnTo>
                  <a:pt x="6451" y="1209"/>
                </a:lnTo>
                <a:lnTo>
                  <a:pt x="0" y="7257"/>
                </a:lnTo>
                <a:lnTo>
                  <a:pt x="0" y="27417"/>
                </a:lnTo>
                <a:lnTo>
                  <a:pt x="5241" y="33868"/>
                </a:lnTo>
                <a:lnTo>
                  <a:pt x="14918" y="34674"/>
                </a:lnTo>
                <a:lnTo>
                  <a:pt x="22421" y="34145"/>
                </a:lnTo>
                <a:lnTo>
                  <a:pt x="28374" y="31348"/>
                </a:lnTo>
                <a:lnTo>
                  <a:pt x="32438" y="26283"/>
                </a:lnTo>
                <a:lnTo>
                  <a:pt x="34271" y="18949"/>
                </a:lnTo>
                <a:lnTo>
                  <a:pt x="33440" y="11736"/>
                </a:lnTo>
                <a:lnTo>
                  <a:pt x="30038" y="6299"/>
                </a:lnTo>
                <a:lnTo>
                  <a:pt x="24519" y="2450"/>
                </a:lnTo>
                <a:lnTo>
                  <a:pt x="17337" y="0"/>
                </a:lnTo>
                <a:close/>
              </a:path>
            </a:pathLst>
          </a:custGeom>
          <a:solidFill>
            <a:srgbClr val="000A38">
              <a:alpha val="35998"/>
            </a:srgbClr>
          </a:solidFill>
        </p:spPr>
        <p:txBody>
          <a:bodyPr wrap="square" lIns="0" tIns="0" rIns="0" bIns="0" rtlCol="0"/>
          <a:lstStyle/>
          <a:p>
            <a:endParaRPr/>
          </a:p>
        </p:txBody>
      </p:sp>
      <p:sp>
        <p:nvSpPr>
          <p:cNvPr id="684" name="object 684"/>
          <p:cNvSpPr/>
          <p:nvPr/>
        </p:nvSpPr>
        <p:spPr>
          <a:xfrm>
            <a:off x="11903847" y="841529"/>
            <a:ext cx="35560" cy="36195"/>
          </a:xfrm>
          <a:custGeom>
            <a:avLst/>
            <a:gdLst/>
            <a:ahLst/>
            <a:cxnLst/>
            <a:rect l="l" t="t" r="r" b="b"/>
            <a:pathLst>
              <a:path w="35559" h="36194">
                <a:moveTo>
                  <a:pt x="20562" y="0"/>
                </a:moveTo>
                <a:lnTo>
                  <a:pt x="12077" y="1285"/>
                </a:lnTo>
                <a:lnTo>
                  <a:pt x="5896" y="4535"/>
                </a:lnTo>
                <a:lnTo>
                  <a:pt x="1908" y="9752"/>
                </a:lnTo>
                <a:lnTo>
                  <a:pt x="0" y="16934"/>
                </a:lnTo>
                <a:lnTo>
                  <a:pt x="592" y="24544"/>
                </a:lnTo>
                <a:lnTo>
                  <a:pt x="3527" y="30340"/>
                </a:lnTo>
                <a:lnTo>
                  <a:pt x="8731" y="34170"/>
                </a:lnTo>
                <a:lnTo>
                  <a:pt x="16127" y="35884"/>
                </a:lnTo>
                <a:lnTo>
                  <a:pt x="23630" y="35064"/>
                </a:lnTo>
                <a:lnTo>
                  <a:pt x="29584" y="32053"/>
                </a:lnTo>
                <a:lnTo>
                  <a:pt x="33647" y="26925"/>
                </a:lnTo>
                <a:lnTo>
                  <a:pt x="35481" y="19756"/>
                </a:lnTo>
                <a:lnTo>
                  <a:pt x="34794" y="12133"/>
                </a:lnTo>
                <a:lnTo>
                  <a:pt x="31499" y="6551"/>
                </a:lnTo>
                <a:lnTo>
                  <a:pt x="26466" y="2633"/>
                </a:lnTo>
                <a:lnTo>
                  <a:pt x="20562" y="0"/>
                </a:lnTo>
                <a:close/>
              </a:path>
            </a:pathLst>
          </a:custGeom>
          <a:solidFill>
            <a:srgbClr val="000A38">
              <a:alpha val="35998"/>
            </a:srgbClr>
          </a:solidFill>
        </p:spPr>
        <p:txBody>
          <a:bodyPr wrap="square" lIns="0" tIns="0" rIns="0" bIns="0" rtlCol="0"/>
          <a:lstStyle/>
          <a:p>
            <a:endParaRPr/>
          </a:p>
        </p:txBody>
      </p:sp>
      <p:sp>
        <p:nvSpPr>
          <p:cNvPr id="685" name="object 685"/>
          <p:cNvSpPr/>
          <p:nvPr/>
        </p:nvSpPr>
        <p:spPr>
          <a:xfrm>
            <a:off x="8583934" y="839110"/>
            <a:ext cx="35560" cy="35560"/>
          </a:xfrm>
          <a:custGeom>
            <a:avLst/>
            <a:gdLst/>
            <a:ahLst/>
            <a:cxnLst/>
            <a:rect l="l" t="t" r="r" b="b"/>
            <a:pathLst>
              <a:path w="35559" h="35559">
                <a:moveTo>
                  <a:pt x="19756" y="0"/>
                </a:moveTo>
                <a:lnTo>
                  <a:pt x="12190" y="932"/>
                </a:lnTo>
                <a:lnTo>
                  <a:pt x="6098" y="3830"/>
                </a:lnTo>
                <a:lnTo>
                  <a:pt x="1896" y="8845"/>
                </a:lnTo>
                <a:lnTo>
                  <a:pt x="0" y="16127"/>
                </a:lnTo>
                <a:lnTo>
                  <a:pt x="705" y="23574"/>
                </a:lnTo>
                <a:lnTo>
                  <a:pt x="3830" y="29433"/>
                </a:lnTo>
                <a:lnTo>
                  <a:pt x="9071" y="33477"/>
                </a:lnTo>
                <a:lnTo>
                  <a:pt x="16127" y="35481"/>
                </a:lnTo>
                <a:lnTo>
                  <a:pt x="23681" y="35002"/>
                </a:lnTo>
                <a:lnTo>
                  <a:pt x="29383" y="31953"/>
                </a:lnTo>
                <a:lnTo>
                  <a:pt x="33194" y="26636"/>
                </a:lnTo>
                <a:lnTo>
                  <a:pt x="35078" y="19353"/>
                </a:lnTo>
                <a:lnTo>
                  <a:pt x="34725" y="11793"/>
                </a:lnTo>
                <a:lnTo>
                  <a:pt x="31953" y="6047"/>
                </a:lnTo>
                <a:lnTo>
                  <a:pt x="26913" y="2116"/>
                </a:lnTo>
                <a:lnTo>
                  <a:pt x="19756" y="0"/>
                </a:lnTo>
                <a:close/>
              </a:path>
            </a:pathLst>
          </a:custGeom>
          <a:solidFill>
            <a:srgbClr val="000A38">
              <a:alpha val="35998"/>
            </a:srgbClr>
          </a:solidFill>
        </p:spPr>
        <p:txBody>
          <a:bodyPr wrap="square" lIns="0" tIns="0" rIns="0" bIns="0" rtlCol="0"/>
          <a:lstStyle/>
          <a:p>
            <a:endParaRPr/>
          </a:p>
        </p:txBody>
      </p:sp>
      <p:sp>
        <p:nvSpPr>
          <p:cNvPr id="686" name="object 686"/>
          <p:cNvSpPr/>
          <p:nvPr/>
        </p:nvSpPr>
        <p:spPr>
          <a:xfrm>
            <a:off x="7364670" y="842335"/>
            <a:ext cx="34925" cy="34290"/>
          </a:xfrm>
          <a:custGeom>
            <a:avLst/>
            <a:gdLst/>
            <a:ahLst/>
            <a:cxnLst/>
            <a:rect l="l" t="t" r="r" b="b"/>
            <a:pathLst>
              <a:path w="34925" h="34290">
                <a:moveTo>
                  <a:pt x="18547" y="0"/>
                </a:moveTo>
                <a:lnTo>
                  <a:pt x="0" y="26611"/>
                </a:lnTo>
                <a:lnTo>
                  <a:pt x="5644" y="32659"/>
                </a:lnTo>
                <a:lnTo>
                  <a:pt x="15321" y="33868"/>
                </a:lnTo>
                <a:lnTo>
                  <a:pt x="22711" y="33874"/>
                </a:lnTo>
                <a:lnTo>
                  <a:pt x="28475" y="31499"/>
                </a:lnTo>
                <a:lnTo>
                  <a:pt x="32501" y="26780"/>
                </a:lnTo>
                <a:lnTo>
                  <a:pt x="34674" y="19756"/>
                </a:lnTo>
                <a:lnTo>
                  <a:pt x="33685" y="11850"/>
                </a:lnTo>
                <a:lnTo>
                  <a:pt x="30693" y="5796"/>
                </a:lnTo>
                <a:lnTo>
                  <a:pt x="25659" y="1783"/>
                </a:lnTo>
                <a:lnTo>
                  <a:pt x="18547" y="0"/>
                </a:lnTo>
                <a:close/>
              </a:path>
            </a:pathLst>
          </a:custGeom>
          <a:solidFill>
            <a:srgbClr val="000A38">
              <a:alpha val="35998"/>
            </a:srgbClr>
          </a:solidFill>
        </p:spPr>
        <p:txBody>
          <a:bodyPr wrap="square" lIns="0" tIns="0" rIns="0" bIns="0" rtlCol="0"/>
          <a:lstStyle/>
          <a:p>
            <a:endParaRPr/>
          </a:p>
        </p:txBody>
      </p:sp>
      <p:sp>
        <p:nvSpPr>
          <p:cNvPr id="687" name="object 687"/>
          <p:cNvSpPr/>
          <p:nvPr/>
        </p:nvSpPr>
        <p:spPr>
          <a:xfrm>
            <a:off x="440188" y="648802"/>
            <a:ext cx="36830" cy="36830"/>
          </a:xfrm>
          <a:custGeom>
            <a:avLst/>
            <a:gdLst/>
            <a:ahLst/>
            <a:cxnLst/>
            <a:rect l="l" t="t" r="r" b="b"/>
            <a:pathLst>
              <a:path w="36829" h="36829">
                <a:moveTo>
                  <a:pt x="18950" y="0"/>
                </a:moveTo>
                <a:lnTo>
                  <a:pt x="10602" y="1398"/>
                </a:lnTo>
                <a:lnTo>
                  <a:pt x="4485" y="5443"/>
                </a:lnTo>
                <a:lnTo>
                  <a:pt x="863" y="11906"/>
                </a:lnTo>
                <a:lnTo>
                  <a:pt x="0" y="20562"/>
                </a:lnTo>
                <a:lnTo>
                  <a:pt x="1889" y="27902"/>
                </a:lnTo>
                <a:lnTo>
                  <a:pt x="6047" y="33011"/>
                </a:lnTo>
                <a:lnTo>
                  <a:pt x="12020" y="35928"/>
                </a:lnTo>
                <a:lnTo>
                  <a:pt x="19353" y="36690"/>
                </a:lnTo>
                <a:lnTo>
                  <a:pt x="30642" y="36287"/>
                </a:lnTo>
                <a:lnTo>
                  <a:pt x="35884" y="29029"/>
                </a:lnTo>
                <a:lnTo>
                  <a:pt x="36690" y="18143"/>
                </a:lnTo>
                <a:lnTo>
                  <a:pt x="34825" y="10829"/>
                </a:lnTo>
                <a:lnTo>
                  <a:pt x="31449" y="4989"/>
                </a:lnTo>
                <a:lnTo>
                  <a:pt x="26258" y="1190"/>
                </a:lnTo>
                <a:lnTo>
                  <a:pt x="18950" y="0"/>
                </a:lnTo>
                <a:close/>
              </a:path>
            </a:pathLst>
          </a:custGeom>
          <a:solidFill>
            <a:srgbClr val="000A38">
              <a:alpha val="35998"/>
            </a:srgbClr>
          </a:solidFill>
        </p:spPr>
        <p:txBody>
          <a:bodyPr wrap="square" lIns="0" tIns="0" rIns="0" bIns="0" rtlCol="0"/>
          <a:lstStyle/>
          <a:p>
            <a:endParaRPr/>
          </a:p>
        </p:txBody>
      </p:sp>
      <p:sp>
        <p:nvSpPr>
          <p:cNvPr id="688" name="object 688"/>
          <p:cNvSpPr/>
          <p:nvPr/>
        </p:nvSpPr>
        <p:spPr>
          <a:xfrm>
            <a:off x="14006512" y="848787"/>
            <a:ext cx="37465" cy="36830"/>
          </a:xfrm>
          <a:custGeom>
            <a:avLst/>
            <a:gdLst/>
            <a:ahLst/>
            <a:cxnLst/>
            <a:rect l="l" t="t" r="r" b="b"/>
            <a:pathLst>
              <a:path w="37465" h="36830">
                <a:moveTo>
                  <a:pt x="21369" y="0"/>
                </a:moveTo>
                <a:lnTo>
                  <a:pt x="13437" y="226"/>
                </a:lnTo>
                <a:lnTo>
                  <a:pt x="6602" y="3931"/>
                </a:lnTo>
                <a:lnTo>
                  <a:pt x="1808" y="10205"/>
                </a:lnTo>
                <a:lnTo>
                  <a:pt x="0" y="18143"/>
                </a:lnTo>
                <a:lnTo>
                  <a:pt x="403" y="29029"/>
                </a:lnTo>
                <a:lnTo>
                  <a:pt x="6047" y="36287"/>
                </a:lnTo>
                <a:lnTo>
                  <a:pt x="17337" y="36690"/>
                </a:lnTo>
                <a:lnTo>
                  <a:pt x="24733" y="35644"/>
                </a:lnTo>
                <a:lnTo>
                  <a:pt x="30541" y="32557"/>
                </a:lnTo>
                <a:lnTo>
                  <a:pt x="34687" y="27505"/>
                </a:lnTo>
                <a:lnTo>
                  <a:pt x="37093" y="20562"/>
                </a:lnTo>
                <a:lnTo>
                  <a:pt x="36110" y="12870"/>
                </a:lnTo>
                <a:lnTo>
                  <a:pt x="33162" y="6803"/>
                </a:lnTo>
                <a:lnTo>
                  <a:pt x="28248" y="2475"/>
                </a:lnTo>
                <a:lnTo>
                  <a:pt x="21369" y="0"/>
                </a:lnTo>
                <a:close/>
              </a:path>
            </a:pathLst>
          </a:custGeom>
          <a:solidFill>
            <a:srgbClr val="000A38">
              <a:alpha val="35998"/>
            </a:srgbClr>
          </a:solidFill>
        </p:spPr>
        <p:txBody>
          <a:bodyPr wrap="square" lIns="0" tIns="0" rIns="0" bIns="0" rtlCol="0"/>
          <a:lstStyle/>
          <a:p>
            <a:endParaRPr/>
          </a:p>
        </p:txBody>
      </p:sp>
      <p:sp>
        <p:nvSpPr>
          <p:cNvPr id="689" name="object 689"/>
          <p:cNvSpPr/>
          <p:nvPr/>
        </p:nvSpPr>
        <p:spPr>
          <a:xfrm>
            <a:off x="10684180" y="845964"/>
            <a:ext cx="36830" cy="36195"/>
          </a:xfrm>
          <a:custGeom>
            <a:avLst/>
            <a:gdLst/>
            <a:ahLst/>
            <a:cxnLst/>
            <a:rect l="l" t="t" r="r" b="b"/>
            <a:pathLst>
              <a:path w="36829" h="36194">
                <a:moveTo>
                  <a:pt x="18143" y="0"/>
                </a:moveTo>
                <a:lnTo>
                  <a:pt x="10545" y="951"/>
                </a:lnTo>
                <a:lnTo>
                  <a:pt x="4838" y="4284"/>
                </a:lnTo>
                <a:lnTo>
                  <a:pt x="1247" y="9809"/>
                </a:lnTo>
                <a:lnTo>
                  <a:pt x="0" y="17337"/>
                </a:lnTo>
                <a:lnTo>
                  <a:pt x="0" y="28223"/>
                </a:lnTo>
                <a:lnTo>
                  <a:pt x="6047" y="35481"/>
                </a:lnTo>
                <a:lnTo>
                  <a:pt x="17337" y="35884"/>
                </a:lnTo>
                <a:lnTo>
                  <a:pt x="24777" y="34599"/>
                </a:lnTo>
                <a:lnTo>
                  <a:pt x="30290" y="31045"/>
                </a:lnTo>
                <a:lnTo>
                  <a:pt x="34063" y="25678"/>
                </a:lnTo>
                <a:lnTo>
                  <a:pt x="36287" y="18949"/>
                </a:lnTo>
                <a:lnTo>
                  <a:pt x="34643" y="11112"/>
                </a:lnTo>
                <a:lnTo>
                  <a:pt x="30995" y="5241"/>
                </a:lnTo>
                <a:lnTo>
                  <a:pt x="25457" y="1486"/>
                </a:lnTo>
                <a:lnTo>
                  <a:pt x="18143" y="0"/>
                </a:lnTo>
                <a:close/>
              </a:path>
            </a:pathLst>
          </a:custGeom>
          <a:solidFill>
            <a:srgbClr val="000A38">
              <a:alpha val="35998"/>
            </a:srgbClr>
          </a:solidFill>
        </p:spPr>
        <p:txBody>
          <a:bodyPr wrap="square" lIns="0" tIns="0" rIns="0" bIns="0" rtlCol="0"/>
          <a:lstStyle/>
          <a:p>
            <a:endParaRPr/>
          </a:p>
        </p:txBody>
      </p:sp>
      <p:sp>
        <p:nvSpPr>
          <p:cNvPr id="690" name="object 690"/>
          <p:cNvSpPr/>
          <p:nvPr/>
        </p:nvSpPr>
        <p:spPr>
          <a:xfrm>
            <a:off x="6145809" y="849593"/>
            <a:ext cx="34290" cy="35560"/>
          </a:xfrm>
          <a:custGeom>
            <a:avLst/>
            <a:gdLst/>
            <a:ahLst/>
            <a:cxnLst/>
            <a:rect l="l" t="t" r="r" b="b"/>
            <a:pathLst>
              <a:path w="34289" h="35559">
                <a:moveTo>
                  <a:pt x="17337" y="0"/>
                </a:moveTo>
                <a:lnTo>
                  <a:pt x="10149" y="1304"/>
                </a:lnTo>
                <a:lnTo>
                  <a:pt x="4586" y="4989"/>
                </a:lnTo>
                <a:lnTo>
                  <a:pt x="1064" y="10716"/>
                </a:lnTo>
                <a:lnTo>
                  <a:pt x="0" y="18143"/>
                </a:lnTo>
                <a:lnTo>
                  <a:pt x="0" y="27417"/>
                </a:lnTo>
                <a:lnTo>
                  <a:pt x="6047" y="33465"/>
                </a:lnTo>
                <a:lnTo>
                  <a:pt x="15724" y="34271"/>
                </a:lnTo>
                <a:lnTo>
                  <a:pt x="26610" y="35077"/>
                </a:lnTo>
                <a:lnTo>
                  <a:pt x="33062" y="29433"/>
                </a:lnTo>
                <a:lnTo>
                  <a:pt x="34271" y="18546"/>
                </a:lnTo>
                <a:lnTo>
                  <a:pt x="32986" y="10829"/>
                </a:lnTo>
                <a:lnTo>
                  <a:pt x="29735" y="4888"/>
                </a:lnTo>
                <a:lnTo>
                  <a:pt x="24519" y="1140"/>
                </a:lnTo>
                <a:lnTo>
                  <a:pt x="17337" y="0"/>
                </a:lnTo>
                <a:close/>
              </a:path>
            </a:pathLst>
          </a:custGeom>
          <a:solidFill>
            <a:srgbClr val="000A38">
              <a:alpha val="35998"/>
            </a:srgbClr>
          </a:solidFill>
        </p:spPr>
        <p:txBody>
          <a:bodyPr wrap="square" lIns="0" tIns="0" rIns="0" bIns="0" rtlCol="0"/>
          <a:lstStyle/>
          <a:p>
            <a:endParaRPr/>
          </a:p>
        </p:txBody>
      </p:sp>
      <p:sp>
        <p:nvSpPr>
          <p:cNvPr id="691" name="object 691"/>
          <p:cNvSpPr/>
          <p:nvPr/>
        </p:nvSpPr>
        <p:spPr>
          <a:xfrm>
            <a:off x="16313598" y="912895"/>
            <a:ext cx="36195" cy="36195"/>
          </a:xfrm>
          <a:custGeom>
            <a:avLst/>
            <a:gdLst/>
            <a:ahLst/>
            <a:cxnLst/>
            <a:rect l="l" t="t" r="r" b="b"/>
            <a:pathLst>
              <a:path w="36194" h="36194">
                <a:moveTo>
                  <a:pt x="17740" y="0"/>
                </a:moveTo>
                <a:lnTo>
                  <a:pt x="10375" y="1537"/>
                </a:lnTo>
                <a:lnTo>
                  <a:pt x="4787" y="5342"/>
                </a:lnTo>
                <a:lnTo>
                  <a:pt x="1240" y="11113"/>
                </a:lnTo>
                <a:lnTo>
                  <a:pt x="0" y="18546"/>
                </a:lnTo>
                <a:lnTo>
                  <a:pt x="0" y="29836"/>
                </a:lnTo>
                <a:lnTo>
                  <a:pt x="7660" y="35884"/>
                </a:lnTo>
                <a:lnTo>
                  <a:pt x="29836" y="35884"/>
                </a:lnTo>
                <a:lnTo>
                  <a:pt x="35078" y="29029"/>
                </a:lnTo>
                <a:lnTo>
                  <a:pt x="35884" y="17740"/>
                </a:lnTo>
                <a:lnTo>
                  <a:pt x="34070" y="10319"/>
                </a:lnTo>
                <a:lnTo>
                  <a:pt x="30441" y="4636"/>
                </a:lnTo>
                <a:lnTo>
                  <a:pt x="24998" y="1071"/>
                </a:lnTo>
                <a:lnTo>
                  <a:pt x="17740" y="0"/>
                </a:lnTo>
                <a:close/>
              </a:path>
            </a:pathLst>
          </a:custGeom>
          <a:solidFill>
            <a:srgbClr val="000A38">
              <a:alpha val="35998"/>
            </a:srgbClr>
          </a:solidFill>
        </p:spPr>
        <p:txBody>
          <a:bodyPr wrap="square" lIns="0" tIns="0" rIns="0" bIns="0" rtlCol="0"/>
          <a:lstStyle/>
          <a:p>
            <a:endParaRPr/>
          </a:p>
        </p:txBody>
      </p:sp>
      <p:sp>
        <p:nvSpPr>
          <p:cNvPr id="692" name="object 692"/>
          <p:cNvSpPr/>
          <p:nvPr/>
        </p:nvSpPr>
        <p:spPr>
          <a:xfrm>
            <a:off x="12994894" y="910072"/>
            <a:ext cx="35560" cy="36195"/>
          </a:xfrm>
          <a:custGeom>
            <a:avLst/>
            <a:gdLst/>
            <a:ahLst/>
            <a:cxnLst/>
            <a:rect l="l" t="t" r="r" b="b"/>
            <a:pathLst>
              <a:path w="35559" h="36194">
                <a:moveTo>
                  <a:pt x="17337" y="0"/>
                </a:moveTo>
                <a:lnTo>
                  <a:pt x="6047" y="806"/>
                </a:lnTo>
                <a:lnTo>
                  <a:pt x="0" y="6854"/>
                </a:lnTo>
                <a:lnTo>
                  <a:pt x="403" y="18143"/>
                </a:lnTo>
                <a:lnTo>
                  <a:pt x="1814" y="25565"/>
                </a:lnTo>
                <a:lnTo>
                  <a:pt x="5342" y="31247"/>
                </a:lnTo>
                <a:lnTo>
                  <a:pt x="10836" y="34813"/>
                </a:lnTo>
                <a:lnTo>
                  <a:pt x="18143" y="35884"/>
                </a:lnTo>
                <a:lnTo>
                  <a:pt x="25332" y="34353"/>
                </a:lnTo>
                <a:lnTo>
                  <a:pt x="30895" y="30592"/>
                </a:lnTo>
                <a:lnTo>
                  <a:pt x="34416" y="24941"/>
                </a:lnTo>
                <a:lnTo>
                  <a:pt x="35481" y="17740"/>
                </a:lnTo>
                <a:lnTo>
                  <a:pt x="35481" y="6451"/>
                </a:lnTo>
                <a:lnTo>
                  <a:pt x="27820" y="806"/>
                </a:lnTo>
                <a:lnTo>
                  <a:pt x="17337" y="0"/>
                </a:lnTo>
                <a:close/>
              </a:path>
            </a:pathLst>
          </a:custGeom>
          <a:solidFill>
            <a:srgbClr val="000A38">
              <a:alpha val="35998"/>
            </a:srgbClr>
          </a:solidFill>
        </p:spPr>
        <p:txBody>
          <a:bodyPr wrap="square" lIns="0" tIns="0" rIns="0" bIns="0" rtlCol="0"/>
          <a:lstStyle/>
          <a:p>
            <a:endParaRPr/>
          </a:p>
        </p:txBody>
      </p:sp>
      <p:sp>
        <p:nvSpPr>
          <p:cNvPr id="693" name="object 693"/>
          <p:cNvSpPr/>
          <p:nvPr/>
        </p:nvSpPr>
        <p:spPr>
          <a:xfrm>
            <a:off x="6612710" y="753229"/>
            <a:ext cx="36830" cy="36830"/>
          </a:xfrm>
          <a:custGeom>
            <a:avLst/>
            <a:gdLst/>
            <a:ahLst/>
            <a:cxnLst/>
            <a:rect l="l" t="t" r="r" b="b"/>
            <a:pathLst>
              <a:path w="36829" h="36829">
                <a:moveTo>
                  <a:pt x="15724" y="0"/>
                </a:moveTo>
                <a:lnTo>
                  <a:pt x="8391" y="1833"/>
                </a:lnTo>
                <a:lnTo>
                  <a:pt x="3326" y="5896"/>
                </a:lnTo>
                <a:lnTo>
                  <a:pt x="529" y="11850"/>
                </a:lnTo>
                <a:lnTo>
                  <a:pt x="0" y="19353"/>
                </a:lnTo>
                <a:lnTo>
                  <a:pt x="806" y="30239"/>
                </a:lnTo>
                <a:lnTo>
                  <a:pt x="7661" y="35480"/>
                </a:lnTo>
                <a:lnTo>
                  <a:pt x="17337" y="36690"/>
                </a:lnTo>
                <a:lnTo>
                  <a:pt x="25231" y="34643"/>
                </a:lnTo>
                <a:lnTo>
                  <a:pt x="31197" y="30894"/>
                </a:lnTo>
                <a:lnTo>
                  <a:pt x="34970" y="25407"/>
                </a:lnTo>
                <a:lnTo>
                  <a:pt x="36287" y="18143"/>
                </a:lnTo>
                <a:lnTo>
                  <a:pt x="34832" y="9752"/>
                </a:lnTo>
                <a:lnTo>
                  <a:pt x="30693" y="3931"/>
                </a:lnTo>
                <a:lnTo>
                  <a:pt x="24210" y="680"/>
                </a:lnTo>
                <a:lnTo>
                  <a:pt x="15724" y="0"/>
                </a:lnTo>
                <a:close/>
              </a:path>
            </a:pathLst>
          </a:custGeom>
          <a:solidFill>
            <a:srgbClr val="000A38">
              <a:alpha val="35998"/>
            </a:srgbClr>
          </a:solidFill>
        </p:spPr>
        <p:txBody>
          <a:bodyPr wrap="square" lIns="0" tIns="0" rIns="0" bIns="0" rtlCol="0"/>
          <a:lstStyle/>
          <a:p>
            <a:endParaRPr/>
          </a:p>
        </p:txBody>
      </p:sp>
      <p:sp>
        <p:nvSpPr>
          <p:cNvPr id="694" name="object 694"/>
          <p:cNvSpPr/>
          <p:nvPr/>
        </p:nvSpPr>
        <p:spPr>
          <a:xfrm>
            <a:off x="2205378" y="677025"/>
            <a:ext cx="36830" cy="37465"/>
          </a:xfrm>
          <a:custGeom>
            <a:avLst/>
            <a:gdLst/>
            <a:ahLst/>
            <a:cxnLst/>
            <a:rect l="l" t="t" r="r" b="b"/>
            <a:pathLst>
              <a:path w="36830" h="37465">
                <a:moveTo>
                  <a:pt x="17740" y="0"/>
                </a:moveTo>
                <a:lnTo>
                  <a:pt x="6451" y="0"/>
                </a:lnTo>
                <a:lnTo>
                  <a:pt x="403" y="7660"/>
                </a:lnTo>
                <a:lnTo>
                  <a:pt x="0" y="18143"/>
                </a:lnTo>
                <a:lnTo>
                  <a:pt x="894" y="25754"/>
                </a:lnTo>
                <a:lnTo>
                  <a:pt x="4133" y="31549"/>
                </a:lnTo>
                <a:lnTo>
                  <a:pt x="9639" y="35380"/>
                </a:lnTo>
                <a:lnTo>
                  <a:pt x="17337" y="37093"/>
                </a:lnTo>
                <a:lnTo>
                  <a:pt x="24670" y="35758"/>
                </a:lnTo>
                <a:lnTo>
                  <a:pt x="30642" y="32759"/>
                </a:lnTo>
                <a:lnTo>
                  <a:pt x="34800" y="27795"/>
                </a:lnTo>
                <a:lnTo>
                  <a:pt x="36690" y="20562"/>
                </a:lnTo>
                <a:lnTo>
                  <a:pt x="35827" y="11963"/>
                </a:lnTo>
                <a:lnTo>
                  <a:pt x="32205" y="5594"/>
                </a:lnTo>
                <a:lnTo>
                  <a:pt x="26088" y="1568"/>
                </a:lnTo>
                <a:lnTo>
                  <a:pt x="17740" y="0"/>
                </a:lnTo>
                <a:close/>
              </a:path>
            </a:pathLst>
          </a:custGeom>
          <a:solidFill>
            <a:srgbClr val="000A38">
              <a:alpha val="35998"/>
            </a:srgbClr>
          </a:solidFill>
        </p:spPr>
        <p:txBody>
          <a:bodyPr wrap="square" lIns="0" tIns="0" rIns="0" bIns="0" rtlCol="0"/>
          <a:lstStyle/>
          <a:p>
            <a:endParaRPr/>
          </a:p>
        </p:txBody>
      </p:sp>
      <p:sp>
        <p:nvSpPr>
          <p:cNvPr id="695" name="object 695"/>
          <p:cNvSpPr/>
          <p:nvPr/>
        </p:nvSpPr>
        <p:spPr>
          <a:xfrm>
            <a:off x="12788458" y="856044"/>
            <a:ext cx="36195" cy="35560"/>
          </a:xfrm>
          <a:custGeom>
            <a:avLst/>
            <a:gdLst/>
            <a:ahLst/>
            <a:cxnLst/>
            <a:rect l="l" t="t" r="r" b="b"/>
            <a:pathLst>
              <a:path w="36195" h="35559">
                <a:moveTo>
                  <a:pt x="16531" y="0"/>
                </a:moveTo>
                <a:lnTo>
                  <a:pt x="9128" y="1600"/>
                </a:lnTo>
                <a:lnTo>
                  <a:pt x="3880" y="5543"/>
                </a:lnTo>
                <a:lnTo>
                  <a:pt x="825" y="11453"/>
                </a:lnTo>
                <a:lnTo>
                  <a:pt x="0" y="18949"/>
                </a:lnTo>
                <a:lnTo>
                  <a:pt x="1480" y="26409"/>
                </a:lnTo>
                <a:lnTo>
                  <a:pt x="5191" y="31751"/>
                </a:lnTo>
                <a:lnTo>
                  <a:pt x="10943" y="34825"/>
                </a:lnTo>
                <a:lnTo>
                  <a:pt x="18547" y="35480"/>
                </a:lnTo>
                <a:lnTo>
                  <a:pt x="29433" y="35077"/>
                </a:lnTo>
                <a:lnTo>
                  <a:pt x="34272" y="27820"/>
                </a:lnTo>
                <a:lnTo>
                  <a:pt x="35884" y="18143"/>
                </a:lnTo>
                <a:lnTo>
                  <a:pt x="33370" y="10319"/>
                </a:lnTo>
                <a:lnTo>
                  <a:pt x="29382" y="4535"/>
                </a:lnTo>
                <a:lnTo>
                  <a:pt x="23807" y="1020"/>
                </a:lnTo>
                <a:lnTo>
                  <a:pt x="16531" y="0"/>
                </a:lnTo>
                <a:close/>
              </a:path>
            </a:pathLst>
          </a:custGeom>
          <a:solidFill>
            <a:srgbClr val="000A38">
              <a:alpha val="35998"/>
            </a:srgbClr>
          </a:solidFill>
        </p:spPr>
        <p:txBody>
          <a:bodyPr wrap="square" lIns="0" tIns="0" rIns="0" bIns="0" rtlCol="0"/>
          <a:lstStyle/>
          <a:p>
            <a:endParaRPr/>
          </a:p>
        </p:txBody>
      </p:sp>
      <p:sp>
        <p:nvSpPr>
          <p:cNvPr id="696" name="object 696"/>
          <p:cNvSpPr/>
          <p:nvPr/>
        </p:nvSpPr>
        <p:spPr>
          <a:xfrm>
            <a:off x="9465319" y="853625"/>
            <a:ext cx="36195" cy="35560"/>
          </a:xfrm>
          <a:custGeom>
            <a:avLst/>
            <a:gdLst/>
            <a:ahLst/>
            <a:cxnLst/>
            <a:rect l="l" t="t" r="r" b="b"/>
            <a:pathLst>
              <a:path w="36195" h="35559">
                <a:moveTo>
                  <a:pt x="15724" y="0"/>
                </a:moveTo>
                <a:lnTo>
                  <a:pt x="8334" y="1770"/>
                </a:lnTo>
                <a:lnTo>
                  <a:pt x="3174" y="5695"/>
                </a:lnTo>
                <a:lnTo>
                  <a:pt x="359" y="11509"/>
                </a:lnTo>
                <a:lnTo>
                  <a:pt x="0" y="18949"/>
                </a:lnTo>
                <a:lnTo>
                  <a:pt x="1883" y="26232"/>
                </a:lnTo>
                <a:lnTo>
                  <a:pt x="5695" y="31549"/>
                </a:lnTo>
                <a:lnTo>
                  <a:pt x="11396" y="34599"/>
                </a:lnTo>
                <a:lnTo>
                  <a:pt x="18950" y="35077"/>
                </a:lnTo>
                <a:lnTo>
                  <a:pt x="29836" y="33868"/>
                </a:lnTo>
                <a:lnTo>
                  <a:pt x="34674" y="25804"/>
                </a:lnTo>
                <a:lnTo>
                  <a:pt x="35884" y="16530"/>
                </a:lnTo>
                <a:lnTo>
                  <a:pt x="33244" y="8901"/>
                </a:lnTo>
                <a:lnTo>
                  <a:pt x="28979" y="3578"/>
                </a:lnTo>
                <a:lnTo>
                  <a:pt x="23126" y="598"/>
                </a:lnTo>
                <a:lnTo>
                  <a:pt x="15724" y="0"/>
                </a:lnTo>
                <a:close/>
              </a:path>
            </a:pathLst>
          </a:custGeom>
          <a:solidFill>
            <a:srgbClr val="000A38">
              <a:alpha val="35998"/>
            </a:srgbClr>
          </a:solidFill>
        </p:spPr>
        <p:txBody>
          <a:bodyPr wrap="square" lIns="0" tIns="0" rIns="0" bIns="0" rtlCol="0"/>
          <a:lstStyle/>
          <a:p>
            <a:endParaRPr/>
          </a:p>
        </p:txBody>
      </p:sp>
      <p:sp>
        <p:nvSpPr>
          <p:cNvPr id="697" name="object 697"/>
          <p:cNvSpPr/>
          <p:nvPr/>
        </p:nvSpPr>
        <p:spPr>
          <a:xfrm>
            <a:off x="8246862" y="856447"/>
            <a:ext cx="34290" cy="34925"/>
          </a:xfrm>
          <a:custGeom>
            <a:avLst/>
            <a:gdLst/>
            <a:ahLst/>
            <a:cxnLst/>
            <a:rect l="l" t="t" r="r" b="b"/>
            <a:pathLst>
              <a:path w="34290" h="34925">
                <a:moveTo>
                  <a:pt x="6451" y="0"/>
                </a:moveTo>
                <a:lnTo>
                  <a:pt x="0" y="6854"/>
                </a:lnTo>
                <a:lnTo>
                  <a:pt x="0" y="27417"/>
                </a:lnTo>
                <a:lnTo>
                  <a:pt x="4837" y="33868"/>
                </a:lnTo>
                <a:lnTo>
                  <a:pt x="14515" y="34674"/>
                </a:lnTo>
                <a:lnTo>
                  <a:pt x="21854" y="34095"/>
                </a:lnTo>
                <a:lnTo>
                  <a:pt x="27568" y="31247"/>
                </a:lnTo>
                <a:lnTo>
                  <a:pt x="31695" y="26283"/>
                </a:lnTo>
                <a:lnTo>
                  <a:pt x="34271" y="19353"/>
                </a:lnTo>
                <a:lnTo>
                  <a:pt x="32929" y="11686"/>
                </a:lnTo>
                <a:lnTo>
                  <a:pt x="29584" y="5795"/>
                </a:lnTo>
                <a:lnTo>
                  <a:pt x="24349" y="1946"/>
                </a:lnTo>
                <a:lnTo>
                  <a:pt x="17337" y="403"/>
                </a:lnTo>
                <a:lnTo>
                  <a:pt x="6451" y="0"/>
                </a:lnTo>
                <a:close/>
              </a:path>
            </a:pathLst>
          </a:custGeom>
          <a:solidFill>
            <a:srgbClr val="000A38">
              <a:alpha val="35998"/>
            </a:srgbClr>
          </a:solidFill>
        </p:spPr>
        <p:txBody>
          <a:bodyPr wrap="square" lIns="0" tIns="0" rIns="0" bIns="0" rtlCol="0"/>
          <a:lstStyle/>
          <a:p>
            <a:endParaRPr/>
          </a:p>
        </p:txBody>
      </p:sp>
      <p:sp>
        <p:nvSpPr>
          <p:cNvPr id="698" name="object 698"/>
          <p:cNvSpPr/>
          <p:nvPr/>
        </p:nvSpPr>
        <p:spPr>
          <a:xfrm>
            <a:off x="5393850" y="756455"/>
            <a:ext cx="35560" cy="35560"/>
          </a:xfrm>
          <a:custGeom>
            <a:avLst/>
            <a:gdLst/>
            <a:ahLst/>
            <a:cxnLst/>
            <a:rect l="l" t="t" r="r" b="b"/>
            <a:pathLst>
              <a:path w="35560" h="35559">
                <a:moveTo>
                  <a:pt x="18949" y="0"/>
                </a:moveTo>
                <a:lnTo>
                  <a:pt x="11396" y="478"/>
                </a:lnTo>
                <a:lnTo>
                  <a:pt x="5694" y="3527"/>
                </a:lnTo>
                <a:lnTo>
                  <a:pt x="1883" y="8845"/>
                </a:lnTo>
                <a:lnTo>
                  <a:pt x="0" y="16127"/>
                </a:lnTo>
                <a:lnTo>
                  <a:pt x="182" y="23687"/>
                </a:lnTo>
                <a:lnTo>
                  <a:pt x="2973" y="29433"/>
                </a:lnTo>
                <a:lnTo>
                  <a:pt x="8107" y="33364"/>
                </a:lnTo>
                <a:lnTo>
                  <a:pt x="15321" y="35481"/>
                </a:lnTo>
                <a:lnTo>
                  <a:pt x="22887" y="34378"/>
                </a:lnTo>
                <a:lnTo>
                  <a:pt x="28979" y="31499"/>
                </a:lnTo>
                <a:lnTo>
                  <a:pt x="33181" y="26579"/>
                </a:lnTo>
                <a:lnTo>
                  <a:pt x="35077" y="19353"/>
                </a:lnTo>
                <a:lnTo>
                  <a:pt x="34372" y="11907"/>
                </a:lnTo>
                <a:lnTo>
                  <a:pt x="31247" y="6048"/>
                </a:lnTo>
                <a:lnTo>
                  <a:pt x="26005" y="2003"/>
                </a:lnTo>
                <a:lnTo>
                  <a:pt x="18949" y="0"/>
                </a:lnTo>
                <a:close/>
              </a:path>
            </a:pathLst>
          </a:custGeom>
          <a:solidFill>
            <a:srgbClr val="000A38">
              <a:alpha val="35998"/>
            </a:srgbClr>
          </a:solidFill>
        </p:spPr>
        <p:txBody>
          <a:bodyPr wrap="square" lIns="0" tIns="0" rIns="0" bIns="0" rtlCol="0"/>
          <a:lstStyle/>
          <a:p>
            <a:endParaRPr/>
          </a:p>
        </p:txBody>
      </p:sp>
      <p:sp>
        <p:nvSpPr>
          <p:cNvPr id="699" name="object 699"/>
          <p:cNvSpPr/>
          <p:nvPr/>
        </p:nvSpPr>
        <p:spPr>
          <a:xfrm>
            <a:off x="8038410" y="803226"/>
            <a:ext cx="36830" cy="36195"/>
          </a:xfrm>
          <a:custGeom>
            <a:avLst/>
            <a:gdLst/>
            <a:ahLst/>
            <a:cxnLst/>
            <a:rect l="l" t="t" r="r" b="b"/>
            <a:pathLst>
              <a:path w="36829" h="36194">
                <a:moveTo>
                  <a:pt x="18547" y="0"/>
                </a:moveTo>
                <a:lnTo>
                  <a:pt x="10943" y="831"/>
                </a:lnTo>
                <a:lnTo>
                  <a:pt x="5191" y="3931"/>
                </a:lnTo>
                <a:lnTo>
                  <a:pt x="1480" y="9298"/>
                </a:lnTo>
                <a:lnTo>
                  <a:pt x="0" y="16934"/>
                </a:lnTo>
                <a:lnTo>
                  <a:pt x="1058" y="24430"/>
                </a:lnTo>
                <a:lnTo>
                  <a:pt x="4233" y="30340"/>
                </a:lnTo>
                <a:lnTo>
                  <a:pt x="9525" y="34283"/>
                </a:lnTo>
                <a:lnTo>
                  <a:pt x="16934" y="35884"/>
                </a:lnTo>
                <a:lnTo>
                  <a:pt x="24607" y="34819"/>
                </a:lnTo>
                <a:lnTo>
                  <a:pt x="30239" y="31297"/>
                </a:lnTo>
                <a:lnTo>
                  <a:pt x="34057" y="25735"/>
                </a:lnTo>
                <a:lnTo>
                  <a:pt x="36287" y="18546"/>
                </a:lnTo>
                <a:lnTo>
                  <a:pt x="34762" y="10999"/>
                </a:lnTo>
                <a:lnTo>
                  <a:pt x="31348" y="5342"/>
                </a:lnTo>
                <a:lnTo>
                  <a:pt x="25968" y="1650"/>
                </a:lnTo>
                <a:lnTo>
                  <a:pt x="18547" y="0"/>
                </a:lnTo>
                <a:close/>
              </a:path>
            </a:pathLst>
          </a:custGeom>
          <a:solidFill>
            <a:srgbClr val="000A38">
              <a:alpha val="35998"/>
            </a:srgbClr>
          </a:solidFill>
        </p:spPr>
        <p:txBody>
          <a:bodyPr wrap="square" lIns="0" tIns="0" rIns="0" bIns="0" rtlCol="0"/>
          <a:lstStyle/>
          <a:p>
            <a:endParaRPr/>
          </a:p>
        </p:txBody>
      </p:sp>
      <p:sp>
        <p:nvSpPr>
          <p:cNvPr id="700" name="object 700"/>
          <p:cNvSpPr/>
          <p:nvPr/>
        </p:nvSpPr>
        <p:spPr>
          <a:xfrm>
            <a:off x="5730921" y="738714"/>
            <a:ext cx="36830" cy="36195"/>
          </a:xfrm>
          <a:custGeom>
            <a:avLst/>
            <a:gdLst/>
            <a:ahLst/>
            <a:cxnLst/>
            <a:rect l="l" t="t" r="r" b="b"/>
            <a:pathLst>
              <a:path w="36829" h="36195">
                <a:moveTo>
                  <a:pt x="17337" y="0"/>
                </a:moveTo>
                <a:lnTo>
                  <a:pt x="9979" y="1644"/>
                </a:lnTo>
                <a:lnTo>
                  <a:pt x="4435" y="5291"/>
                </a:lnTo>
                <a:lnTo>
                  <a:pt x="1008" y="10829"/>
                </a:lnTo>
                <a:lnTo>
                  <a:pt x="0" y="18143"/>
                </a:lnTo>
                <a:lnTo>
                  <a:pt x="1858" y="26245"/>
                </a:lnTo>
                <a:lnTo>
                  <a:pt x="6098" y="32154"/>
                </a:lnTo>
                <a:lnTo>
                  <a:pt x="12530" y="35493"/>
                </a:lnTo>
                <a:lnTo>
                  <a:pt x="20965" y="35884"/>
                </a:lnTo>
                <a:lnTo>
                  <a:pt x="32255" y="34675"/>
                </a:lnTo>
                <a:lnTo>
                  <a:pt x="36287" y="26207"/>
                </a:lnTo>
                <a:lnTo>
                  <a:pt x="36691" y="17337"/>
                </a:lnTo>
                <a:lnTo>
                  <a:pt x="34347" y="9242"/>
                </a:lnTo>
                <a:lnTo>
                  <a:pt x="30340" y="3679"/>
                </a:lnTo>
                <a:lnTo>
                  <a:pt x="24670" y="611"/>
                </a:lnTo>
                <a:lnTo>
                  <a:pt x="17337" y="0"/>
                </a:lnTo>
                <a:close/>
              </a:path>
            </a:pathLst>
          </a:custGeom>
          <a:solidFill>
            <a:srgbClr val="000A38">
              <a:alpha val="35998"/>
            </a:srgbClr>
          </a:solidFill>
        </p:spPr>
        <p:txBody>
          <a:bodyPr wrap="square" lIns="0" tIns="0" rIns="0" bIns="0" rtlCol="0"/>
          <a:lstStyle/>
          <a:p>
            <a:endParaRPr/>
          </a:p>
        </p:txBody>
      </p:sp>
      <p:sp>
        <p:nvSpPr>
          <p:cNvPr id="701" name="object 701"/>
          <p:cNvSpPr/>
          <p:nvPr/>
        </p:nvSpPr>
        <p:spPr>
          <a:xfrm>
            <a:off x="11569195" y="860076"/>
            <a:ext cx="35560" cy="35560"/>
          </a:xfrm>
          <a:custGeom>
            <a:avLst/>
            <a:gdLst/>
            <a:ahLst/>
            <a:cxnLst/>
            <a:rect l="l" t="t" r="r" b="b"/>
            <a:pathLst>
              <a:path w="35559" h="35559">
                <a:moveTo>
                  <a:pt x="15724" y="0"/>
                </a:moveTo>
                <a:lnTo>
                  <a:pt x="8334" y="1776"/>
                </a:lnTo>
                <a:lnTo>
                  <a:pt x="3174" y="5745"/>
                </a:lnTo>
                <a:lnTo>
                  <a:pt x="358" y="11680"/>
                </a:lnTo>
                <a:lnTo>
                  <a:pt x="0" y="19353"/>
                </a:lnTo>
                <a:lnTo>
                  <a:pt x="1883" y="26692"/>
                </a:lnTo>
                <a:lnTo>
                  <a:pt x="5694" y="32104"/>
                </a:lnTo>
                <a:lnTo>
                  <a:pt x="11396" y="35172"/>
                </a:lnTo>
                <a:lnTo>
                  <a:pt x="18949" y="35481"/>
                </a:lnTo>
                <a:lnTo>
                  <a:pt x="25898" y="33528"/>
                </a:lnTo>
                <a:lnTo>
                  <a:pt x="30994" y="29534"/>
                </a:lnTo>
                <a:lnTo>
                  <a:pt x="34201" y="23574"/>
                </a:lnTo>
                <a:lnTo>
                  <a:pt x="35480" y="15724"/>
                </a:lnTo>
                <a:lnTo>
                  <a:pt x="33073" y="8788"/>
                </a:lnTo>
                <a:lnTo>
                  <a:pt x="28928" y="3780"/>
                </a:lnTo>
                <a:lnTo>
                  <a:pt x="23120" y="812"/>
                </a:lnTo>
                <a:lnTo>
                  <a:pt x="15724" y="0"/>
                </a:lnTo>
                <a:close/>
              </a:path>
            </a:pathLst>
          </a:custGeom>
          <a:solidFill>
            <a:srgbClr val="000A38">
              <a:alpha val="35998"/>
            </a:srgbClr>
          </a:solidFill>
        </p:spPr>
        <p:txBody>
          <a:bodyPr wrap="square" lIns="0" tIns="0" rIns="0" bIns="0" rtlCol="0"/>
          <a:lstStyle/>
          <a:p>
            <a:endParaRPr/>
          </a:p>
        </p:txBody>
      </p:sp>
      <p:sp>
        <p:nvSpPr>
          <p:cNvPr id="702" name="object 702"/>
          <p:cNvSpPr/>
          <p:nvPr/>
        </p:nvSpPr>
        <p:spPr>
          <a:xfrm>
            <a:off x="7027195" y="863301"/>
            <a:ext cx="34290" cy="34925"/>
          </a:xfrm>
          <a:custGeom>
            <a:avLst/>
            <a:gdLst/>
            <a:ahLst/>
            <a:cxnLst/>
            <a:rect l="l" t="t" r="r" b="b"/>
            <a:pathLst>
              <a:path w="34290" h="34925">
                <a:moveTo>
                  <a:pt x="16530" y="0"/>
                </a:moveTo>
                <a:lnTo>
                  <a:pt x="8901" y="2576"/>
                </a:lnTo>
                <a:lnTo>
                  <a:pt x="3578" y="6703"/>
                </a:lnTo>
                <a:lnTo>
                  <a:pt x="598" y="12417"/>
                </a:lnTo>
                <a:lnTo>
                  <a:pt x="0" y="19756"/>
                </a:lnTo>
                <a:lnTo>
                  <a:pt x="805" y="29433"/>
                </a:lnTo>
                <a:lnTo>
                  <a:pt x="6853" y="34674"/>
                </a:lnTo>
                <a:lnTo>
                  <a:pt x="27417" y="34674"/>
                </a:lnTo>
                <a:lnTo>
                  <a:pt x="34271" y="28223"/>
                </a:lnTo>
                <a:lnTo>
                  <a:pt x="34271" y="17337"/>
                </a:lnTo>
                <a:lnTo>
                  <a:pt x="33868" y="6854"/>
                </a:lnTo>
                <a:lnTo>
                  <a:pt x="26207" y="1612"/>
                </a:lnTo>
                <a:lnTo>
                  <a:pt x="16530" y="0"/>
                </a:lnTo>
                <a:close/>
              </a:path>
            </a:pathLst>
          </a:custGeom>
          <a:solidFill>
            <a:srgbClr val="000A38">
              <a:alpha val="35998"/>
            </a:srgbClr>
          </a:solidFill>
        </p:spPr>
        <p:txBody>
          <a:bodyPr wrap="square" lIns="0" tIns="0" rIns="0" bIns="0" rtlCol="0"/>
          <a:lstStyle/>
          <a:p>
            <a:endParaRPr/>
          </a:p>
        </p:txBody>
      </p:sp>
      <p:sp>
        <p:nvSpPr>
          <p:cNvPr id="703" name="object 703"/>
          <p:cNvSpPr/>
          <p:nvPr/>
        </p:nvSpPr>
        <p:spPr>
          <a:xfrm>
            <a:off x="12655807" y="931845"/>
            <a:ext cx="34290" cy="35560"/>
          </a:xfrm>
          <a:custGeom>
            <a:avLst/>
            <a:gdLst/>
            <a:ahLst/>
            <a:cxnLst/>
            <a:rect l="l" t="t" r="r" b="b"/>
            <a:pathLst>
              <a:path w="34290" h="35559">
                <a:moveTo>
                  <a:pt x="7257" y="0"/>
                </a:moveTo>
                <a:lnTo>
                  <a:pt x="0" y="6047"/>
                </a:lnTo>
                <a:lnTo>
                  <a:pt x="0" y="27820"/>
                </a:lnTo>
                <a:lnTo>
                  <a:pt x="7661" y="33062"/>
                </a:lnTo>
                <a:lnTo>
                  <a:pt x="16933" y="35481"/>
                </a:lnTo>
                <a:lnTo>
                  <a:pt x="24632" y="33194"/>
                </a:lnTo>
                <a:lnTo>
                  <a:pt x="30138" y="29282"/>
                </a:lnTo>
                <a:lnTo>
                  <a:pt x="33376" y="23631"/>
                </a:lnTo>
                <a:lnTo>
                  <a:pt x="34271" y="16127"/>
                </a:lnTo>
                <a:lnTo>
                  <a:pt x="33868" y="6451"/>
                </a:lnTo>
                <a:lnTo>
                  <a:pt x="28223" y="806"/>
                </a:lnTo>
                <a:lnTo>
                  <a:pt x="7257" y="0"/>
                </a:lnTo>
                <a:close/>
              </a:path>
            </a:pathLst>
          </a:custGeom>
          <a:solidFill>
            <a:srgbClr val="000A38">
              <a:alpha val="35998"/>
            </a:srgbClr>
          </a:solidFill>
        </p:spPr>
        <p:txBody>
          <a:bodyPr wrap="square" lIns="0" tIns="0" rIns="0" bIns="0" rtlCol="0"/>
          <a:lstStyle/>
          <a:p>
            <a:endParaRPr/>
          </a:p>
        </p:txBody>
      </p:sp>
      <p:sp>
        <p:nvSpPr>
          <p:cNvPr id="704" name="object 704"/>
          <p:cNvSpPr/>
          <p:nvPr/>
        </p:nvSpPr>
        <p:spPr>
          <a:xfrm>
            <a:off x="17197403" y="931442"/>
            <a:ext cx="36195" cy="36830"/>
          </a:xfrm>
          <a:custGeom>
            <a:avLst/>
            <a:gdLst/>
            <a:ahLst/>
            <a:cxnLst/>
            <a:rect l="l" t="t" r="r" b="b"/>
            <a:pathLst>
              <a:path w="36194" h="36830">
                <a:moveTo>
                  <a:pt x="18547" y="0"/>
                </a:moveTo>
                <a:lnTo>
                  <a:pt x="7660" y="0"/>
                </a:lnTo>
                <a:lnTo>
                  <a:pt x="403" y="6047"/>
                </a:lnTo>
                <a:lnTo>
                  <a:pt x="0" y="17337"/>
                </a:lnTo>
                <a:lnTo>
                  <a:pt x="1348" y="24777"/>
                </a:lnTo>
                <a:lnTo>
                  <a:pt x="5039" y="30290"/>
                </a:lnTo>
                <a:lnTo>
                  <a:pt x="10545" y="34063"/>
                </a:lnTo>
                <a:lnTo>
                  <a:pt x="17336" y="36287"/>
                </a:lnTo>
                <a:lnTo>
                  <a:pt x="25110" y="34643"/>
                </a:lnTo>
                <a:lnTo>
                  <a:pt x="30843" y="30995"/>
                </a:lnTo>
                <a:lnTo>
                  <a:pt x="34459" y="25457"/>
                </a:lnTo>
                <a:lnTo>
                  <a:pt x="35884" y="18143"/>
                </a:lnTo>
                <a:lnTo>
                  <a:pt x="34932" y="10546"/>
                </a:lnTo>
                <a:lnTo>
                  <a:pt x="31600" y="4838"/>
                </a:lnTo>
                <a:lnTo>
                  <a:pt x="26075" y="1247"/>
                </a:lnTo>
                <a:lnTo>
                  <a:pt x="18547" y="0"/>
                </a:lnTo>
                <a:close/>
              </a:path>
            </a:pathLst>
          </a:custGeom>
          <a:solidFill>
            <a:srgbClr val="000A38">
              <a:alpha val="35998"/>
            </a:srgbClr>
          </a:solidFill>
        </p:spPr>
        <p:txBody>
          <a:bodyPr wrap="square" lIns="0" tIns="0" rIns="0" bIns="0" rtlCol="0"/>
          <a:lstStyle/>
          <a:p>
            <a:endParaRPr/>
          </a:p>
        </p:txBody>
      </p:sp>
      <p:sp>
        <p:nvSpPr>
          <p:cNvPr id="705" name="object 705"/>
          <p:cNvSpPr/>
          <p:nvPr/>
        </p:nvSpPr>
        <p:spPr>
          <a:xfrm>
            <a:off x="15094334" y="920556"/>
            <a:ext cx="35560" cy="35560"/>
          </a:xfrm>
          <a:custGeom>
            <a:avLst/>
            <a:gdLst/>
            <a:ahLst/>
            <a:cxnLst/>
            <a:rect l="l" t="t" r="r" b="b"/>
            <a:pathLst>
              <a:path w="35559" h="35559">
                <a:moveTo>
                  <a:pt x="29836" y="0"/>
                </a:moveTo>
                <a:lnTo>
                  <a:pt x="18547" y="0"/>
                </a:lnTo>
                <a:lnTo>
                  <a:pt x="11113" y="1008"/>
                </a:lnTo>
                <a:lnTo>
                  <a:pt x="5342" y="4435"/>
                </a:lnTo>
                <a:lnTo>
                  <a:pt x="1537" y="9979"/>
                </a:lnTo>
                <a:lnTo>
                  <a:pt x="0" y="17337"/>
                </a:lnTo>
                <a:lnTo>
                  <a:pt x="774" y="24538"/>
                </a:lnTo>
                <a:lnTo>
                  <a:pt x="4082" y="29886"/>
                </a:lnTo>
                <a:lnTo>
                  <a:pt x="9582" y="33496"/>
                </a:lnTo>
                <a:lnTo>
                  <a:pt x="16934" y="35480"/>
                </a:lnTo>
                <a:lnTo>
                  <a:pt x="28223" y="35077"/>
                </a:lnTo>
                <a:lnTo>
                  <a:pt x="35078" y="29836"/>
                </a:lnTo>
                <a:lnTo>
                  <a:pt x="35481" y="18546"/>
                </a:lnTo>
                <a:lnTo>
                  <a:pt x="35481" y="7660"/>
                </a:lnTo>
                <a:lnTo>
                  <a:pt x="29836" y="0"/>
                </a:lnTo>
                <a:close/>
              </a:path>
            </a:pathLst>
          </a:custGeom>
          <a:solidFill>
            <a:srgbClr val="000A38">
              <a:alpha val="35998"/>
            </a:srgbClr>
          </a:solidFill>
        </p:spPr>
        <p:txBody>
          <a:bodyPr wrap="square" lIns="0" tIns="0" rIns="0" bIns="0" rtlCol="0"/>
          <a:lstStyle/>
          <a:p>
            <a:endParaRPr/>
          </a:p>
        </p:txBody>
      </p:sp>
      <p:sp>
        <p:nvSpPr>
          <p:cNvPr id="706" name="object 706"/>
          <p:cNvSpPr/>
          <p:nvPr/>
        </p:nvSpPr>
        <p:spPr>
          <a:xfrm>
            <a:off x="14887091" y="866527"/>
            <a:ext cx="36830" cy="36830"/>
          </a:xfrm>
          <a:custGeom>
            <a:avLst/>
            <a:gdLst/>
            <a:ahLst/>
            <a:cxnLst/>
            <a:rect l="l" t="t" r="r" b="b"/>
            <a:pathLst>
              <a:path w="36830" h="36830">
                <a:moveTo>
                  <a:pt x="18547" y="0"/>
                </a:moveTo>
                <a:lnTo>
                  <a:pt x="10433" y="2223"/>
                </a:lnTo>
                <a:lnTo>
                  <a:pt x="4435" y="5997"/>
                </a:lnTo>
                <a:lnTo>
                  <a:pt x="856" y="11509"/>
                </a:lnTo>
                <a:lnTo>
                  <a:pt x="0" y="18950"/>
                </a:lnTo>
                <a:lnTo>
                  <a:pt x="1921" y="27278"/>
                </a:lnTo>
                <a:lnTo>
                  <a:pt x="6299" y="33263"/>
                </a:lnTo>
                <a:lnTo>
                  <a:pt x="12870" y="36526"/>
                </a:lnTo>
                <a:lnTo>
                  <a:pt x="21369" y="36690"/>
                </a:lnTo>
                <a:lnTo>
                  <a:pt x="28469" y="34334"/>
                </a:lnTo>
                <a:lnTo>
                  <a:pt x="33414" y="29937"/>
                </a:lnTo>
                <a:lnTo>
                  <a:pt x="36168" y="23876"/>
                </a:lnTo>
                <a:lnTo>
                  <a:pt x="36691" y="16530"/>
                </a:lnTo>
                <a:lnTo>
                  <a:pt x="35481" y="4838"/>
                </a:lnTo>
                <a:lnTo>
                  <a:pt x="27820" y="806"/>
                </a:lnTo>
                <a:lnTo>
                  <a:pt x="18547" y="0"/>
                </a:lnTo>
                <a:close/>
              </a:path>
            </a:pathLst>
          </a:custGeom>
          <a:solidFill>
            <a:srgbClr val="000A38">
              <a:alpha val="35998"/>
            </a:srgbClr>
          </a:solidFill>
        </p:spPr>
        <p:txBody>
          <a:bodyPr wrap="square" lIns="0" tIns="0" rIns="0" bIns="0" rtlCol="0"/>
          <a:lstStyle/>
          <a:p>
            <a:endParaRPr/>
          </a:p>
        </p:txBody>
      </p:sp>
      <p:sp>
        <p:nvSpPr>
          <p:cNvPr id="707" name="object 707"/>
          <p:cNvSpPr/>
          <p:nvPr/>
        </p:nvSpPr>
        <p:spPr>
          <a:xfrm>
            <a:off x="13668230" y="870559"/>
            <a:ext cx="35560" cy="35560"/>
          </a:xfrm>
          <a:custGeom>
            <a:avLst/>
            <a:gdLst/>
            <a:ahLst/>
            <a:cxnLst/>
            <a:rect l="l" t="t" r="r" b="b"/>
            <a:pathLst>
              <a:path w="35559" h="35559">
                <a:moveTo>
                  <a:pt x="16531" y="0"/>
                </a:moveTo>
                <a:lnTo>
                  <a:pt x="9412" y="1946"/>
                </a:lnTo>
                <a:lnTo>
                  <a:pt x="4032" y="5896"/>
                </a:lnTo>
                <a:lnTo>
                  <a:pt x="768" y="11736"/>
                </a:lnTo>
                <a:lnTo>
                  <a:pt x="0" y="19353"/>
                </a:lnTo>
                <a:lnTo>
                  <a:pt x="402" y="30239"/>
                </a:lnTo>
                <a:lnTo>
                  <a:pt x="8063" y="35077"/>
                </a:lnTo>
                <a:lnTo>
                  <a:pt x="19353" y="35480"/>
                </a:lnTo>
                <a:lnTo>
                  <a:pt x="26749" y="33540"/>
                </a:lnTo>
                <a:lnTo>
                  <a:pt x="31953" y="29634"/>
                </a:lnTo>
                <a:lnTo>
                  <a:pt x="34889" y="23914"/>
                </a:lnTo>
                <a:lnTo>
                  <a:pt x="35481" y="16530"/>
                </a:lnTo>
                <a:lnTo>
                  <a:pt x="33768" y="9185"/>
                </a:lnTo>
                <a:lnTo>
                  <a:pt x="29937" y="3729"/>
                </a:lnTo>
                <a:lnTo>
                  <a:pt x="24141" y="541"/>
                </a:lnTo>
                <a:lnTo>
                  <a:pt x="16531" y="0"/>
                </a:lnTo>
                <a:close/>
              </a:path>
            </a:pathLst>
          </a:custGeom>
          <a:solidFill>
            <a:srgbClr val="000A38">
              <a:alpha val="35998"/>
            </a:srgbClr>
          </a:solidFill>
        </p:spPr>
        <p:txBody>
          <a:bodyPr wrap="square" lIns="0" tIns="0" rIns="0" bIns="0" rtlCol="0"/>
          <a:lstStyle/>
          <a:p>
            <a:endParaRPr/>
          </a:p>
        </p:txBody>
      </p:sp>
      <p:sp>
        <p:nvSpPr>
          <p:cNvPr id="708" name="object 708"/>
          <p:cNvSpPr/>
          <p:nvPr/>
        </p:nvSpPr>
        <p:spPr>
          <a:xfrm>
            <a:off x="10349527" y="867333"/>
            <a:ext cx="35560" cy="35560"/>
          </a:xfrm>
          <a:custGeom>
            <a:avLst/>
            <a:gdLst/>
            <a:ahLst/>
            <a:cxnLst/>
            <a:rect l="l" t="t" r="r" b="b"/>
            <a:pathLst>
              <a:path w="35559" h="35559">
                <a:moveTo>
                  <a:pt x="18949" y="0"/>
                </a:moveTo>
                <a:lnTo>
                  <a:pt x="7257" y="0"/>
                </a:lnTo>
                <a:lnTo>
                  <a:pt x="0" y="5241"/>
                </a:lnTo>
                <a:lnTo>
                  <a:pt x="0" y="16530"/>
                </a:lnTo>
                <a:lnTo>
                  <a:pt x="881" y="23971"/>
                </a:lnTo>
                <a:lnTo>
                  <a:pt x="4031" y="29785"/>
                </a:lnTo>
                <a:lnTo>
                  <a:pt x="9298" y="33710"/>
                </a:lnTo>
                <a:lnTo>
                  <a:pt x="16531" y="35480"/>
                </a:lnTo>
                <a:lnTo>
                  <a:pt x="23914" y="34479"/>
                </a:lnTo>
                <a:lnTo>
                  <a:pt x="29634" y="31096"/>
                </a:lnTo>
                <a:lnTo>
                  <a:pt x="33540" y="25672"/>
                </a:lnTo>
                <a:lnTo>
                  <a:pt x="35481" y="18546"/>
                </a:lnTo>
                <a:lnTo>
                  <a:pt x="34655" y="11169"/>
                </a:lnTo>
                <a:lnTo>
                  <a:pt x="31297" y="5795"/>
                </a:lnTo>
                <a:lnTo>
                  <a:pt x="25898" y="2160"/>
                </a:lnTo>
                <a:lnTo>
                  <a:pt x="18949" y="0"/>
                </a:lnTo>
                <a:close/>
              </a:path>
            </a:pathLst>
          </a:custGeom>
          <a:solidFill>
            <a:srgbClr val="000A38">
              <a:alpha val="35998"/>
            </a:srgbClr>
          </a:solidFill>
        </p:spPr>
        <p:txBody>
          <a:bodyPr wrap="square" lIns="0" tIns="0" rIns="0" bIns="0" rtlCol="0"/>
          <a:lstStyle/>
          <a:p>
            <a:endParaRPr/>
          </a:p>
        </p:txBody>
      </p:sp>
      <p:sp>
        <p:nvSpPr>
          <p:cNvPr id="709" name="object 709"/>
          <p:cNvSpPr/>
          <p:nvPr/>
        </p:nvSpPr>
        <p:spPr>
          <a:xfrm>
            <a:off x="6819146" y="806048"/>
            <a:ext cx="36830" cy="35560"/>
          </a:xfrm>
          <a:custGeom>
            <a:avLst/>
            <a:gdLst/>
            <a:ahLst/>
            <a:cxnLst/>
            <a:rect l="l" t="t" r="r" b="b"/>
            <a:pathLst>
              <a:path w="36829" h="35559">
                <a:moveTo>
                  <a:pt x="18547" y="0"/>
                </a:moveTo>
                <a:lnTo>
                  <a:pt x="0" y="28627"/>
                </a:lnTo>
                <a:lnTo>
                  <a:pt x="6047" y="35481"/>
                </a:lnTo>
                <a:lnTo>
                  <a:pt x="17337" y="35481"/>
                </a:lnTo>
                <a:lnTo>
                  <a:pt x="24664" y="34599"/>
                </a:lnTo>
                <a:lnTo>
                  <a:pt x="30290" y="31449"/>
                </a:lnTo>
                <a:lnTo>
                  <a:pt x="34177" y="26182"/>
                </a:lnTo>
                <a:lnTo>
                  <a:pt x="36287" y="18950"/>
                </a:lnTo>
                <a:lnTo>
                  <a:pt x="34536" y="11509"/>
                </a:lnTo>
                <a:lnTo>
                  <a:pt x="31045" y="5695"/>
                </a:lnTo>
                <a:lnTo>
                  <a:pt x="25741" y="1770"/>
                </a:lnTo>
                <a:lnTo>
                  <a:pt x="18547" y="0"/>
                </a:lnTo>
                <a:close/>
              </a:path>
            </a:pathLst>
          </a:custGeom>
          <a:solidFill>
            <a:srgbClr val="000A38">
              <a:alpha val="35998"/>
            </a:srgbClr>
          </a:solidFill>
        </p:spPr>
        <p:txBody>
          <a:bodyPr wrap="square" lIns="0" tIns="0" rIns="0" bIns="0" rtlCol="0"/>
          <a:lstStyle/>
          <a:p>
            <a:endParaRPr/>
          </a:p>
        </p:txBody>
      </p:sp>
      <p:sp>
        <p:nvSpPr>
          <p:cNvPr id="710" name="object 710"/>
          <p:cNvSpPr/>
          <p:nvPr/>
        </p:nvSpPr>
        <p:spPr>
          <a:xfrm>
            <a:off x="11776034" y="918136"/>
            <a:ext cx="34925" cy="34925"/>
          </a:xfrm>
          <a:custGeom>
            <a:avLst/>
            <a:gdLst/>
            <a:ahLst/>
            <a:cxnLst/>
            <a:rect l="l" t="t" r="r" b="b"/>
            <a:pathLst>
              <a:path w="34925" h="34925">
                <a:moveTo>
                  <a:pt x="14918" y="0"/>
                </a:moveTo>
                <a:lnTo>
                  <a:pt x="5241" y="806"/>
                </a:lnTo>
                <a:lnTo>
                  <a:pt x="0" y="6854"/>
                </a:lnTo>
                <a:lnTo>
                  <a:pt x="0" y="27417"/>
                </a:lnTo>
                <a:lnTo>
                  <a:pt x="6451" y="34674"/>
                </a:lnTo>
                <a:lnTo>
                  <a:pt x="17337" y="34271"/>
                </a:lnTo>
                <a:lnTo>
                  <a:pt x="24411" y="32728"/>
                </a:lnTo>
                <a:lnTo>
                  <a:pt x="29785" y="28879"/>
                </a:lnTo>
                <a:lnTo>
                  <a:pt x="33269" y="22988"/>
                </a:lnTo>
                <a:lnTo>
                  <a:pt x="34674" y="15321"/>
                </a:lnTo>
                <a:lnTo>
                  <a:pt x="32097" y="8391"/>
                </a:lnTo>
                <a:lnTo>
                  <a:pt x="27971" y="3427"/>
                </a:lnTo>
                <a:lnTo>
                  <a:pt x="22257" y="579"/>
                </a:lnTo>
                <a:lnTo>
                  <a:pt x="14918" y="0"/>
                </a:lnTo>
                <a:close/>
              </a:path>
            </a:pathLst>
          </a:custGeom>
          <a:solidFill>
            <a:srgbClr val="000A38">
              <a:alpha val="35998"/>
            </a:srgbClr>
          </a:solidFill>
        </p:spPr>
        <p:txBody>
          <a:bodyPr wrap="square" lIns="0" tIns="0" rIns="0" bIns="0" rtlCol="0"/>
          <a:lstStyle/>
          <a:p>
            <a:endParaRPr/>
          </a:p>
        </p:txBody>
      </p:sp>
      <p:sp>
        <p:nvSpPr>
          <p:cNvPr id="711" name="object 711"/>
          <p:cNvSpPr/>
          <p:nvPr/>
        </p:nvSpPr>
        <p:spPr>
          <a:xfrm>
            <a:off x="6277251" y="774598"/>
            <a:ext cx="36830" cy="36195"/>
          </a:xfrm>
          <a:custGeom>
            <a:avLst/>
            <a:gdLst/>
            <a:ahLst/>
            <a:cxnLst/>
            <a:rect l="l" t="t" r="r" b="b"/>
            <a:pathLst>
              <a:path w="36829" h="36195">
                <a:moveTo>
                  <a:pt x="18546" y="0"/>
                </a:moveTo>
                <a:lnTo>
                  <a:pt x="10942" y="831"/>
                </a:lnTo>
                <a:lnTo>
                  <a:pt x="5190" y="3931"/>
                </a:lnTo>
                <a:lnTo>
                  <a:pt x="1480" y="9298"/>
                </a:lnTo>
                <a:lnTo>
                  <a:pt x="0" y="16934"/>
                </a:lnTo>
                <a:lnTo>
                  <a:pt x="1058" y="24430"/>
                </a:lnTo>
                <a:lnTo>
                  <a:pt x="4233" y="30340"/>
                </a:lnTo>
                <a:lnTo>
                  <a:pt x="9525" y="34283"/>
                </a:lnTo>
                <a:lnTo>
                  <a:pt x="16934" y="35884"/>
                </a:lnTo>
                <a:lnTo>
                  <a:pt x="24437" y="34819"/>
                </a:lnTo>
                <a:lnTo>
                  <a:pt x="30088" y="31298"/>
                </a:lnTo>
                <a:lnTo>
                  <a:pt x="34000" y="25735"/>
                </a:lnTo>
                <a:lnTo>
                  <a:pt x="36287" y="18546"/>
                </a:lnTo>
                <a:lnTo>
                  <a:pt x="34763" y="10999"/>
                </a:lnTo>
                <a:lnTo>
                  <a:pt x="31348" y="5342"/>
                </a:lnTo>
                <a:lnTo>
                  <a:pt x="25968" y="1650"/>
                </a:lnTo>
                <a:lnTo>
                  <a:pt x="18546" y="0"/>
                </a:lnTo>
                <a:close/>
              </a:path>
            </a:pathLst>
          </a:custGeom>
          <a:solidFill>
            <a:srgbClr val="000A38">
              <a:alpha val="35998"/>
            </a:srgbClr>
          </a:solidFill>
        </p:spPr>
        <p:txBody>
          <a:bodyPr wrap="square" lIns="0" tIns="0" rIns="0" bIns="0" rtlCol="0"/>
          <a:lstStyle/>
          <a:p>
            <a:endParaRPr/>
          </a:p>
        </p:txBody>
      </p:sp>
      <p:sp>
        <p:nvSpPr>
          <p:cNvPr id="712" name="object 712"/>
          <p:cNvSpPr/>
          <p:nvPr/>
        </p:nvSpPr>
        <p:spPr>
          <a:xfrm>
            <a:off x="5058391" y="777421"/>
            <a:ext cx="36195" cy="35560"/>
          </a:xfrm>
          <a:custGeom>
            <a:avLst/>
            <a:gdLst/>
            <a:ahLst/>
            <a:cxnLst/>
            <a:rect l="l" t="t" r="r" b="b"/>
            <a:pathLst>
              <a:path w="36195" h="35559">
                <a:moveTo>
                  <a:pt x="16530" y="0"/>
                </a:moveTo>
                <a:lnTo>
                  <a:pt x="9128" y="1600"/>
                </a:lnTo>
                <a:lnTo>
                  <a:pt x="3880" y="5543"/>
                </a:lnTo>
                <a:lnTo>
                  <a:pt x="825" y="11453"/>
                </a:lnTo>
                <a:lnTo>
                  <a:pt x="0" y="18949"/>
                </a:lnTo>
                <a:lnTo>
                  <a:pt x="1480" y="26409"/>
                </a:lnTo>
                <a:lnTo>
                  <a:pt x="5191" y="31751"/>
                </a:lnTo>
                <a:lnTo>
                  <a:pt x="10943" y="34825"/>
                </a:lnTo>
                <a:lnTo>
                  <a:pt x="18546" y="35480"/>
                </a:lnTo>
                <a:lnTo>
                  <a:pt x="29836" y="35077"/>
                </a:lnTo>
                <a:lnTo>
                  <a:pt x="34674" y="27820"/>
                </a:lnTo>
                <a:lnTo>
                  <a:pt x="35884" y="18143"/>
                </a:lnTo>
                <a:lnTo>
                  <a:pt x="33370" y="10319"/>
                </a:lnTo>
                <a:lnTo>
                  <a:pt x="29383" y="4535"/>
                </a:lnTo>
                <a:lnTo>
                  <a:pt x="23807" y="1020"/>
                </a:lnTo>
                <a:lnTo>
                  <a:pt x="16530" y="0"/>
                </a:lnTo>
                <a:close/>
              </a:path>
            </a:pathLst>
          </a:custGeom>
          <a:solidFill>
            <a:srgbClr val="000A38">
              <a:alpha val="35998"/>
            </a:srgbClr>
          </a:solidFill>
        </p:spPr>
        <p:txBody>
          <a:bodyPr wrap="square" lIns="0" tIns="0" rIns="0" bIns="0" rtlCol="0"/>
          <a:lstStyle/>
          <a:p>
            <a:endParaRPr/>
          </a:p>
        </p:txBody>
      </p:sp>
      <p:sp>
        <p:nvSpPr>
          <p:cNvPr id="713" name="object 713"/>
          <p:cNvSpPr/>
          <p:nvPr/>
        </p:nvSpPr>
        <p:spPr>
          <a:xfrm>
            <a:off x="12448563" y="877413"/>
            <a:ext cx="35560" cy="36195"/>
          </a:xfrm>
          <a:custGeom>
            <a:avLst/>
            <a:gdLst/>
            <a:ahLst/>
            <a:cxnLst/>
            <a:rect l="l" t="t" r="r" b="b"/>
            <a:pathLst>
              <a:path w="35559" h="36194">
                <a:moveTo>
                  <a:pt x="29030" y="0"/>
                </a:moveTo>
                <a:lnTo>
                  <a:pt x="7257" y="0"/>
                </a:lnTo>
                <a:lnTo>
                  <a:pt x="403" y="7257"/>
                </a:lnTo>
                <a:lnTo>
                  <a:pt x="0" y="17740"/>
                </a:lnTo>
                <a:lnTo>
                  <a:pt x="1071" y="25168"/>
                </a:lnTo>
                <a:lnTo>
                  <a:pt x="4637" y="30592"/>
                </a:lnTo>
                <a:lnTo>
                  <a:pt x="10320" y="34126"/>
                </a:lnTo>
                <a:lnTo>
                  <a:pt x="17741" y="35884"/>
                </a:lnTo>
                <a:lnTo>
                  <a:pt x="25332" y="34360"/>
                </a:lnTo>
                <a:lnTo>
                  <a:pt x="30996" y="30945"/>
                </a:lnTo>
                <a:lnTo>
                  <a:pt x="34467" y="25565"/>
                </a:lnTo>
                <a:lnTo>
                  <a:pt x="35481" y="18143"/>
                </a:lnTo>
                <a:lnTo>
                  <a:pt x="35481" y="7257"/>
                </a:lnTo>
                <a:lnTo>
                  <a:pt x="29030" y="0"/>
                </a:lnTo>
                <a:close/>
              </a:path>
            </a:pathLst>
          </a:custGeom>
          <a:solidFill>
            <a:srgbClr val="000A38">
              <a:alpha val="35998"/>
            </a:srgbClr>
          </a:solidFill>
        </p:spPr>
        <p:txBody>
          <a:bodyPr wrap="square" lIns="0" tIns="0" rIns="0" bIns="0" rtlCol="0"/>
          <a:lstStyle/>
          <a:p>
            <a:endParaRPr/>
          </a:p>
        </p:txBody>
      </p:sp>
      <p:sp>
        <p:nvSpPr>
          <p:cNvPr id="714" name="object 714"/>
          <p:cNvSpPr/>
          <p:nvPr/>
        </p:nvSpPr>
        <p:spPr>
          <a:xfrm>
            <a:off x="9130667" y="874994"/>
            <a:ext cx="34290" cy="34290"/>
          </a:xfrm>
          <a:custGeom>
            <a:avLst/>
            <a:gdLst/>
            <a:ahLst/>
            <a:cxnLst/>
            <a:rect l="l" t="t" r="r" b="b"/>
            <a:pathLst>
              <a:path w="34290" h="34290">
                <a:moveTo>
                  <a:pt x="17740" y="0"/>
                </a:moveTo>
                <a:lnTo>
                  <a:pt x="6047" y="403"/>
                </a:lnTo>
                <a:lnTo>
                  <a:pt x="0" y="6047"/>
                </a:lnTo>
                <a:lnTo>
                  <a:pt x="0" y="26611"/>
                </a:lnTo>
                <a:lnTo>
                  <a:pt x="5241" y="33062"/>
                </a:lnTo>
                <a:lnTo>
                  <a:pt x="14515" y="34271"/>
                </a:lnTo>
                <a:lnTo>
                  <a:pt x="22132" y="33799"/>
                </a:lnTo>
                <a:lnTo>
                  <a:pt x="27972" y="30794"/>
                </a:lnTo>
                <a:lnTo>
                  <a:pt x="31922" y="25596"/>
                </a:lnTo>
                <a:lnTo>
                  <a:pt x="33869" y="18546"/>
                </a:lnTo>
                <a:lnTo>
                  <a:pt x="33503" y="11113"/>
                </a:lnTo>
                <a:lnTo>
                  <a:pt x="30340" y="5644"/>
                </a:lnTo>
                <a:lnTo>
                  <a:pt x="24909" y="1990"/>
                </a:lnTo>
                <a:lnTo>
                  <a:pt x="17740" y="0"/>
                </a:lnTo>
                <a:close/>
              </a:path>
            </a:pathLst>
          </a:custGeom>
          <a:solidFill>
            <a:srgbClr val="000A38">
              <a:alpha val="35998"/>
            </a:srgbClr>
          </a:solidFill>
        </p:spPr>
        <p:txBody>
          <a:bodyPr wrap="square" lIns="0" tIns="0" rIns="0" bIns="0" rtlCol="0"/>
          <a:lstStyle/>
          <a:p>
            <a:endParaRPr/>
          </a:p>
        </p:txBody>
      </p:sp>
      <p:sp>
        <p:nvSpPr>
          <p:cNvPr id="715" name="object 715"/>
          <p:cNvSpPr/>
          <p:nvPr/>
        </p:nvSpPr>
        <p:spPr>
          <a:xfrm>
            <a:off x="7911000" y="877816"/>
            <a:ext cx="35560" cy="34290"/>
          </a:xfrm>
          <a:custGeom>
            <a:avLst/>
            <a:gdLst/>
            <a:ahLst/>
            <a:cxnLst/>
            <a:rect l="l" t="t" r="r" b="b"/>
            <a:pathLst>
              <a:path w="35559" h="34290">
                <a:moveTo>
                  <a:pt x="16934" y="0"/>
                </a:moveTo>
                <a:lnTo>
                  <a:pt x="6047" y="0"/>
                </a:lnTo>
                <a:lnTo>
                  <a:pt x="0" y="7660"/>
                </a:lnTo>
                <a:lnTo>
                  <a:pt x="806" y="28223"/>
                </a:lnTo>
                <a:lnTo>
                  <a:pt x="6450" y="33868"/>
                </a:lnTo>
                <a:lnTo>
                  <a:pt x="16127" y="34271"/>
                </a:lnTo>
                <a:lnTo>
                  <a:pt x="23397" y="33622"/>
                </a:lnTo>
                <a:lnTo>
                  <a:pt x="28929" y="30592"/>
                </a:lnTo>
                <a:lnTo>
                  <a:pt x="32797" y="25369"/>
                </a:lnTo>
                <a:lnTo>
                  <a:pt x="35078" y="18143"/>
                </a:lnTo>
                <a:lnTo>
                  <a:pt x="33093" y="10716"/>
                </a:lnTo>
                <a:lnTo>
                  <a:pt x="29483" y="4989"/>
                </a:lnTo>
                <a:lnTo>
                  <a:pt x="24134" y="1304"/>
                </a:lnTo>
                <a:lnTo>
                  <a:pt x="16934" y="0"/>
                </a:lnTo>
                <a:close/>
              </a:path>
            </a:pathLst>
          </a:custGeom>
          <a:solidFill>
            <a:srgbClr val="000A38">
              <a:alpha val="35998"/>
            </a:srgbClr>
          </a:solidFill>
        </p:spPr>
        <p:txBody>
          <a:bodyPr wrap="square" lIns="0" tIns="0" rIns="0" bIns="0" rtlCol="0"/>
          <a:lstStyle/>
          <a:p>
            <a:endParaRPr/>
          </a:p>
        </p:txBody>
      </p:sp>
      <p:sp>
        <p:nvSpPr>
          <p:cNvPr id="716" name="object 716"/>
          <p:cNvSpPr/>
          <p:nvPr/>
        </p:nvSpPr>
        <p:spPr>
          <a:xfrm>
            <a:off x="15975719" y="934667"/>
            <a:ext cx="36195" cy="36195"/>
          </a:xfrm>
          <a:custGeom>
            <a:avLst/>
            <a:gdLst/>
            <a:ahLst/>
            <a:cxnLst/>
            <a:rect l="l" t="t" r="r" b="b"/>
            <a:pathLst>
              <a:path w="36194" h="36194">
                <a:moveTo>
                  <a:pt x="17337" y="0"/>
                </a:moveTo>
                <a:lnTo>
                  <a:pt x="6047" y="0"/>
                </a:lnTo>
                <a:lnTo>
                  <a:pt x="0" y="7257"/>
                </a:lnTo>
                <a:lnTo>
                  <a:pt x="0" y="29433"/>
                </a:lnTo>
                <a:lnTo>
                  <a:pt x="6853" y="35884"/>
                </a:lnTo>
                <a:lnTo>
                  <a:pt x="28224" y="35078"/>
                </a:lnTo>
                <a:lnTo>
                  <a:pt x="34675" y="28627"/>
                </a:lnTo>
                <a:lnTo>
                  <a:pt x="35884" y="17740"/>
                </a:lnTo>
                <a:lnTo>
                  <a:pt x="33837" y="10546"/>
                </a:lnTo>
                <a:lnTo>
                  <a:pt x="30089" y="4939"/>
                </a:lnTo>
                <a:lnTo>
                  <a:pt x="24601" y="1297"/>
                </a:lnTo>
                <a:lnTo>
                  <a:pt x="17337" y="0"/>
                </a:lnTo>
                <a:close/>
              </a:path>
            </a:pathLst>
          </a:custGeom>
          <a:solidFill>
            <a:srgbClr val="000A38">
              <a:alpha val="35998"/>
            </a:srgbClr>
          </a:solidFill>
        </p:spPr>
        <p:txBody>
          <a:bodyPr wrap="square" lIns="0" tIns="0" rIns="0" bIns="0" rtlCol="0"/>
          <a:lstStyle/>
          <a:p>
            <a:endParaRPr/>
          </a:p>
        </p:txBody>
      </p:sp>
      <p:sp>
        <p:nvSpPr>
          <p:cNvPr id="717" name="object 717"/>
          <p:cNvSpPr/>
          <p:nvPr/>
        </p:nvSpPr>
        <p:spPr>
          <a:xfrm>
            <a:off x="15771299" y="881445"/>
            <a:ext cx="36830" cy="36830"/>
          </a:xfrm>
          <a:custGeom>
            <a:avLst/>
            <a:gdLst/>
            <a:ahLst/>
            <a:cxnLst/>
            <a:rect l="l" t="t" r="r" b="b"/>
            <a:pathLst>
              <a:path w="36830" h="36830">
                <a:moveTo>
                  <a:pt x="20563" y="0"/>
                </a:moveTo>
                <a:lnTo>
                  <a:pt x="12984" y="459"/>
                </a:lnTo>
                <a:lnTo>
                  <a:pt x="6804" y="3074"/>
                </a:lnTo>
                <a:lnTo>
                  <a:pt x="2362" y="7881"/>
                </a:lnTo>
                <a:lnTo>
                  <a:pt x="0" y="14918"/>
                </a:lnTo>
                <a:lnTo>
                  <a:pt x="334" y="23586"/>
                </a:lnTo>
                <a:lnTo>
                  <a:pt x="3578" y="30138"/>
                </a:lnTo>
                <a:lnTo>
                  <a:pt x="9468" y="34422"/>
                </a:lnTo>
                <a:lnTo>
                  <a:pt x="17740" y="36287"/>
                </a:lnTo>
                <a:lnTo>
                  <a:pt x="25181" y="35468"/>
                </a:lnTo>
                <a:lnTo>
                  <a:pt x="30693" y="32154"/>
                </a:lnTo>
                <a:lnTo>
                  <a:pt x="34467" y="26875"/>
                </a:lnTo>
                <a:lnTo>
                  <a:pt x="36691" y="20159"/>
                </a:lnTo>
                <a:lnTo>
                  <a:pt x="35758" y="12190"/>
                </a:lnTo>
                <a:lnTo>
                  <a:pt x="32860" y="5997"/>
                </a:lnTo>
                <a:lnTo>
                  <a:pt x="27846" y="1845"/>
                </a:lnTo>
                <a:lnTo>
                  <a:pt x="20563" y="0"/>
                </a:lnTo>
                <a:close/>
              </a:path>
            </a:pathLst>
          </a:custGeom>
          <a:solidFill>
            <a:srgbClr val="000A38">
              <a:alpha val="35998"/>
            </a:srgbClr>
          </a:solidFill>
        </p:spPr>
        <p:txBody>
          <a:bodyPr wrap="square" lIns="0" tIns="0" rIns="0" bIns="0" rtlCol="0"/>
          <a:lstStyle/>
          <a:p>
            <a:endParaRPr/>
          </a:p>
        </p:txBody>
      </p:sp>
      <p:sp>
        <p:nvSpPr>
          <p:cNvPr id="718" name="object 718"/>
          <p:cNvSpPr/>
          <p:nvPr/>
        </p:nvSpPr>
        <p:spPr>
          <a:xfrm>
            <a:off x="14549214" y="884268"/>
            <a:ext cx="35560" cy="36195"/>
          </a:xfrm>
          <a:custGeom>
            <a:avLst/>
            <a:gdLst/>
            <a:ahLst/>
            <a:cxnLst/>
            <a:rect l="l" t="t" r="r" b="b"/>
            <a:pathLst>
              <a:path w="35559" h="36194">
                <a:moveTo>
                  <a:pt x="16127" y="0"/>
                </a:moveTo>
                <a:lnTo>
                  <a:pt x="9128" y="2406"/>
                </a:lnTo>
                <a:lnTo>
                  <a:pt x="3981" y="6551"/>
                </a:lnTo>
                <a:lnTo>
                  <a:pt x="875" y="12360"/>
                </a:lnTo>
                <a:lnTo>
                  <a:pt x="0" y="19756"/>
                </a:lnTo>
                <a:lnTo>
                  <a:pt x="1543" y="27152"/>
                </a:lnTo>
                <a:lnTo>
                  <a:pt x="5392" y="32356"/>
                </a:lnTo>
                <a:lnTo>
                  <a:pt x="11283" y="35292"/>
                </a:lnTo>
                <a:lnTo>
                  <a:pt x="18950" y="35884"/>
                </a:lnTo>
                <a:lnTo>
                  <a:pt x="26295" y="34170"/>
                </a:lnTo>
                <a:lnTo>
                  <a:pt x="31751" y="30340"/>
                </a:lnTo>
                <a:lnTo>
                  <a:pt x="34939" y="24544"/>
                </a:lnTo>
                <a:lnTo>
                  <a:pt x="35481" y="16934"/>
                </a:lnTo>
                <a:lnTo>
                  <a:pt x="33704" y="9922"/>
                </a:lnTo>
                <a:lnTo>
                  <a:pt x="29735" y="4687"/>
                </a:lnTo>
                <a:lnTo>
                  <a:pt x="23801" y="1341"/>
                </a:lnTo>
                <a:lnTo>
                  <a:pt x="16127" y="0"/>
                </a:lnTo>
                <a:close/>
              </a:path>
            </a:pathLst>
          </a:custGeom>
          <a:solidFill>
            <a:srgbClr val="000A38">
              <a:alpha val="35998"/>
            </a:srgbClr>
          </a:solidFill>
        </p:spPr>
        <p:txBody>
          <a:bodyPr wrap="square" lIns="0" tIns="0" rIns="0" bIns="0" rtlCol="0"/>
          <a:lstStyle/>
          <a:p>
            <a:endParaRPr/>
          </a:p>
        </p:txBody>
      </p:sp>
      <p:sp>
        <p:nvSpPr>
          <p:cNvPr id="719" name="object 719"/>
          <p:cNvSpPr/>
          <p:nvPr/>
        </p:nvSpPr>
        <p:spPr>
          <a:xfrm>
            <a:off x="11229301" y="881445"/>
            <a:ext cx="35560" cy="36830"/>
          </a:xfrm>
          <a:custGeom>
            <a:avLst/>
            <a:gdLst/>
            <a:ahLst/>
            <a:cxnLst/>
            <a:rect l="l" t="t" r="r" b="b"/>
            <a:pathLst>
              <a:path w="35559" h="36830">
                <a:moveTo>
                  <a:pt x="29029" y="0"/>
                </a:moveTo>
                <a:lnTo>
                  <a:pt x="0" y="18143"/>
                </a:lnTo>
                <a:lnTo>
                  <a:pt x="1473" y="25174"/>
                </a:lnTo>
                <a:lnTo>
                  <a:pt x="5140" y="30541"/>
                </a:lnTo>
                <a:lnTo>
                  <a:pt x="10772" y="34246"/>
                </a:lnTo>
                <a:lnTo>
                  <a:pt x="18142" y="36287"/>
                </a:lnTo>
                <a:lnTo>
                  <a:pt x="29029" y="35077"/>
                </a:lnTo>
                <a:lnTo>
                  <a:pt x="35480" y="28626"/>
                </a:lnTo>
                <a:lnTo>
                  <a:pt x="35480" y="6451"/>
                </a:lnTo>
                <a:lnTo>
                  <a:pt x="29029" y="0"/>
                </a:lnTo>
                <a:close/>
              </a:path>
            </a:pathLst>
          </a:custGeom>
          <a:solidFill>
            <a:srgbClr val="000A38">
              <a:alpha val="35998"/>
            </a:srgbClr>
          </a:solidFill>
        </p:spPr>
        <p:txBody>
          <a:bodyPr wrap="square" lIns="0" tIns="0" rIns="0" bIns="0" rtlCol="0"/>
          <a:lstStyle/>
          <a:p>
            <a:endParaRPr/>
          </a:p>
        </p:txBody>
      </p:sp>
      <p:sp>
        <p:nvSpPr>
          <p:cNvPr id="720" name="object 720"/>
          <p:cNvSpPr/>
          <p:nvPr/>
        </p:nvSpPr>
        <p:spPr>
          <a:xfrm>
            <a:off x="3500443" y="804031"/>
            <a:ext cx="34290" cy="34290"/>
          </a:xfrm>
          <a:custGeom>
            <a:avLst/>
            <a:gdLst/>
            <a:ahLst/>
            <a:cxnLst/>
            <a:rect l="l" t="t" r="r" b="b"/>
            <a:pathLst>
              <a:path w="34289" h="34290">
                <a:moveTo>
                  <a:pt x="17337" y="0"/>
                </a:moveTo>
                <a:lnTo>
                  <a:pt x="8063" y="0"/>
                </a:lnTo>
                <a:lnTo>
                  <a:pt x="1209" y="4838"/>
                </a:lnTo>
                <a:lnTo>
                  <a:pt x="0" y="14111"/>
                </a:lnTo>
                <a:lnTo>
                  <a:pt x="239" y="21570"/>
                </a:lnTo>
                <a:lnTo>
                  <a:pt x="3124" y="27518"/>
                </a:lnTo>
                <a:lnTo>
                  <a:pt x="8278" y="31802"/>
                </a:lnTo>
                <a:lnTo>
                  <a:pt x="15321" y="34271"/>
                </a:lnTo>
                <a:lnTo>
                  <a:pt x="22704" y="33925"/>
                </a:lnTo>
                <a:lnTo>
                  <a:pt x="28122" y="30895"/>
                </a:lnTo>
                <a:lnTo>
                  <a:pt x="31877" y="25823"/>
                </a:lnTo>
                <a:lnTo>
                  <a:pt x="34271" y="19353"/>
                </a:lnTo>
                <a:lnTo>
                  <a:pt x="33213" y="11056"/>
                </a:lnTo>
                <a:lnTo>
                  <a:pt x="30038" y="4989"/>
                </a:lnTo>
                <a:lnTo>
                  <a:pt x="24746" y="1266"/>
                </a:lnTo>
                <a:lnTo>
                  <a:pt x="17337" y="0"/>
                </a:lnTo>
                <a:close/>
              </a:path>
            </a:pathLst>
          </a:custGeom>
          <a:solidFill>
            <a:srgbClr val="000A38">
              <a:alpha val="35998"/>
            </a:srgbClr>
          </a:solidFill>
        </p:spPr>
        <p:txBody>
          <a:bodyPr wrap="square" lIns="0" tIns="0" rIns="0" bIns="0" rtlCol="0"/>
          <a:lstStyle/>
          <a:p>
            <a:endParaRPr/>
          </a:p>
        </p:txBody>
      </p:sp>
      <p:sp>
        <p:nvSpPr>
          <p:cNvPr id="721" name="object 721"/>
          <p:cNvSpPr/>
          <p:nvPr/>
        </p:nvSpPr>
        <p:spPr>
          <a:xfrm>
            <a:off x="647430" y="704039"/>
            <a:ext cx="35560" cy="35560"/>
          </a:xfrm>
          <a:custGeom>
            <a:avLst/>
            <a:gdLst/>
            <a:ahLst/>
            <a:cxnLst/>
            <a:rect l="l" t="t" r="r" b="b"/>
            <a:pathLst>
              <a:path w="35559" h="35559">
                <a:moveTo>
                  <a:pt x="16127" y="0"/>
                </a:moveTo>
                <a:lnTo>
                  <a:pt x="8788" y="1883"/>
                </a:lnTo>
                <a:lnTo>
                  <a:pt x="3376" y="5695"/>
                </a:lnTo>
                <a:lnTo>
                  <a:pt x="308" y="11396"/>
                </a:lnTo>
                <a:lnTo>
                  <a:pt x="0" y="18949"/>
                </a:lnTo>
                <a:lnTo>
                  <a:pt x="2009" y="25899"/>
                </a:lnTo>
                <a:lnTo>
                  <a:pt x="6098" y="30995"/>
                </a:lnTo>
                <a:lnTo>
                  <a:pt x="12076" y="34202"/>
                </a:lnTo>
                <a:lnTo>
                  <a:pt x="19756" y="35481"/>
                </a:lnTo>
                <a:lnTo>
                  <a:pt x="26692" y="32904"/>
                </a:lnTo>
                <a:lnTo>
                  <a:pt x="31701" y="28778"/>
                </a:lnTo>
                <a:lnTo>
                  <a:pt x="34668" y="23064"/>
                </a:lnTo>
                <a:lnTo>
                  <a:pt x="35481" y="15724"/>
                </a:lnTo>
                <a:lnTo>
                  <a:pt x="33704" y="8334"/>
                </a:lnTo>
                <a:lnTo>
                  <a:pt x="29735" y="3175"/>
                </a:lnTo>
                <a:lnTo>
                  <a:pt x="23801" y="359"/>
                </a:lnTo>
                <a:lnTo>
                  <a:pt x="16127" y="0"/>
                </a:lnTo>
                <a:close/>
              </a:path>
            </a:pathLst>
          </a:custGeom>
          <a:solidFill>
            <a:srgbClr val="000A38">
              <a:alpha val="35998"/>
            </a:srgbClr>
          </a:solidFill>
        </p:spPr>
        <p:txBody>
          <a:bodyPr wrap="square" lIns="0" tIns="0" rIns="0" bIns="0" rtlCol="0"/>
          <a:lstStyle/>
          <a:p>
            <a:endParaRPr/>
          </a:p>
        </p:txBody>
      </p:sp>
      <p:sp>
        <p:nvSpPr>
          <p:cNvPr id="722" name="object 722"/>
          <p:cNvSpPr/>
          <p:nvPr/>
        </p:nvSpPr>
        <p:spPr>
          <a:xfrm>
            <a:off x="1736058" y="775405"/>
            <a:ext cx="34290" cy="34925"/>
          </a:xfrm>
          <a:custGeom>
            <a:avLst/>
            <a:gdLst/>
            <a:ahLst/>
            <a:cxnLst/>
            <a:rect l="l" t="t" r="r" b="b"/>
            <a:pathLst>
              <a:path w="34289" h="34925">
                <a:moveTo>
                  <a:pt x="15321" y="0"/>
                </a:moveTo>
                <a:lnTo>
                  <a:pt x="5644" y="403"/>
                </a:lnTo>
                <a:lnTo>
                  <a:pt x="403" y="6451"/>
                </a:lnTo>
                <a:lnTo>
                  <a:pt x="0" y="16127"/>
                </a:lnTo>
                <a:lnTo>
                  <a:pt x="945" y="23561"/>
                </a:lnTo>
                <a:lnTo>
                  <a:pt x="4233" y="29029"/>
                </a:lnTo>
                <a:lnTo>
                  <a:pt x="9639" y="32683"/>
                </a:lnTo>
                <a:lnTo>
                  <a:pt x="16934" y="34674"/>
                </a:lnTo>
                <a:lnTo>
                  <a:pt x="24122" y="32457"/>
                </a:lnTo>
                <a:lnTo>
                  <a:pt x="29685" y="28727"/>
                </a:lnTo>
                <a:lnTo>
                  <a:pt x="33207" y="23334"/>
                </a:lnTo>
                <a:lnTo>
                  <a:pt x="34271" y="16127"/>
                </a:lnTo>
                <a:lnTo>
                  <a:pt x="32671" y="8958"/>
                </a:lnTo>
                <a:lnTo>
                  <a:pt x="28727" y="3830"/>
                </a:lnTo>
                <a:lnTo>
                  <a:pt x="22818" y="819"/>
                </a:lnTo>
                <a:lnTo>
                  <a:pt x="15321" y="0"/>
                </a:lnTo>
                <a:close/>
              </a:path>
            </a:pathLst>
          </a:custGeom>
          <a:solidFill>
            <a:srgbClr val="000A38">
              <a:alpha val="35998"/>
            </a:srgbClr>
          </a:solidFill>
        </p:spPr>
        <p:txBody>
          <a:bodyPr wrap="square" lIns="0" tIns="0" rIns="0" bIns="0" rtlCol="0"/>
          <a:lstStyle/>
          <a:p>
            <a:endParaRPr/>
          </a:p>
        </p:txBody>
      </p:sp>
      <p:sp>
        <p:nvSpPr>
          <p:cNvPr id="723" name="object 723"/>
          <p:cNvSpPr/>
          <p:nvPr/>
        </p:nvSpPr>
        <p:spPr>
          <a:xfrm>
            <a:off x="1189728" y="739521"/>
            <a:ext cx="35560" cy="34925"/>
          </a:xfrm>
          <a:custGeom>
            <a:avLst/>
            <a:gdLst/>
            <a:ahLst/>
            <a:cxnLst/>
            <a:rect l="l" t="t" r="r" b="b"/>
            <a:pathLst>
              <a:path w="35559" h="34925">
                <a:moveTo>
                  <a:pt x="19353" y="0"/>
                </a:moveTo>
                <a:lnTo>
                  <a:pt x="8467" y="0"/>
                </a:lnTo>
                <a:lnTo>
                  <a:pt x="806" y="4838"/>
                </a:lnTo>
                <a:lnTo>
                  <a:pt x="0" y="15724"/>
                </a:lnTo>
                <a:lnTo>
                  <a:pt x="705" y="23108"/>
                </a:lnTo>
                <a:lnTo>
                  <a:pt x="3830" y="28828"/>
                </a:lnTo>
                <a:lnTo>
                  <a:pt x="9071" y="32734"/>
                </a:lnTo>
                <a:lnTo>
                  <a:pt x="16127" y="34674"/>
                </a:lnTo>
                <a:lnTo>
                  <a:pt x="23505" y="34196"/>
                </a:lnTo>
                <a:lnTo>
                  <a:pt x="29181" y="31146"/>
                </a:lnTo>
                <a:lnTo>
                  <a:pt x="32967" y="25829"/>
                </a:lnTo>
                <a:lnTo>
                  <a:pt x="34674" y="18546"/>
                </a:lnTo>
                <a:lnTo>
                  <a:pt x="35481" y="7660"/>
                </a:lnTo>
                <a:lnTo>
                  <a:pt x="29836" y="1209"/>
                </a:lnTo>
                <a:lnTo>
                  <a:pt x="19353" y="0"/>
                </a:lnTo>
                <a:close/>
              </a:path>
            </a:pathLst>
          </a:custGeom>
          <a:solidFill>
            <a:srgbClr val="000A38">
              <a:alpha val="35998"/>
            </a:srgbClr>
          </a:solidFill>
        </p:spPr>
        <p:txBody>
          <a:bodyPr wrap="square" lIns="0" tIns="0" rIns="0" bIns="0" rtlCol="0"/>
          <a:lstStyle/>
          <a:p>
            <a:endParaRPr/>
          </a:p>
        </p:txBody>
      </p:sp>
      <p:sp>
        <p:nvSpPr>
          <p:cNvPr id="724" name="object 724"/>
          <p:cNvSpPr/>
          <p:nvPr/>
        </p:nvSpPr>
        <p:spPr>
          <a:xfrm>
            <a:off x="13330353" y="891928"/>
            <a:ext cx="35560" cy="35560"/>
          </a:xfrm>
          <a:custGeom>
            <a:avLst/>
            <a:gdLst/>
            <a:ahLst/>
            <a:cxnLst/>
            <a:rect l="l" t="t" r="r" b="b"/>
            <a:pathLst>
              <a:path w="35559" h="35559">
                <a:moveTo>
                  <a:pt x="19353" y="0"/>
                </a:moveTo>
                <a:lnTo>
                  <a:pt x="11736" y="302"/>
                </a:lnTo>
                <a:lnTo>
                  <a:pt x="5896" y="3326"/>
                </a:lnTo>
                <a:lnTo>
                  <a:pt x="1946" y="8618"/>
                </a:lnTo>
                <a:lnTo>
                  <a:pt x="0" y="15724"/>
                </a:lnTo>
                <a:lnTo>
                  <a:pt x="296" y="23227"/>
                </a:lnTo>
                <a:lnTo>
                  <a:pt x="2973" y="29181"/>
                </a:lnTo>
                <a:lnTo>
                  <a:pt x="7994" y="33244"/>
                </a:lnTo>
                <a:lnTo>
                  <a:pt x="15321" y="35078"/>
                </a:lnTo>
                <a:lnTo>
                  <a:pt x="22723" y="34731"/>
                </a:lnTo>
                <a:lnTo>
                  <a:pt x="28576" y="32003"/>
                </a:lnTo>
                <a:lnTo>
                  <a:pt x="32841" y="27083"/>
                </a:lnTo>
                <a:lnTo>
                  <a:pt x="35481" y="20159"/>
                </a:lnTo>
                <a:lnTo>
                  <a:pt x="34435" y="12473"/>
                </a:lnTo>
                <a:lnTo>
                  <a:pt x="31348" y="6451"/>
                </a:lnTo>
                <a:lnTo>
                  <a:pt x="26296" y="2242"/>
                </a:lnTo>
                <a:lnTo>
                  <a:pt x="19353" y="0"/>
                </a:lnTo>
                <a:close/>
              </a:path>
            </a:pathLst>
          </a:custGeom>
          <a:solidFill>
            <a:srgbClr val="000A38">
              <a:alpha val="35998"/>
            </a:srgbClr>
          </a:solidFill>
        </p:spPr>
        <p:txBody>
          <a:bodyPr wrap="square" lIns="0" tIns="0" rIns="0" bIns="0" rtlCol="0"/>
          <a:lstStyle/>
          <a:p>
            <a:endParaRPr/>
          </a:p>
        </p:txBody>
      </p:sp>
      <p:sp>
        <p:nvSpPr>
          <p:cNvPr id="725" name="object 725"/>
          <p:cNvSpPr/>
          <p:nvPr/>
        </p:nvSpPr>
        <p:spPr>
          <a:xfrm>
            <a:off x="10010440" y="889509"/>
            <a:ext cx="34290" cy="34290"/>
          </a:xfrm>
          <a:custGeom>
            <a:avLst/>
            <a:gdLst/>
            <a:ahLst/>
            <a:cxnLst/>
            <a:rect l="l" t="t" r="r" b="b"/>
            <a:pathLst>
              <a:path w="34290" h="34290">
                <a:moveTo>
                  <a:pt x="17740" y="0"/>
                </a:moveTo>
                <a:lnTo>
                  <a:pt x="10318" y="1581"/>
                </a:lnTo>
                <a:lnTo>
                  <a:pt x="4636" y="5090"/>
                </a:lnTo>
                <a:lnTo>
                  <a:pt x="1070" y="10489"/>
                </a:lnTo>
                <a:lnTo>
                  <a:pt x="0" y="17740"/>
                </a:lnTo>
                <a:lnTo>
                  <a:pt x="1713" y="24859"/>
                </a:lnTo>
                <a:lnTo>
                  <a:pt x="5543" y="30239"/>
                </a:lnTo>
                <a:lnTo>
                  <a:pt x="11339" y="33503"/>
                </a:lnTo>
                <a:lnTo>
                  <a:pt x="18949" y="34271"/>
                </a:lnTo>
                <a:lnTo>
                  <a:pt x="28223" y="33868"/>
                </a:lnTo>
                <a:lnTo>
                  <a:pt x="33868" y="27417"/>
                </a:lnTo>
                <a:lnTo>
                  <a:pt x="34271" y="18143"/>
                </a:lnTo>
                <a:lnTo>
                  <a:pt x="33616" y="10659"/>
                </a:lnTo>
                <a:lnTo>
                  <a:pt x="30541" y="5140"/>
                </a:lnTo>
                <a:lnTo>
                  <a:pt x="25199" y="1587"/>
                </a:lnTo>
                <a:lnTo>
                  <a:pt x="17740" y="0"/>
                </a:lnTo>
                <a:close/>
              </a:path>
            </a:pathLst>
          </a:custGeom>
          <a:solidFill>
            <a:srgbClr val="000A38">
              <a:alpha val="35998"/>
            </a:srgbClr>
          </a:solidFill>
        </p:spPr>
        <p:txBody>
          <a:bodyPr wrap="square" lIns="0" tIns="0" rIns="0" bIns="0" rtlCol="0"/>
          <a:lstStyle/>
          <a:p>
            <a:endParaRPr/>
          </a:p>
        </p:txBody>
      </p:sp>
      <p:sp>
        <p:nvSpPr>
          <p:cNvPr id="726" name="object 726"/>
          <p:cNvSpPr/>
          <p:nvPr/>
        </p:nvSpPr>
        <p:spPr>
          <a:xfrm>
            <a:off x="8791176" y="892331"/>
            <a:ext cx="34290" cy="34290"/>
          </a:xfrm>
          <a:custGeom>
            <a:avLst/>
            <a:gdLst/>
            <a:ahLst/>
            <a:cxnLst/>
            <a:rect l="l" t="t" r="r" b="b"/>
            <a:pathLst>
              <a:path w="34290" h="34290">
                <a:moveTo>
                  <a:pt x="15321" y="0"/>
                </a:moveTo>
                <a:lnTo>
                  <a:pt x="8277" y="2242"/>
                </a:lnTo>
                <a:lnTo>
                  <a:pt x="3124" y="6451"/>
                </a:lnTo>
                <a:lnTo>
                  <a:pt x="239" y="12473"/>
                </a:lnTo>
                <a:lnTo>
                  <a:pt x="0" y="20159"/>
                </a:lnTo>
                <a:lnTo>
                  <a:pt x="1209" y="29433"/>
                </a:lnTo>
                <a:lnTo>
                  <a:pt x="8063" y="34271"/>
                </a:lnTo>
                <a:lnTo>
                  <a:pt x="29029" y="34272"/>
                </a:lnTo>
                <a:lnTo>
                  <a:pt x="34271" y="27417"/>
                </a:lnTo>
                <a:lnTo>
                  <a:pt x="34271" y="15724"/>
                </a:lnTo>
                <a:lnTo>
                  <a:pt x="32047" y="8618"/>
                </a:lnTo>
                <a:lnTo>
                  <a:pt x="28274" y="3326"/>
                </a:lnTo>
                <a:lnTo>
                  <a:pt x="22761" y="302"/>
                </a:lnTo>
                <a:lnTo>
                  <a:pt x="15321" y="0"/>
                </a:lnTo>
                <a:close/>
              </a:path>
            </a:pathLst>
          </a:custGeom>
          <a:solidFill>
            <a:srgbClr val="000A38">
              <a:alpha val="35998"/>
            </a:srgbClr>
          </a:solidFill>
        </p:spPr>
        <p:txBody>
          <a:bodyPr wrap="square" lIns="0" tIns="0" rIns="0" bIns="0" rtlCol="0"/>
          <a:lstStyle/>
          <a:p>
            <a:endParaRPr/>
          </a:p>
        </p:txBody>
      </p:sp>
      <p:sp>
        <p:nvSpPr>
          <p:cNvPr id="727" name="object 727"/>
          <p:cNvSpPr/>
          <p:nvPr/>
        </p:nvSpPr>
        <p:spPr>
          <a:xfrm>
            <a:off x="13875473" y="927410"/>
            <a:ext cx="34290" cy="34925"/>
          </a:xfrm>
          <a:custGeom>
            <a:avLst/>
            <a:gdLst/>
            <a:ahLst/>
            <a:cxnLst/>
            <a:rect l="l" t="t" r="r" b="b"/>
            <a:pathLst>
              <a:path w="34290" h="34925">
                <a:moveTo>
                  <a:pt x="17337" y="0"/>
                </a:moveTo>
                <a:lnTo>
                  <a:pt x="10149" y="2217"/>
                </a:lnTo>
                <a:lnTo>
                  <a:pt x="4586" y="5947"/>
                </a:lnTo>
                <a:lnTo>
                  <a:pt x="1064" y="11339"/>
                </a:lnTo>
                <a:lnTo>
                  <a:pt x="0" y="18546"/>
                </a:lnTo>
                <a:lnTo>
                  <a:pt x="1600" y="25716"/>
                </a:lnTo>
                <a:lnTo>
                  <a:pt x="5543" y="30844"/>
                </a:lnTo>
                <a:lnTo>
                  <a:pt x="11453" y="33855"/>
                </a:lnTo>
                <a:lnTo>
                  <a:pt x="18949" y="34674"/>
                </a:lnTo>
                <a:lnTo>
                  <a:pt x="28626" y="34271"/>
                </a:lnTo>
                <a:lnTo>
                  <a:pt x="33868" y="28223"/>
                </a:lnTo>
                <a:lnTo>
                  <a:pt x="34271" y="18546"/>
                </a:lnTo>
                <a:lnTo>
                  <a:pt x="33326" y="11283"/>
                </a:lnTo>
                <a:lnTo>
                  <a:pt x="30038" y="5795"/>
                </a:lnTo>
                <a:lnTo>
                  <a:pt x="24632" y="2047"/>
                </a:lnTo>
                <a:lnTo>
                  <a:pt x="17337" y="0"/>
                </a:lnTo>
                <a:close/>
              </a:path>
            </a:pathLst>
          </a:custGeom>
          <a:solidFill>
            <a:srgbClr val="000A38">
              <a:alpha val="35998"/>
            </a:srgbClr>
          </a:solidFill>
        </p:spPr>
        <p:txBody>
          <a:bodyPr wrap="square" lIns="0" tIns="0" rIns="0" bIns="0" rtlCol="0"/>
          <a:lstStyle/>
          <a:p>
            <a:endParaRPr/>
          </a:p>
        </p:txBody>
      </p:sp>
      <p:sp>
        <p:nvSpPr>
          <p:cNvPr id="728" name="object 728"/>
          <p:cNvSpPr/>
          <p:nvPr/>
        </p:nvSpPr>
        <p:spPr>
          <a:xfrm>
            <a:off x="16652685" y="895154"/>
            <a:ext cx="36830" cy="36830"/>
          </a:xfrm>
          <a:custGeom>
            <a:avLst/>
            <a:gdLst/>
            <a:ahLst/>
            <a:cxnLst/>
            <a:rect l="l" t="t" r="r" b="b"/>
            <a:pathLst>
              <a:path w="36830" h="36830">
                <a:moveTo>
                  <a:pt x="18143" y="0"/>
                </a:moveTo>
                <a:lnTo>
                  <a:pt x="7256" y="806"/>
                </a:lnTo>
                <a:lnTo>
                  <a:pt x="0" y="6047"/>
                </a:lnTo>
                <a:lnTo>
                  <a:pt x="0" y="17337"/>
                </a:lnTo>
                <a:lnTo>
                  <a:pt x="995" y="24670"/>
                </a:lnTo>
                <a:lnTo>
                  <a:pt x="4031" y="30643"/>
                </a:lnTo>
                <a:lnTo>
                  <a:pt x="9185" y="34801"/>
                </a:lnTo>
                <a:lnTo>
                  <a:pt x="16531" y="36691"/>
                </a:lnTo>
                <a:lnTo>
                  <a:pt x="25124" y="35828"/>
                </a:lnTo>
                <a:lnTo>
                  <a:pt x="31449" y="32205"/>
                </a:lnTo>
                <a:lnTo>
                  <a:pt x="35355" y="26088"/>
                </a:lnTo>
                <a:lnTo>
                  <a:pt x="36691" y="17741"/>
                </a:lnTo>
                <a:lnTo>
                  <a:pt x="35040" y="10432"/>
                </a:lnTo>
                <a:lnTo>
                  <a:pt x="31046" y="5241"/>
                </a:lnTo>
                <a:lnTo>
                  <a:pt x="25237" y="1864"/>
                </a:lnTo>
                <a:lnTo>
                  <a:pt x="18143" y="0"/>
                </a:lnTo>
                <a:close/>
              </a:path>
            </a:pathLst>
          </a:custGeom>
          <a:solidFill>
            <a:srgbClr val="000A38">
              <a:alpha val="35998"/>
            </a:srgbClr>
          </a:solidFill>
        </p:spPr>
        <p:txBody>
          <a:bodyPr wrap="square" lIns="0" tIns="0" rIns="0" bIns="0" rtlCol="0"/>
          <a:lstStyle/>
          <a:p>
            <a:endParaRPr/>
          </a:p>
        </p:txBody>
      </p:sp>
      <p:sp>
        <p:nvSpPr>
          <p:cNvPr id="729" name="object 729"/>
          <p:cNvSpPr/>
          <p:nvPr/>
        </p:nvSpPr>
        <p:spPr>
          <a:xfrm>
            <a:off x="15433422" y="898783"/>
            <a:ext cx="36195" cy="35560"/>
          </a:xfrm>
          <a:custGeom>
            <a:avLst/>
            <a:gdLst/>
            <a:ahLst/>
            <a:cxnLst/>
            <a:rect l="l" t="t" r="r" b="b"/>
            <a:pathLst>
              <a:path w="36194" h="35559">
                <a:moveTo>
                  <a:pt x="18949" y="0"/>
                </a:moveTo>
                <a:lnTo>
                  <a:pt x="11396" y="541"/>
                </a:lnTo>
                <a:lnTo>
                  <a:pt x="5694" y="3729"/>
                </a:lnTo>
                <a:lnTo>
                  <a:pt x="1883" y="9185"/>
                </a:lnTo>
                <a:lnTo>
                  <a:pt x="0" y="16530"/>
                </a:lnTo>
                <a:lnTo>
                  <a:pt x="358" y="24141"/>
                </a:lnTo>
                <a:lnTo>
                  <a:pt x="3175" y="29937"/>
                </a:lnTo>
                <a:lnTo>
                  <a:pt x="8334" y="33767"/>
                </a:lnTo>
                <a:lnTo>
                  <a:pt x="15724" y="35480"/>
                </a:lnTo>
                <a:lnTo>
                  <a:pt x="23409" y="34926"/>
                </a:lnTo>
                <a:lnTo>
                  <a:pt x="29130" y="31953"/>
                </a:lnTo>
                <a:lnTo>
                  <a:pt x="33187" y="27316"/>
                </a:lnTo>
                <a:lnTo>
                  <a:pt x="35884" y="21772"/>
                </a:lnTo>
                <a:lnTo>
                  <a:pt x="34598" y="12927"/>
                </a:lnTo>
                <a:lnTo>
                  <a:pt x="31347" y="6350"/>
                </a:lnTo>
                <a:lnTo>
                  <a:pt x="26131" y="2041"/>
                </a:lnTo>
                <a:lnTo>
                  <a:pt x="18949" y="0"/>
                </a:lnTo>
                <a:close/>
              </a:path>
            </a:pathLst>
          </a:custGeom>
          <a:solidFill>
            <a:srgbClr val="000A38">
              <a:alpha val="35998"/>
            </a:srgbClr>
          </a:solidFill>
        </p:spPr>
        <p:txBody>
          <a:bodyPr wrap="square" lIns="0" tIns="0" rIns="0" bIns="0" rtlCol="0"/>
          <a:lstStyle/>
          <a:p>
            <a:endParaRPr/>
          </a:p>
        </p:txBody>
      </p:sp>
      <p:sp>
        <p:nvSpPr>
          <p:cNvPr id="730" name="object 730"/>
          <p:cNvSpPr/>
          <p:nvPr/>
        </p:nvSpPr>
        <p:spPr>
          <a:xfrm>
            <a:off x="12110794" y="896364"/>
            <a:ext cx="35560" cy="35560"/>
          </a:xfrm>
          <a:custGeom>
            <a:avLst/>
            <a:gdLst/>
            <a:ahLst/>
            <a:cxnLst/>
            <a:rect l="l" t="t" r="r" b="b"/>
            <a:pathLst>
              <a:path w="35559" h="35559">
                <a:moveTo>
                  <a:pt x="14004" y="0"/>
                </a:moveTo>
                <a:lnTo>
                  <a:pt x="6816" y="2532"/>
                </a:lnTo>
                <a:lnTo>
                  <a:pt x="2160" y="6955"/>
                </a:lnTo>
                <a:lnTo>
                  <a:pt x="0" y="13040"/>
                </a:lnTo>
                <a:lnTo>
                  <a:pt x="296" y="20562"/>
                </a:lnTo>
                <a:lnTo>
                  <a:pt x="2765" y="27700"/>
                </a:lnTo>
                <a:lnTo>
                  <a:pt x="7049" y="32608"/>
                </a:lnTo>
                <a:lnTo>
                  <a:pt x="12996" y="35021"/>
                </a:lnTo>
                <a:lnTo>
                  <a:pt x="20455" y="34674"/>
                </a:lnTo>
                <a:lnTo>
                  <a:pt x="27322" y="31972"/>
                </a:lnTo>
                <a:lnTo>
                  <a:pt x="32148" y="27568"/>
                </a:lnTo>
                <a:lnTo>
                  <a:pt x="34857" y="21577"/>
                </a:lnTo>
                <a:lnTo>
                  <a:pt x="35373" y="14111"/>
                </a:lnTo>
                <a:lnTo>
                  <a:pt x="32204" y="7257"/>
                </a:lnTo>
                <a:lnTo>
                  <a:pt x="27561" y="2519"/>
                </a:lnTo>
                <a:lnTo>
                  <a:pt x="21482" y="50"/>
                </a:lnTo>
                <a:lnTo>
                  <a:pt x="14004" y="0"/>
                </a:lnTo>
                <a:close/>
              </a:path>
            </a:pathLst>
          </a:custGeom>
          <a:solidFill>
            <a:srgbClr val="000A38">
              <a:alpha val="35998"/>
            </a:srgbClr>
          </a:solidFill>
        </p:spPr>
        <p:txBody>
          <a:bodyPr wrap="square" lIns="0" tIns="0" rIns="0" bIns="0" rtlCol="0"/>
          <a:lstStyle/>
          <a:p>
            <a:endParaRPr/>
          </a:p>
        </p:txBody>
      </p:sp>
      <p:sp>
        <p:nvSpPr>
          <p:cNvPr id="731" name="object 731"/>
          <p:cNvSpPr/>
          <p:nvPr/>
        </p:nvSpPr>
        <p:spPr>
          <a:xfrm>
            <a:off x="15301576" y="977406"/>
            <a:ext cx="34925" cy="34925"/>
          </a:xfrm>
          <a:custGeom>
            <a:avLst/>
            <a:gdLst/>
            <a:ahLst/>
            <a:cxnLst/>
            <a:rect l="l" t="t" r="r" b="b"/>
            <a:pathLst>
              <a:path w="34925" h="34925">
                <a:moveTo>
                  <a:pt x="17337" y="0"/>
                </a:moveTo>
                <a:lnTo>
                  <a:pt x="9695" y="2746"/>
                </a:lnTo>
                <a:lnTo>
                  <a:pt x="3981" y="6854"/>
                </a:lnTo>
                <a:lnTo>
                  <a:pt x="611" y="12473"/>
                </a:lnTo>
                <a:lnTo>
                  <a:pt x="0" y="19756"/>
                </a:lnTo>
                <a:lnTo>
                  <a:pt x="2072" y="26850"/>
                </a:lnTo>
                <a:lnTo>
                  <a:pt x="6300" y="31751"/>
                </a:lnTo>
                <a:lnTo>
                  <a:pt x="12417" y="34385"/>
                </a:lnTo>
                <a:lnTo>
                  <a:pt x="20159" y="34674"/>
                </a:lnTo>
                <a:lnTo>
                  <a:pt x="29836" y="33464"/>
                </a:lnTo>
                <a:lnTo>
                  <a:pt x="34675" y="27013"/>
                </a:lnTo>
                <a:lnTo>
                  <a:pt x="34271" y="17740"/>
                </a:lnTo>
                <a:lnTo>
                  <a:pt x="34271" y="6451"/>
                </a:lnTo>
                <a:lnTo>
                  <a:pt x="26611" y="1612"/>
                </a:lnTo>
                <a:lnTo>
                  <a:pt x="17337" y="0"/>
                </a:lnTo>
                <a:close/>
              </a:path>
            </a:pathLst>
          </a:custGeom>
          <a:solidFill>
            <a:srgbClr val="000A38">
              <a:alpha val="35998"/>
            </a:srgbClr>
          </a:solidFill>
        </p:spPr>
        <p:txBody>
          <a:bodyPr wrap="square" lIns="0" tIns="0" rIns="0" bIns="0" rtlCol="0"/>
          <a:lstStyle/>
          <a:p>
            <a:endParaRPr/>
          </a:p>
        </p:txBody>
      </p:sp>
      <p:sp>
        <p:nvSpPr>
          <p:cNvPr id="732" name="object 732"/>
          <p:cNvSpPr/>
          <p:nvPr/>
        </p:nvSpPr>
        <p:spPr>
          <a:xfrm>
            <a:off x="10556771" y="925394"/>
            <a:ext cx="34925" cy="34290"/>
          </a:xfrm>
          <a:custGeom>
            <a:avLst/>
            <a:gdLst/>
            <a:ahLst/>
            <a:cxnLst/>
            <a:rect l="l" t="t" r="r" b="b"/>
            <a:pathLst>
              <a:path w="34925" h="34290">
                <a:moveTo>
                  <a:pt x="14917" y="0"/>
                </a:moveTo>
                <a:lnTo>
                  <a:pt x="5241" y="806"/>
                </a:lnTo>
                <a:lnTo>
                  <a:pt x="0" y="6854"/>
                </a:lnTo>
                <a:lnTo>
                  <a:pt x="0" y="27417"/>
                </a:lnTo>
                <a:lnTo>
                  <a:pt x="6451" y="34271"/>
                </a:lnTo>
                <a:lnTo>
                  <a:pt x="17337" y="34271"/>
                </a:lnTo>
                <a:lnTo>
                  <a:pt x="27820" y="33868"/>
                </a:lnTo>
                <a:lnTo>
                  <a:pt x="33061" y="26207"/>
                </a:lnTo>
                <a:lnTo>
                  <a:pt x="34674" y="16530"/>
                </a:lnTo>
                <a:lnTo>
                  <a:pt x="32097" y="8901"/>
                </a:lnTo>
                <a:lnTo>
                  <a:pt x="27971" y="3578"/>
                </a:lnTo>
                <a:lnTo>
                  <a:pt x="22257" y="598"/>
                </a:lnTo>
                <a:lnTo>
                  <a:pt x="14917" y="0"/>
                </a:lnTo>
                <a:close/>
              </a:path>
            </a:pathLst>
          </a:custGeom>
          <a:solidFill>
            <a:srgbClr val="000A38">
              <a:alpha val="35998"/>
            </a:srgbClr>
          </a:solidFill>
        </p:spPr>
        <p:txBody>
          <a:bodyPr wrap="square" lIns="0" tIns="0" rIns="0" bIns="0" rtlCol="0"/>
          <a:lstStyle/>
          <a:p>
            <a:endParaRPr/>
          </a:p>
        </p:txBody>
      </p:sp>
      <p:sp>
        <p:nvSpPr>
          <p:cNvPr id="733" name="object 733"/>
          <p:cNvSpPr/>
          <p:nvPr/>
        </p:nvSpPr>
        <p:spPr>
          <a:xfrm>
            <a:off x="2747677" y="713313"/>
            <a:ext cx="35560" cy="36830"/>
          </a:xfrm>
          <a:custGeom>
            <a:avLst/>
            <a:gdLst/>
            <a:ahLst/>
            <a:cxnLst/>
            <a:rect l="l" t="t" r="r" b="b"/>
            <a:pathLst>
              <a:path w="35560" h="36829">
                <a:moveTo>
                  <a:pt x="18546" y="0"/>
                </a:moveTo>
                <a:lnTo>
                  <a:pt x="10999" y="1581"/>
                </a:lnTo>
                <a:lnTo>
                  <a:pt x="5342" y="5090"/>
                </a:lnTo>
                <a:lnTo>
                  <a:pt x="1650" y="10489"/>
                </a:lnTo>
                <a:lnTo>
                  <a:pt x="0" y="17740"/>
                </a:lnTo>
                <a:lnTo>
                  <a:pt x="831" y="25344"/>
                </a:lnTo>
                <a:lnTo>
                  <a:pt x="3931" y="31096"/>
                </a:lnTo>
                <a:lnTo>
                  <a:pt x="9298" y="34807"/>
                </a:lnTo>
                <a:lnTo>
                  <a:pt x="16934" y="36287"/>
                </a:lnTo>
                <a:lnTo>
                  <a:pt x="27820" y="36287"/>
                </a:lnTo>
                <a:lnTo>
                  <a:pt x="35481" y="30642"/>
                </a:lnTo>
                <a:lnTo>
                  <a:pt x="35481" y="19353"/>
                </a:lnTo>
                <a:lnTo>
                  <a:pt x="34649" y="11850"/>
                </a:lnTo>
                <a:lnTo>
                  <a:pt x="31247" y="6199"/>
                </a:lnTo>
                <a:lnTo>
                  <a:pt x="25728" y="2286"/>
                </a:lnTo>
                <a:lnTo>
                  <a:pt x="18546" y="0"/>
                </a:lnTo>
                <a:close/>
              </a:path>
            </a:pathLst>
          </a:custGeom>
          <a:solidFill>
            <a:srgbClr val="000A38">
              <a:alpha val="35998"/>
            </a:srgbClr>
          </a:solidFill>
        </p:spPr>
        <p:txBody>
          <a:bodyPr wrap="square" lIns="0" tIns="0" rIns="0" bIns="0" rtlCol="0"/>
          <a:lstStyle/>
          <a:p>
            <a:endParaRPr/>
          </a:p>
        </p:txBody>
      </p:sp>
      <p:sp>
        <p:nvSpPr>
          <p:cNvPr id="734" name="object 734"/>
          <p:cNvSpPr/>
          <p:nvPr/>
        </p:nvSpPr>
        <p:spPr>
          <a:xfrm>
            <a:off x="14214158" y="906040"/>
            <a:ext cx="35560" cy="36195"/>
          </a:xfrm>
          <a:custGeom>
            <a:avLst/>
            <a:gdLst/>
            <a:ahLst/>
            <a:cxnLst/>
            <a:rect l="l" t="t" r="r" b="b"/>
            <a:pathLst>
              <a:path w="35559" h="36194">
                <a:moveTo>
                  <a:pt x="17740" y="0"/>
                </a:moveTo>
                <a:lnTo>
                  <a:pt x="10261" y="1127"/>
                </a:lnTo>
                <a:lnTo>
                  <a:pt x="4787" y="4788"/>
                </a:lnTo>
                <a:lnTo>
                  <a:pt x="1354" y="10489"/>
                </a:lnTo>
                <a:lnTo>
                  <a:pt x="0" y="17740"/>
                </a:lnTo>
                <a:lnTo>
                  <a:pt x="950" y="25225"/>
                </a:lnTo>
                <a:lnTo>
                  <a:pt x="4283" y="30743"/>
                </a:lnTo>
                <a:lnTo>
                  <a:pt x="9808" y="34297"/>
                </a:lnTo>
                <a:lnTo>
                  <a:pt x="17336" y="35884"/>
                </a:lnTo>
                <a:lnTo>
                  <a:pt x="28222" y="34674"/>
                </a:lnTo>
                <a:lnTo>
                  <a:pt x="35480" y="29433"/>
                </a:lnTo>
                <a:lnTo>
                  <a:pt x="35480" y="7257"/>
                </a:lnTo>
                <a:lnTo>
                  <a:pt x="28222" y="403"/>
                </a:lnTo>
                <a:lnTo>
                  <a:pt x="17740" y="0"/>
                </a:lnTo>
                <a:close/>
              </a:path>
            </a:pathLst>
          </a:custGeom>
          <a:solidFill>
            <a:srgbClr val="000A38">
              <a:alpha val="35998"/>
            </a:srgbClr>
          </a:solidFill>
        </p:spPr>
        <p:txBody>
          <a:bodyPr wrap="square" lIns="0" tIns="0" rIns="0" bIns="0" rtlCol="0"/>
          <a:lstStyle/>
          <a:p>
            <a:endParaRPr/>
          </a:p>
        </p:txBody>
      </p:sp>
      <p:sp>
        <p:nvSpPr>
          <p:cNvPr id="735" name="object 735"/>
          <p:cNvSpPr/>
          <p:nvPr/>
        </p:nvSpPr>
        <p:spPr>
          <a:xfrm>
            <a:off x="10891423" y="904025"/>
            <a:ext cx="35560" cy="34290"/>
          </a:xfrm>
          <a:custGeom>
            <a:avLst/>
            <a:gdLst/>
            <a:ahLst/>
            <a:cxnLst/>
            <a:rect l="l" t="t" r="r" b="b"/>
            <a:pathLst>
              <a:path w="35559" h="34290">
                <a:moveTo>
                  <a:pt x="14917" y="0"/>
                </a:moveTo>
                <a:lnTo>
                  <a:pt x="5241" y="806"/>
                </a:lnTo>
                <a:lnTo>
                  <a:pt x="0" y="7257"/>
                </a:lnTo>
                <a:lnTo>
                  <a:pt x="402" y="16530"/>
                </a:lnTo>
                <a:lnTo>
                  <a:pt x="1643" y="23952"/>
                </a:lnTo>
                <a:lnTo>
                  <a:pt x="5190" y="29634"/>
                </a:lnTo>
                <a:lnTo>
                  <a:pt x="10778" y="33200"/>
                </a:lnTo>
                <a:lnTo>
                  <a:pt x="18142" y="34271"/>
                </a:lnTo>
                <a:lnTo>
                  <a:pt x="25155" y="32494"/>
                </a:lnTo>
                <a:lnTo>
                  <a:pt x="30390" y="28525"/>
                </a:lnTo>
                <a:lnTo>
                  <a:pt x="33735" y="22591"/>
                </a:lnTo>
                <a:lnTo>
                  <a:pt x="35077" y="14918"/>
                </a:lnTo>
                <a:lnTo>
                  <a:pt x="32494" y="7994"/>
                </a:lnTo>
                <a:lnTo>
                  <a:pt x="28324" y="3074"/>
                </a:lnTo>
                <a:lnTo>
                  <a:pt x="22490" y="346"/>
                </a:lnTo>
                <a:lnTo>
                  <a:pt x="14917" y="0"/>
                </a:lnTo>
                <a:close/>
              </a:path>
            </a:pathLst>
          </a:custGeom>
          <a:solidFill>
            <a:srgbClr val="000A38">
              <a:alpha val="35998"/>
            </a:srgbClr>
          </a:solidFill>
        </p:spPr>
        <p:txBody>
          <a:bodyPr wrap="square" lIns="0" tIns="0" rIns="0" bIns="0" rtlCol="0"/>
          <a:lstStyle/>
          <a:p>
            <a:endParaRPr/>
          </a:p>
        </p:txBody>
      </p:sp>
      <p:sp>
        <p:nvSpPr>
          <p:cNvPr id="736" name="object 736"/>
          <p:cNvSpPr/>
          <p:nvPr/>
        </p:nvSpPr>
        <p:spPr>
          <a:xfrm>
            <a:off x="14757262" y="941925"/>
            <a:ext cx="34290" cy="34925"/>
          </a:xfrm>
          <a:custGeom>
            <a:avLst/>
            <a:gdLst/>
            <a:ahLst/>
            <a:cxnLst/>
            <a:rect l="l" t="t" r="r" b="b"/>
            <a:pathLst>
              <a:path w="34290" h="34925">
                <a:moveTo>
                  <a:pt x="6451" y="0"/>
                </a:moveTo>
                <a:lnTo>
                  <a:pt x="0" y="6854"/>
                </a:lnTo>
                <a:lnTo>
                  <a:pt x="0" y="27417"/>
                </a:lnTo>
                <a:lnTo>
                  <a:pt x="4838" y="33868"/>
                </a:lnTo>
                <a:lnTo>
                  <a:pt x="14515" y="34674"/>
                </a:lnTo>
                <a:lnTo>
                  <a:pt x="21854" y="34094"/>
                </a:lnTo>
                <a:lnTo>
                  <a:pt x="27568" y="31247"/>
                </a:lnTo>
                <a:lnTo>
                  <a:pt x="31695" y="26282"/>
                </a:lnTo>
                <a:lnTo>
                  <a:pt x="34271" y="19353"/>
                </a:lnTo>
                <a:lnTo>
                  <a:pt x="32929" y="11686"/>
                </a:lnTo>
                <a:lnTo>
                  <a:pt x="29584" y="5795"/>
                </a:lnTo>
                <a:lnTo>
                  <a:pt x="24349" y="1946"/>
                </a:lnTo>
                <a:lnTo>
                  <a:pt x="17337" y="403"/>
                </a:lnTo>
                <a:lnTo>
                  <a:pt x="6451" y="0"/>
                </a:lnTo>
                <a:close/>
              </a:path>
            </a:pathLst>
          </a:custGeom>
          <a:solidFill>
            <a:srgbClr val="000A38">
              <a:alpha val="35998"/>
            </a:srgbClr>
          </a:solidFill>
        </p:spPr>
        <p:txBody>
          <a:bodyPr wrap="square" lIns="0" tIns="0" rIns="0" bIns="0" rtlCol="0"/>
          <a:lstStyle/>
          <a:p>
            <a:endParaRPr/>
          </a:p>
        </p:txBody>
      </p:sp>
      <p:sp>
        <p:nvSpPr>
          <p:cNvPr id="737" name="object 737"/>
          <p:cNvSpPr/>
          <p:nvPr/>
        </p:nvSpPr>
        <p:spPr>
          <a:xfrm>
            <a:off x="11436542" y="939102"/>
            <a:ext cx="34290" cy="34290"/>
          </a:xfrm>
          <a:custGeom>
            <a:avLst/>
            <a:gdLst/>
            <a:ahLst/>
            <a:cxnLst/>
            <a:rect l="l" t="t" r="r" b="b"/>
            <a:pathLst>
              <a:path w="34290" h="34290">
                <a:moveTo>
                  <a:pt x="18547" y="0"/>
                </a:moveTo>
                <a:lnTo>
                  <a:pt x="10830" y="1285"/>
                </a:lnTo>
                <a:lnTo>
                  <a:pt x="4889" y="4535"/>
                </a:lnTo>
                <a:lnTo>
                  <a:pt x="1140" y="9752"/>
                </a:lnTo>
                <a:lnTo>
                  <a:pt x="0" y="16934"/>
                </a:lnTo>
                <a:lnTo>
                  <a:pt x="1304" y="24122"/>
                </a:lnTo>
                <a:lnTo>
                  <a:pt x="4989" y="29685"/>
                </a:lnTo>
                <a:lnTo>
                  <a:pt x="10716" y="33206"/>
                </a:lnTo>
                <a:lnTo>
                  <a:pt x="18143" y="34271"/>
                </a:lnTo>
                <a:lnTo>
                  <a:pt x="27417" y="34271"/>
                </a:lnTo>
                <a:lnTo>
                  <a:pt x="33465" y="28223"/>
                </a:lnTo>
                <a:lnTo>
                  <a:pt x="34271" y="18546"/>
                </a:lnTo>
                <a:lnTo>
                  <a:pt x="33856" y="11283"/>
                </a:lnTo>
                <a:lnTo>
                  <a:pt x="30946" y="5796"/>
                </a:lnTo>
                <a:lnTo>
                  <a:pt x="25767" y="2047"/>
                </a:lnTo>
                <a:lnTo>
                  <a:pt x="18547" y="0"/>
                </a:lnTo>
                <a:close/>
              </a:path>
            </a:pathLst>
          </a:custGeom>
          <a:solidFill>
            <a:srgbClr val="000A38">
              <a:alpha val="35998"/>
            </a:srgbClr>
          </a:solidFill>
        </p:spPr>
        <p:txBody>
          <a:bodyPr wrap="square" lIns="0" tIns="0" rIns="0" bIns="0" rtlCol="0"/>
          <a:lstStyle/>
          <a:p>
            <a:endParaRPr/>
          </a:p>
        </p:txBody>
      </p:sp>
      <p:sp>
        <p:nvSpPr>
          <p:cNvPr id="738" name="object 738"/>
          <p:cNvSpPr/>
          <p:nvPr/>
        </p:nvSpPr>
        <p:spPr>
          <a:xfrm>
            <a:off x="18079594" y="945957"/>
            <a:ext cx="35560" cy="36195"/>
          </a:xfrm>
          <a:custGeom>
            <a:avLst/>
            <a:gdLst/>
            <a:ahLst/>
            <a:cxnLst/>
            <a:rect l="l" t="t" r="r" b="b"/>
            <a:pathLst>
              <a:path w="35559" h="36194">
                <a:moveTo>
                  <a:pt x="18547" y="0"/>
                </a:moveTo>
                <a:lnTo>
                  <a:pt x="10943" y="598"/>
                </a:lnTo>
                <a:lnTo>
                  <a:pt x="5191" y="3578"/>
                </a:lnTo>
                <a:lnTo>
                  <a:pt x="1480" y="8901"/>
                </a:lnTo>
                <a:lnTo>
                  <a:pt x="0" y="16530"/>
                </a:lnTo>
                <a:lnTo>
                  <a:pt x="825" y="24034"/>
                </a:lnTo>
                <a:lnTo>
                  <a:pt x="3880" y="29987"/>
                </a:lnTo>
                <a:lnTo>
                  <a:pt x="9128" y="34051"/>
                </a:lnTo>
                <a:lnTo>
                  <a:pt x="16531" y="35884"/>
                </a:lnTo>
                <a:lnTo>
                  <a:pt x="23574" y="34825"/>
                </a:lnTo>
                <a:lnTo>
                  <a:pt x="29030" y="31348"/>
                </a:lnTo>
                <a:lnTo>
                  <a:pt x="32974" y="25905"/>
                </a:lnTo>
                <a:lnTo>
                  <a:pt x="35482" y="18949"/>
                </a:lnTo>
                <a:lnTo>
                  <a:pt x="34197" y="11339"/>
                </a:lnTo>
                <a:lnTo>
                  <a:pt x="30946" y="5543"/>
                </a:lnTo>
                <a:lnTo>
                  <a:pt x="25729" y="1713"/>
                </a:lnTo>
                <a:lnTo>
                  <a:pt x="18547" y="0"/>
                </a:lnTo>
                <a:close/>
              </a:path>
            </a:pathLst>
          </a:custGeom>
          <a:solidFill>
            <a:srgbClr val="000A38">
              <a:alpha val="35998"/>
            </a:srgbClr>
          </a:solidFill>
        </p:spPr>
        <p:txBody>
          <a:bodyPr wrap="square" lIns="0" tIns="0" rIns="0" bIns="0" rtlCol="0"/>
          <a:lstStyle/>
          <a:p>
            <a:endParaRPr/>
          </a:p>
        </p:txBody>
      </p:sp>
      <p:sp>
        <p:nvSpPr>
          <p:cNvPr id="739" name="object 739"/>
          <p:cNvSpPr/>
          <p:nvPr/>
        </p:nvSpPr>
        <p:spPr>
          <a:xfrm>
            <a:off x="16859524" y="948376"/>
            <a:ext cx="36830" cy="35560"/>
          </a:xfrm>
          <a:custGeom>
            <a:avLst/>
            <a:gdLst/>
            <a:ahLst/>
            <a:cxnLst/>
            <a:rect l="l" t="t" r="r" b="b"/>
            <a:pathLst>
              <a:path w="36830" h="35559">
                <a:moveTo>
                  <a:pt x="18547" y="0"/>
                </a:moveTo>
                <a:lnTo>
                  <a:pt x="0" y="28627"/>
                </a:lnTo>
                <a:lnTo>
                  <a:pt x="6047" y="35481"/>
                </a:lnTo>
                <a:lnTo>
                  <a:pt x="17338" y="35481"/>
                </a:lnTo>
                <a:lnTo>
                  <a:pt x="24664" y="34769"/>
                </a:lnTo>
                <a:lnTo>
                  <a:pt x="30290" y="31600"/>
                </a:lnTo>
                <a:lnTo>
                  <a:pt x="34177" y="26238"/>
                </a:lnTo>
                <a:lnTo>
                  <a:pt x="36287" y="18949"/>
                </a:lnTo>
                <a:lnTo>
                  <a:pt x="34536" y="11509"/>
                </a:lnTo>
                <a:lnTo>
                  <a:pt x="31046" y="5695"/>
                </a:lnTo>
                <a:lnTo>
                  <a:pt x="25741" y="1770"/>
                </a:lnTo>
                <a:lnTo>
                  <a:pt x="18547" y="0"/>
                </a:lnTo>
                <a:close/>
              </a:path>
            </a:pathLst>
          </a:custGeom>
          <a:solidFill>
            <a:srgbClr val="000A38">
              <a:alpha val="35998"/>
            </a:srgbClr>
          </a:solidFill>
        </p:spPr>
        <p:txBody>
          <a:bodyPr wrap="square" lIns="0" tIns="0" rIns="0" bIns="0" rtlCol="0"/>
          <a:lstStyle/>
          <a:p>
            <a:endParaRPr/>
          </a:p>
        </p:txBody>
      </p:sp>
      <p:sp>
        <p:nvSpPr>
          <p:cNvPr id="740" name="object 740"/>
          <p:cNvSpPr/>
          <p:nvPr/>
        </p:nvSpPr>
        <p:spPr>
          <a:xfrm>
            <a:off x="13537595" y="946360"/>
            <a:ext cx="34925" cy="34290"/>
          </a:xfrm>
          <a:custGeom>
            <a:avLst/>
            <a:gdLst/>
            <a:ahLst/>
            <a:cxnLst/>
            <a:rect l="l" t="t" r="r" b="b"/>
            <a:pathLst>
              <a:path w="34925" h="34290">
                <a:moveTo>
                  <a:pt x="27417" y="0"/>
                </a:moveTo>
                <a:lnTo>
                  <a:pt x="7257" y="0"/>
                </a:lnTo>
                <a:lnTo>
                  <a:pt x="807" y="5241"/>
                </a:lnTo>
                <a:lnTo>
                  <a:pt x="0" y="14918"/>
                </a:lnTo>
                <a:lnTo>
                  <a:pt x="529" y="22421"/>
                </a:lnTo>
                <a:lnTo>
                  <a:pt x="3326" y="28374"/>
                </a:lnTo>
                <a:lnTo>
                  <a:pt x="8391" y="32438"/>
                </a:lnTo>
                <a:lnTo>
                  <a:pt x="15724" y="34271"/>
                </a:lnTo>
                <a:lnTo>
                  <a:pt x="22938" y="33440"/>
                </a:lnTo>
                <a:lnTo>
                  <a:pt x="28375" y="30038"/>
                </a:lnTo>
                <a:lnTo>
                  <a:pt x="32224" y="24519"/>
                </a:lnTo>
                <a:lnTo>
                  <a:pt x="34675" y="17337"/>
                </a:lnTo>
                <a:lnTo>
                  <a:pt x="33465" y="6451"/>
                </a:lnTo>
                <a:lnTo>
                  <a:pt x="27417" y="0"/>
                </a:lnTo>
                <a:close/>
              </a:path>
            </a:pathLst>
          </a:custGeom>
          <a:solidFill>
            <a:srgbClr val="000A38">
              <a:alpha val="35998"/>
            </a:srgbClr>
          </a:solidFill>
        </p:spPr>
        <p:txBody>
          <a:bodyPr wrap="square" lIns="0" tIns="0" rIns="0" bIns="0" rtlCol="0"/>
          <a:lstStyle/>
          <a:p>
            <a:endParaRPr/>
          </a:p>
        </p:txBody>
      </p:sp>
      <p:sp>
        <p:nvSpPr>
          <p:cNvPr id="741" name="object 741"/>
          <p:cNvSpPr/>
          <p:nvPr/>
        </p:nvSpPr>
        <p:spPr>
          <a:xfrm>
            <a:off x="15640663" y="956843"/>
            <a:ext cx="34290" cy="34290"/>
          </a:xfrm>
          <a:custGeom>
            <a:avLst/>
            <a:gdLst/>
            <a:ahLst/>
            <a:cxnLst/>
            <a:rect l="l" t="t" r="r" b="b"/>
            <a:pathLst>
              <a:path w="34290" h="34290">
                <a:moveTo>
                  <a:pt x="14515" y="0"/>
                </a:moveTo>
                <a:lnTo>
                  <a:pt x="5241" y="1209"/>
                </a:lnTo>
                <a:lnTo>
                  <a:pt x="0" y="7660"/>
                </a:lnTo>
                <a:lnTo>
                  <a:pt x="0" y="16934"/>
                </a:lnTo>
                <a:lnTo>
                  <a:pt x="403" y="28223"/>
                </a:lnTo>
                <a:lnTo>
                  <a:pt x="6854" y="33868"/>
                </a:lnTo>
                <a:lnTo>
                  <a:pt x="18143" y="34271"/>
                </a:lnTo>
                <a:lnTo>
                  <a:pt x="25313" y="32280"/>
                </a:lnTo>
                <a:lnTo>
                  <a:pt x="30743" y="28626"/>
                </a:lnTo>
                <a:lnTo>
                  <a:pt x="33906" y="23158"/>
                </a:lnTo>
                <a:lnTo>
                  <a:pt x="34271" y="15724"/>
                </a:lnTo>
                <a:lnTo>
                  <a:pt x="32261" y="8675"/>
                </a:lnTo>
                <a:lnTo>
                  <a:pt x="28173" y="3477"/>
                </a:lnTo>
                <a:lnTo>
                  <a:pt x="22194" y="472"/>
                </a:lnTo>
                <a:lnTo>
                  <a:pt x="14515" y="0"/>
                </a:lnTo>
                <a:close/>
              </a:path>
            </a:pathLst>
          </a:custGeom>
          <a:solidFill>
            <a:srgbClr val="000A38">
              <a:alpha val="35998"/>
            </a:srgbClr>
          </a:solidFill>
        </p:spPr>
        <p:txBody>
          <a:bodyPr wrap="square" lIns="0" tIns="0" rIns="0" bIns="0" rtlCol="0"/>
          <a:lstStyle/>
          <a:p>
            <a:endParaRPr/>
          </a:p>
        </p:txBody>
      </p:sp>
      <p:sp>
        <p:nvSpPr>
          <p:cNvPr id="742" name="object 742"/>
          <p:cNvSpPr/>
          <p:nvPr/>
        </p:nvSpPr>
        <p:spPr>
          <a:xfrm>
            <a:off x="12317928" y="953617"/>
            <a:ext cx="34290" cy="34290"/>
          </a:xfrm>
          <a:custGeom>
            <a:avLst/>
            <a:gdLst/>
            <a:ahLst/>
            <a:cxnLst/>
            <a:rect l="l" t="t" r="r" b="b"/>
            <a:pathLst>
              <a:path w="34290" h="34290">
                <a:moveTo>
                  <a:pt x="19353" y="0"/>
                </a:moveTo>
                <a:lnTo>
                  <a:pt x="11113" y="1058"/>
                </a:lnTo>
                <a:lnTo>
                  <a:pt x="5140" y="4233"/>
                </a:lnTo>
                <a:lnTo>
                  <a:pt x="1436" y="9525"/>
                </a:lnTo>
                <a:lnTo>
                  <a:pt x="0" y="16934"/>
                </a:lnTo>
                <a:lnTo>
                  <a:pt x="0" y="26207"/>
                </a:lnTo>
                <a:lnTo>
                  <a:pt x="5241" y="33061"/>
                </a:lnTo>
                <a:lnTo>
                  <a:pt x="14515" y="34271"/>
                </a:lnTo>
                <a:lnTo>
                  <a:pt x="22138" y="34032"/>
                </a:lnTo>
                <a:lnTo>
                  <a:pt x="28022" y="31146"/>
                </a:lnTo>
                <a:lnTo>
                  <a:pt x="32092" y="25993"/>
                </a:lnTo>
                <a:lnTo>
                  <a:pt x="34271" y="18949"/>
                </a:lnTo>
                <a:lnTo>
                  <a:pt x="34095" y="11339"/>
                </a:lnTo>
                <a:lnTo>
                  <a:pt x="31046" y="5846"/>
                </a:lnTo>
                <a:lnTo>
                  <a:pt x="25880" y="2167"/>
                </a:lnTo>
                <a:lnTo>
                  <a:pt x="19353" y="0"/>
                </a:lnTo>
                <a:close/>
              </a:path>
            </a:pathLst>
          </a:custGeom>
          <a:solidFill>
            <a:srgbClr val="000A38">
              <a:alpha val="35998"/>
            </a:srgbClr>
          </a:solidFill>
        </p:spPr>
        <p:txBody>
          <a:bodyPr wrap="square" lIns="0" tIns="0" rIns="0" bIns="0" rtlCol="0"/>
          <a:lstStyle/>
          <a:p>
            <a:endParaRPr/>
          </a:p>
        </p:txBody>
      </p:sp>
      <p:sp>
        <p:nvSpPr>
          <p:cNvPr id="743" name="object 743"/>
          <p:cNvSpPr/>
          <p:nvPr/>
        </p:nvSpPr>
        <p:spPr>
          <a:xfrm>
            <a:off x="17739701" y="962891"/>
            <a:ext cx="35560" cy="35560"/>
          </a:xfrm>
          <a:custGeom>
            <a:avLst/>
            <a:gdLst/>
            <a:ahLst/>
            <a:cxnLst/>
            <a:rect l="l" t="t" r="r" b="b"/>
            <a:pathLst>
              <a:path w="35559" h="35559">
                <a:moveTo>
                  <a:pt x="19352" y="0"/>
                </a:moveTo>
                <a:lnTo>
                  <a:pt x="11679" y="1341"/>
                </a:lnTo>
                <a:lnTo>
                  <a:pt x="5744" y="4687"/>
                </a:lnTo>
                <a:lnTo>
                  <a:pt x="1776" y="9922"/>
                </a:lnTo>
                <a:lnTo>
                  <a:pt x="0" y="16934"/>
                </a:lnTo>
                <a:lnTo>
                  <a:pt x="774" y="24481"/>
                </a:lnTo>
                <a:lnTo>
                  <a:pt x="4082" y="30138"/>
                </a:lnTo>
                <a:lnTo>
                  <a:pt x="9582" y="33830"/>
                </a:lnTo>
                <a:lnTo>
                  <a:pt x="16935" y="35480"/>
                </a:lnTo>
                <a:lnTo>
                  <a:pt x="24538" y="34882"/>
                </a:lnTo>
                <a:lnTo>
                  <a:pt x="30290" y="31902"/>
                </a:lnTo>
                <a:lnTo>
                  <a:pt x="34001" y="26579"/>
                </a:lnTo>
                <a:lnTo>
                  <a:pt x="35482" y="18949"/>
                </a:lnTo>
                <a:lnTo>
                  <a:pt x="34605" y="11793"/>
                </a:lnTo>
                <a:lnTo>
                  <a:pt x="31499" y="6148"/>
                </a:lnTo>
                <a:lnTo>
                  <a:pt x="26352" y="2166"/>
                </a:lnTo>
                <a:lnTo>
                  <a:pt x="19352" y="0"/>
                </a:lnTo>
                <a:close/>
              </a:path>
            </a:pathLst>
          </a:custGeom>
          <a:solidFill>
            <a:srgbClr val="000A38">
              <a:alpha val="35998"/>
            </a:srgbClr>
          </a:solidFill>
        </p:spPr>
        <p:txBody>
          <a:bodyPr wrap="square" lIns="0" tIns="0" rIns="0" bIns="0" rtlCol="0"/>
          <a:lstStyle/>
          <a:p>
            <a:endParaRPr/>
          </a:p>
        </p:txBody>
      </p:sp>
      <p:sp>
        <p:nvSpPr>
          <p:cNvPr id="744" name="object 744"/>
          <p:cNvSpPr/>
          <p:nvPr/>
        </p:nvSpPr>
        <p:spPr>
          <a:xfrm>
            <a:off x="14421804" y="960471"/>
            <a:ext cx="34290" cy="35560"/>
          </a:xfrm>
          <a:custGeom>
            <a:avLst/>
            <a:gdLst/>
            <a:ahLst/>
            <a:cxnLst/>
            <a:rect l="l" t="t" r="r" b="b"/>
            <a:pathLst>
              <a:path w="34290" h="35559">
                <a:moveTo>
                  <a:pt x="27013" y="0"/>
                </a:moveTo>
                <a:lnTo>
                  <a:pt x="16127" y="403"/>
                </a:lnTo>
                <a:lnTo>
                  <a:pt x="6451" y="403"/>
                </a:lnTo>
                <a:lnTo>
                  <a:pt x="805" y="6048"/>
                </a:lnTo>
                <a:lnTo>
                  <a:pt x="0" y="15725"/>
                </a:lnTo>
                <a:lnTo>
                  <a:pt x="642" y="23058"/>
                </a:lnTo>
                <a:lnTo>
                  <a:pt x="3628" y="28728"/>
                </a:lnTo>
                <a:lnTo>
                  <a:pt x="8731" y="32734"/>
                </a:lnTo>
                <a:lnTo>
                  <a:pt x="15724" y="35078"/>
                </a:lnTo>
                <a:lnTo>
                  <a:pt x="23328" y="33270"/>
                </a:lnTo>
                <a:lnTo>
                  <a:pt x="29080" y="29685"/>
                </a:lnTo>
                <a:lnTo>
                  <a:pt x="32790" y="24361"/>
                </a:lnTo>
                <a:lnTo>
                  <a:pt x="34271" y="17337"/>
                </a:lnTo>
                <a:lnTo>
                  <a:pt x="34271" y="6451"/>
                </a:lnTo>
                <a:lnTo>
                  <a:pt x="27013" y="0"/>
                </a:lnTo>
                <a:close/>
              </a:path>
            </a:pathLst>
          </a:custGeom>
          <a:solidFill>
            <a:srgbClr val="000A38">
              <a:alpha val="35998"/>
            </a:srgbClr>
          </a:solidFill>
        </p:spPr>
        <p:txBody>
          <a:bodyPr wrap="square" lIns="0" tIns="0" rIns="0" bIns="0" rtlCol="0"/>
          <a:lstStyle/>
          <a:p>
            <a:endParaRPr/>
          </a:p>
        </p:txBody>
      </p:sp>
      <p:sp>
        <p:nvSpPr>
          <p:cNvPr id="745" name="object 745"/>
          <p:cNvSpPr/>
          <p:nvPr/>
        </p:nvSpPr>
        <p:spPr>
          <a:xfrm>
            <a:off x="16520839" y="970955"/>
            <a:ext cx="34925" cy="34925"/>
          </a:xfrm>
          <a:custGeom>
            <a:avLst/>
            <a:gdLst/>
            <a:ahLst/>
            <a:cxnLst/>
            <a:rect l="l" t="t" r="r" b="b"/>
            <a:pathLst>
              <a:path w="34925" h="34925">
                <a:moveTo>
                  <a:pt x="16531" y="0"/>
                </a:moveTo>
                <a:lnTo>
                  <a:pt x="9412" y="1770"/>
                </a:lnTo>
                <a:lnTo>
                  <a:pt x="4032" y="5695"/>
                </a:lnTo>
                <a:lnTo>
                  <a:pt x="769" y="11509"/>
                </a:lnTo>
                <a:lnTo>
                  <a:pt x="0" y="18949"/>
                </a:lnTo>
                <a:lnTo>
                  <a:pt x="807" y="28223"/>
                </a:lnTo>
                <a:lnTo>
                  <a:pt x="6855" y="33868"/>
                </a:lnTo>
                <a:lnTo>
                  <a:pt x="27822" y="34674"/>
                </a:lnTo>
                <a:lnTo>
                  <a:pt x="33466" y="28223"/>
                </a:lnTo>
                <a:lnTo>
                  <a:pt x="34675" y="18143"/>
                </a:lnTo>
                <a:lnTo>
                  <a:pt x="32917" y="10262"/>
                </a:lnTo>
                <a:lnTo>
                  <a:pt x="29383" y="4384"/>
                </a:lnTo>
                <a:lnTo>
                  <a:pt x="23958" y="850"/>
                </a:lnTo>
                <a:lnTo>
                  <a:pt x="16531" y="0"/>
                </a:lnTo>
                <a:close/>
              </a:path>
            </a:pathLst>
          </a:custGeom>
          <a:solidFill>
            <a:srgbClr val="000A38">
              <a:alpha val="35998"/>
            </a:srgbClr>
          </a:solidFill>
        </p:spPr>
        <p:txBody>
          <a:bodyPr wrap="square" lIns="0" tIns="0" rIns="0" bIns="0" rtlCol="0"/>
          <a:lstStyle/>
          <a:p>
            <a:endParaRPr/>
          </a:p>
        </p:txBody>
      </p:sp>
      <p:sp>
        <p:nvSpPr>
          <p:cNvPr id="746" name="object 746"/>
          <p:cNvSpPr/>
          <p:nvPr/>
        </p:nvSpPr>
        <p:spPr>
          <a:xfrm>
            <a:off x="13202539" y="967729"/>
            <a:ext cx="34925" cy="34290"/>
          </a:xfrm>
          <a:custGeom>
            <a:avLst/>
            <a:gdLst/>
            <a:ahLst/>
            <a:cxnLst/>
            <a:rect l="l" t="t" r="r" b="b"/>
            <a:pathLst>
              <a:path w="34925" h="34290">
                <a:moveTo>
                  <a:pt x="16531" y="0"/>
                </a:moveTo>
                <a:lnTo>
                  <a:pt x="7257" y="0"/>
                </a:lnTo>
                <a:lnTo>
                  <a:pt x="807" y="4838"/>
                </a:lnTo>
                <a:lnTo>
                  <a:pt x="0" y="14514"/>
                </a:lnTo>
                <a:lnTo>
                  <a:pt x="523" y="22024"/>
                </a:lnTo>
                <a:lnTo>
                  <a:pt x="3276" y="28021"/>
                </a:lnTo>
                <a:lnTo>
                  <a:pt x="8221" y="32205"/>
                </a:lnTo>
                <a:lnTo>
                  <a:pt x="15321" y="34271"/>
                </a:lnTo>
                <a:lnTo>
                  <a:pt x="22598" y="33616"/>
                </a:lnTo>
                <a:lnTo>
                  <a:pt x="28174" y="30239"/>
                </a:lnTo>
                <a:lnTo>
                  <a:pt x="32161" y="24746"/>
                </a:lnTo>
                <a:lnTo>
                  <a:pt x="34675" y="17740"/>
                </a:lnTo>
                <a:lnTo>
                  <a:pt x="33465" y="6854"/>
                </a:lnTo>
                <a:lnTo>
                  <a:pt x="27821" y="403"/>
                </a:lnTo>
                <a:lnTo>
                  <a:pt x="16531" y="0"/>
                </a:lnTo>
                <a:close/>
              </a:path>
            </a:pathLst>
          </a:custGeom>
          <a:solidFill>
            <a:srgbClr val="000A38">
              <a:alpha val="35998"/>
            </a:srgbClr>
          </a:solidFill>
        </p:spPr>
        <p:txBody>
          <a:bodyPr wrap="square" lIns="0" tIns="0" rIns="0" bIns="0" rtlCol="0"/>
          <a:lstStyle/>
          <a:p>
            <a:endParaRPr/>
          </a:p>
        </p:txBody>
      </p:sp>
      <p:sp>
        <p:nvSpPr>
          <p:cNvPr id="747" name="object 747"/>
          <p:cNvSpPr/>
          <p:nvPr/>
        </p:nvSpPr>
        <p:spPr>
          <a:xfrm>
            <a:off x="17402629" y="984664"/>
            <a:ext cx="34290" cy="34925"/>
          </a:xfrm>
          <a:custGeom>
            <a:avLst/>
            <a:gdLst/>
            <a:ahLst/>
            <a:cxnLst/>
            <a:rect l="l" t="t" r="r" b="b"/>
            <a:pathLst>
              <a:path w="34290" h="34925">
                <a:moveTo>
                  <a:pt x="6449" y="0"/>
                </a:moveTo>
                <a:lnTo>
                  <a:pt x="0" y="6854"/>
                </a:lnTo>
                <a:lnTo>
                  <a:pt x="0" y="27417"/>
                </a:lnTo>
                <a:lnTo>
                  <a:pt x="4839" y="33868"/>
                </a:lnTo>
                <a:lnTo>
                  <a:pt x="14515" y="34674"/>
                </a:lnTo>
                <a:lnTo>
                  <a:pt x="21854" y="34095"/>
                </a:lnTo>
                <a:lnTo>
                  <a:pt x="27568" y="31247"/>
                </a:lnTo>
                <a:lnTo>
                  <a:pt x="31694" y="26283"/>
                </a:lnTo>
                <a:lnTo>
                  <a:pt x="34271" y="19353"/>
                </a:lnTo>
                <a:lnTo>
                  <a:pt x="32929" y="11686"/>
                </a:lnTo>
                <a:lnTo>
                  <a:pt x="29584" y="5795"/>
                </a:lnTo>
                <a:lnTo>
                  <a:pt x="24348" y="1946"/>
                </a:lnTo>
                <a:lnTo>
                  <a:pt x="17336" y="403"/>
                </a:lnTo>
                <a:lnTo>
                  <a:pt x="6449" y="0"/>
                </a:lnTo>
                <a:close/>
              </a:path>
            </a:pathLst>
          </a:custGeom>
          <a:solidFill>
            <a:srgbClr val="000A38">
              <a:alpha val="35998"/>
            </a:srgbClr>
          </a:solidFill>
        </p:spPr>
        <p:txBody>
          <a:bodyPr wrap="square" lIns="0" tIns="0" rIns="0" bIns="0" rtlCol="0"/>
          <a:lstStyle/>
          <a:p>
            <a:endParaRPr/>
          </a:p>
        </p:txBody>
      </p:sp>
      <p:sp>
        <p:nvSpPr>
          <p:cNvPr id="748" name="object 748"/>
          <p:cNvSpPr/>
          <p:nvPr/>
        </p:nvSpPr>
        <p:spPr>
          <a:xfrm>
            <a:off x="14082314" y="982647"/>
            <a:ext cx="34290" cy="34290"/>
          </a:xfrm>
          <a:custGeom>
            <a:avLst/>
            <a:gdLst/>
            <a:ahLst/>
            <a:cxnLst/>
            <a:rect l="l" t="t" r="r" b="b"/>
            <a:pathLst>
              <a:path w="34290" h="34290">
                <a:moveTo>
                  <a:pt x="15724" y="0"/>
                </a:moveTo>
                <a:lnTo>
                  <a:pt x="6450" y="806"/>
                </a:lnTo>
                <a:lnTo>
                  <a:pt x="402" y="6451"/>
                </a:lnTo>
                <a:lnTo>
                  <a:pt x="0" y="15724"/>
                </a:lnTo>
                <a:lnTo>
                  <a:pt x="1064" y="23158"/>
                </a:lnTo>
                <a:lnTo>
                  <a:pt x="4586" y="28929"/>
                </a:lnTo>
                <a:lnTo>
                  <a:pt x="10149" y="32734"/>
                </a:lnTo>
                <a:lnTo>
                  <a:pt x="17337" y="34271"/>
                </a:lnTo>
                <a:lnTo>
                  <a:pt x="27820" y="34271"/>
                </a:lnTo>
                <a:lnTo>
                  <a:pt x="33868" y="27014"/>
                </a:lnTo>
                <a:lnTo>
                  <a:pt x="34271" y="15724"/>
                </a:lnTo>
                <a:lnTo>
                  <a:pt x="32450" y="8505"/>
                </a:lnTo>
                <a:lnTo>
                  <a:pt x="28778" y="3326"/>
                </a:lnTo>
                <a:lnTo>
                  <a:pt x="23215" y="415"/>
                </a:lnTo>
                <a:lnTo>
                  <a:pt x="15724" y="0"/>
                </a:lnTo>
                <a:close/>
              </a:path>
            </a:pathLst>
          </a:custGeom>
          <a:solidFill>
            <a:srgbClr val="000A38">
              <a:alpha val="35998"/>
            </a:srgbClr>
          </a:solidFill>
        </p:spPr>
        <p:txBody>
          <a:bodyPr wrap="square" lIns="0" tIns="0" rIns="0" bIns="0" rtlCol="0"/>
          <a:lstStyle/>
          <a:p>
            <a:endParaRPr/>
          </a:p>
        </p:txBody>
      </p:sp>
      <p:sp>
        <p:nvSpPr>
          <p:cNvPr id="749" name="object 749"/>
          <p:cNvSpPr/>
          <p:nvPr/>
        </p:nvSpPr>
        <p:spPr>
          <a:xfrm>
            <a:off x="16182964" y="992324"/>
            <a:ext cx="34925" cy="34925"/>
          </a:xfrm>
          <a:custGeom>
            <a:avLst/>
            <a:gdLst/>
            <a:ahLst/>
            <a:cxnLst/>
            <a:rect l="l" t="t" r="r" b="b"/>
            <a:pathLst>
              <a:path w="34925" h="34925">
                <a:moveTo>
                  <a:pt x="15320" y="0"/>
                </a:moveTo>
                <a:lnTo>
                  <a:pt x="8220" y="1839"/>
                </a:lnTo>
                <a:lnTo>
                  <a:pt x="3274" y="5947"/>
                </a:lnTo>
                <a:lnTo>
                  <a:pt x="522" y="12020"/>
                </a:lnTo>
                <a:lnTo>
                  <a:pt x="0" y="19756"/>
                </a:lnTo>
                <a:lnTo>
                  <a:pt x="807" y="29433"/>
                </a:lnTo>
                <a:lnTo>
                  <a:pt x="7256" y="34674"/>
                </a:lnTo>
                <a:lnTo>
                  <a:pt x="16531" y="34271"/>
                </a:lnTo>
                <a:lnTo>
                  <a:pt x="27818" y="33868"/>
                </a:lnTo>
                <a:lnTo>
                  <a:pt x="33462" y="27417"/>
                </a:lnTo>
                <a:lnTo>
                  <a:pt x="34673" y="16530"/>
                </a:lnTo>
                <a:lnTo>
                  <a:pt x="32216" y="9525"/>
                </a:lnTo>
                <a:lnTo>
                  <a:pt x="28322" y="4031"/>
                </a:lnTo>
                <a:lnTo>
                  <a:pt x="22766" y="655"/>
                </a:lnTo>
                <a:lnTo>
                  <a:pt x="15320" y="0"/>
                </a:lnTo>
                <a:close/>
              </a:path>
            </a:pathLst>
          </a:custGeom>
          <a:solidFill>
            <a:srgbClr val="000A38">
              <a:alpha val="35998"/>
            </a:srgbClr>
          </a:solidFill>
        </p:spPr>
        <p:txBody>
          <a:bodyPr wrap="square" lIns="0" tIns="0" rIns="0" bIns="0" rtlCol="0"/>
          <a:lstStyle/>
          <a:p>
            <a:endParaRPr/>
          </a:p>
        </p:txBody>
      </p:sp>
      <p:sp>
        <p:nvSpPr>
          <p:cNvPr id="750" name="object 750"/>
          <p:cNvSpPr/>
          <p:nvPr/>
        </p:nvSpPr>
        <p:spPr>
          <a:xfrm>
            <a:off x="18286840" y="1009790"/>
            <a:ext cx="1270" cy="19685"/>
          </a:xfrm>
          <a:custGeom>
            <a:avLst/>
            <a:gdLst/>
            <a:ahLst/>
            <a:cxnLst/>
            <a:rect l="l" t="t" r="r" b="b"/>
            <a:pathLst>
              <a:path w="1269" h="19684">
                <a:moveTo>
                  <a:pt x="1160" y="0"/>
                </a:moveTo>
                <a:lnTo>
                  <a:pt x="522" y="1408"/>
                </a:lnTo>
                <a:lnTo>
                  <a:pt x="0" y="9144"/>
                </a:lnTo>
                <a:lnTo>
                  <a:pt x="807" y="18821"/>
                </a:lnTo>
                <a:lnTo>
                  <a:pt x="1160" y="19086"/>
                </a:lnTo>
                <a:lnTo>
                  <a:pt x="1160" y="0"/>
                </a:lnTo>
                <a:close/>
              </a:path>
            </a:pathLst>
          </a:custGeom>
          <a:solidFill>
            <a:srgbClr val="000A38">
              <a:alpha val="35998"/>
            </a:srgbClr>
          </a:solidFill>
        </p:spPr>
        <p:txBody>
          <a:bodyPr wrap="square" lIns="0" tIns="0" rIns="0" bIns="0" rtlCol="0"/>
          <a:lstStyle/>
          <a:p>
            <a:endParaRPr/>
          </a:p>
        </p:txBody>
      </p:sp>
      <p:sp>
        <p:nvSpPr>
          <p:cNvPr id="751" name="object 751"/>
          <p:cNvSpPr/>
          <p:nvPr/>
        </p:nvSpPr>
        <p:spPr>
          <a:xfrm>
            <a:off x="14963295" y="996759"/>
            <a:ext cx="34925" cy="34290"/>
          </a:xfrm>
          <a:custGeom>
            <a:avLst/>
            <a:gdLst/>
            <a:ahLst/>
            <a:cxnLst/>
            <a:rect l="l" t="t" r="r" b="b"/>
            <a:pathLst>
              <a:path w="34925" h="34290">
                <a:moveTo>
                  <a:pt x="27820" y="0"/>
                </a:moveTo>
                <a:lnTo>
                  <a:pt x="7257" y="0"/>
                </a:lnTo>
                <a:lnTo>
                  <a:pt x="807" y="4838"/>
                </a:lnTo>
                <a:lnTo>
                  <a:pt x="0" y="14514"/>
                </a:lnTo>
                <a:lnTo>
                  <a:pt x="806" y="21854"/>
                </a:lnTo>
                <a:lnTo>
                  <a:pt x="3729" y="27568"/>
                </a:lnTo>
                <a:lnTo>
                  <a:pt x="8618" y="31695"/>
                </a:lnTo>
                <a:lnTo>
                  <a:pt x="15321" y="34271"/>
                </a:lnTo>
                <a:lnTo>
                  <a:pt x="22988" y="32929"/>
                </a:lnTo>
                <a:lnTo>
                  <a:pt x="28879" y="29584"/>
                </a:lnTo>
                <a:lnTo>
                  <a:pt x="32728" y="24349"/>
                </a:lnTo>
                <a:lnTo>
                  <a:pt x="34271" y="17337"/>
                </a:lnTo>
                <a:lnTo>
                  <a:pt x="34675" y="6451"/>
                </a:lnTo>
                <a:lnTo>
                  <a:pt x="27820" y="0"/>
                </a:lnTo>
                <a:close/>
              </a:path>
            </a:pathLst>
          </a:custGeom>
          <a:solidFill>
            <a:srgbClr val="000A38">
              <a:alpha val="35998"/>
            </a:srgbClr>
          </a:solidFill>
        </p:spPr>
        <p:txBody>
          <a:bodyPr wrap="square" lIns="0" tIns="0" rIns="0" bIns="0" rtlCol="0"/>
          <a:lstStyle/>
          <a:p>
            <a:endParaRPr/>
          </a:p>
        </p:txBody>
      </p:sp>
      <p:sp>
        <p:nvSpPr>
          <p:cNvPr id="752" name="object 752"/>
          <p:cNvSpPr/>
          <p:nvPr/>
        </p:nvSpPr>
        <p:spPr>
          <a:xfrm>
            <a:off x="17067172" y="1006436"/>
            <a:ext cx="34925" cy="34925"/>
          </a:xfrm>
          <a:custGeom>
            <a:avLst/>
            <a:gdLst/>
            <a:ahLst/>
            <a:cxnLst/>
            <a:rect l="l" t="t" r="r" b="b"/>
            <a:pathLst>
              <a:path w="34925" h="34925">
                <a:moveTo>
                  <a:pt x="15320" y="0"/>
                </a:moveTo>
                <a:lnTo>
                  <a:pt x="8220" y="1839"/>
                </a:lnTo>
                <a:lnTo>
                  <a:pt x="3274" y="5947"/>
                </a:lnTo>
                <a:lnTo>
                  <a:pt x="522" y="12020"/>
                </a:lnTo>
                <a:lnTo>
                  <a:pt x="0" y="19756"/>
                </a:lnTo>
                <a:lnTo>
                  <a:pt x="807" y="29433"/>
                </a:lnTo>
                <a:lnTo>
                  <a:pt x="7256" y="34674"/>
                </a:lnTo>
                <a:lnTo>
                  <a:pt x="16531" y="34271"/>
                </a:lnTo>
                <a:lnTo>
                  <a:pt x="27820" y="34271"/>
                </a:lnTo>
                <a:lnTo>
                  <a:pt x="33464" y="27820"/>
                </a:lnTo>
                <a:lnTo>
                  <a:pt x="34673" y="16530"/>
                </a:lnTo>
                <a:lnTo>
                  <a:pt x="32216" y="9525"/>
                </a:lnTo>
                <a:lnTo>
                  <a:pt x="28322" y="4031"/>
                </a:lnTo>
                <a:lnTo>
                  <a:pt x="22766" y="655"/>
                </a:lnTo>
                <a:lnTo>
                  <a:pt x="15320" y="0"/>
                </a:lnTo>
                <a:close/>
              </a:path>
            </a:pathLst>
          </a:custGeom>
          <a:solidFill>
            <a:srgbClr val="000A38">
              <a:alpha val="35998"/>
            </a:srgbClr>
          </a:solidFill>
        </p:spPr>
        <p:txBody>
          <a:bodyPr wrap="square" lIns="0" tIns="0" rIns="0" bIns="0" rtlCol="0"/>
          <a:lstStyle/>
          <a:p>
            <a:endParaRPr/>
          </a:p>
        </p:txBody>
      </p:sp>
      <p:sp>
        <p:nvSpPr>
          <p:cNvPr id="753" name="object 753"/>
          <p:cNvSpPr/>
          <p:nvPr/>
        </p:nvSpPr>
        <p:spPr>
          <a:xfrm>
            <a:off x="15846697" y="1010632"/>
            <a:ext cx="35560" cy="34290"/>
          </a:xfrm>
          <a:custGeom>
            <a:avLst/>
            <a:gdLst/>
            <a:ahLst/>
            <a:cxnLst/>
            <a:rect l="l" t="t" r="r" b="b"/>
            <a:pathLst>
              <a:path w="35559" h="34290">
                <a:moveTo>
                  <a:pt x="21192" y="0"/>
                </a:moveTo>
                <a:lnTo>
                  <a:pt x="13708" y="239"/>
                </a:lnTo>
                <a:lnTo>
                  <a:pt x="4031" y="2255"/>
                </a:lnTo>
                <a:lnTo>
                  <a:pt x="0" y="9109"/>
                </a:lnTo>
                <a:lnTo>
                  <a:pt x="1208" y="18383"/>
                </a:lnTo>
                <a:lnTo>
                  <a:pt x="3155" y="25653"/>
                </a:lnTo>
                <a:lnTo>
                  <a:pt x="7105" y="30882"/>
                </a:lnTo>
                <a:lnTo>
                  <a:pt x="12945" y="33692"/>
                </a:lnTo>
                <a:lnTo>
                  <a:pt x="20562" y="33704"/>
                </a:lnTo>
                <a:lnTo>
                  <a:pt x="27429" y="31638"/>
                </a:lnTo>
                <a:lnTo>
                  <a:pt x="32255" y="27455"/>
                </a:lnTo>
                <a:lnTo>
                  <a:pt x="34964" y="21457"/>
                </a:lnTo>
                <a:lnTo>
                  <a:pt x="35480" y="13948"/>
                </a:lnTo>
                <a:lnTo>
                  <a:pt x="32078" y="6930"/>
                </a:lnTo>
                <a:lnTo>
                  <a:pt x="27316" y="2255"/>
                </a:lnTo>
                <a:lnTo>
                  <a:pt x="21192" y="0"/>
                </a:lnTo>
                <a:close/>
              </a:path>
            </a:pathLst>
          </a:custGeom>
          <a:solidFill>
            <a:srgbClr val="000A38">
              <a:alpha val="35998"/>
            </a:srgbClr>
          </a:solidFill>
        </p:spPr>
        <p:txBody>
          <a:bodyPr wrap="square" lIns="0" tIns="0" rIns="0" bIns="0" rtlCol="0"/>
          <a:lstStyle/>
          <a:p>
            <a:endParaRPr/>
          </a:p>
        </p:txBody>
      </p:sp>
      <p:sp>
        <p:nvSpPr>
          <p:cNvPr id="754" name="object 754"/>
          <p:cNvSpPr/>
          <p:nvPr/>
        </p:nvSpPr>
        <p:spPr>
          <a:xfrm>
            <a:off x="17947347" y="1020951"/>
            <a:ext cx="34290" cy="34290"/>
          </a:xfrm>
          <a:custGeom>
            <a:avLst/>
            <a:gdLst/>
            <a:ahLst/>
            <a:cxnLst/>
            <a:rect l="l" t="t" r="r" b="b"/>
            <a:pathLst>
              <a:path w="34290" h="34290">
                <a:moveTo>
                  <a:pt x="15724" y="0"/>
                </a:moveTo>
                <a:lnTo>
                  <a:pt x="8674" y="2009"/>
                </a:lnTo>
                <a:lnTo>
                  <a:pt x="3476" y="6098"/>
                </a:lnTo>
                <a:lnTo>
                  <a:pt x="471" y="12077"/>
                </a:lnTo>
                <a:lnTo>
                  <a:pt x="0" y="19756"/>
                </a:lnTo>
                <a:lnTo>
                  <a:pt x="1208" y="29030"/>
                </a:lnTo>
                <a:lnTo>
                  <a:pt x="7660" y="34271"/>
                </a:lnTo>
                <a:lnTo>
                  <a:pt x="28223" y="34271"/>
                </a:lnTo>
                <a:lnTo>
                  <a:pt x="33868" y="27820"/>
                </a:lnTo>
                <a:lnTo>
                  <a:pt x="34271" y="16127"/>
                </a:lnTo>
                <a:lnTo>
                  <a:pt x="32281" y="8958"/>
                </a:lnTo>
                <a:lnTo>
                  <a:pt x="28627" y="3527"/>
                </a:lnTo>
                <a:lnTo>
                  <a:pt x="23158" y="365"/>
                </a:lnTo>
                <a:lnTo>
                  <a:pt x="15724" y="0"/>
                </a:lnTo>
                <a:close/>
              </a:path>
            </a:pathLst>
          </a:custGeom>
          <a:solidFill>
            <a:srgbClr val="000A38">
              <a:alpha val="35998"/>
            </a:srgbClr>
          </a:solidFill>
        </p:spPr>
        <p:txBody>
          <a:bodyPr wrap="square" lIns="0" tIns="0" rIns="0" bIns="0" rtlCol="0"/>
          <a:lstStyle/>
          <a:p>
            <a:endParaRPr/>
          </a:p>
        </p:txBody>
      </p:sp>
      <p:sp>
        <p:nvSpPr>
          <p:cNvPr id="755" name="object 755"/>
          <p:cNvSpPr/>
          <p:nvPr/>
        </p:nvSpPr>
        <p:spPr>
          <a:xfrm>
            <a:off x="3839127" y="785485"/>
            <a:ext cx="35560" cy="34290"/>
          </a:xfrm>
          <a:custGeom>
            <a:avLst/>
            <a:gdLst/>
            <a:ahLst/>
            <a:cxnLst/>
            <a:rect l="l" t="t" r="r" b="b"/>
            <a:pathLst>
              <a:path w="35560" h="34290">
                <a:moveTo>
                  <a:pt x="18546" y="0"/>
                </a:moveTo>
                <a:lnTo>
                  <a:pt x="0" y="26207"/>
                </a:lnTo>
                <a:lnTo>
                  <a:pt x="4838" y="32658"/>
                </a:lnTo>
                <a:lnTo>
                  <a:pt x="14514" y="33868"/>
                </a:lnTo>
                <a:lnTo>
                  <a:pt x="21980" y="33843"/>
                </a:lnTo>
                <a:lnTo>
                  <a:pt x="27669" y="31247"/>
                </a:lnTo>
                <a:lnTo>
                  <a:pt x="31921" y="26837"/>
                </a:lnTo>
                <a:lnTo>
                  <a:pt x="35077" y="21369"/>
                </a:lnTo>
                <a:lnTo>
                  <a:pt x="33969" y="12530"/>
                </a:lnTo>
                <a:lnTo>
                  <a:pt x="30743" y="5997"/>
                </a:lnTo>
                <a:lnTo>
                  <a:pt x="25552" y="1808"/>
                </a:lnTo>
                <a:lnTo>
                  <a:pt x="18546" y="0"/>
                </a:lnTo>
                <a:close/>
              </a:path>
            </a:pathLst>
          </a:custGeom>
          <a:solidFill>
            <a:srgbClr val="000A38">
              <a:alpha val="35998"/>
            </a:srgbClr>
          </a:solidFill>
        </p:spPr>
        <p:txBody>
          <a:bodyPr wrap="square" lIns="0" tIns="0" rIns="0" bIns="0" rtlCol="0"/>
          <a:lstStyle/>
          <a:p>
            <a:endParaRPr/>
          </a:p>
        </p:txBody>
      </p:sp>
      <p:sp>
        <p:nvSpPr>
          <p:cNvPr id="756" name="object 756"/>
          <p:cNvSpPr/>
          <p:nvPr/>
        </p:nvSpPr>
        <p:spPr>
          <a:xfrm>
            <a:off x="8377095" y="781453"/>
            <a:ext cx="35560" cy="36830"/>
          </a:xfrm>
          <a:custGeom>
            <a:avLst/>
            <a:gdLst/>
            <a:ahLst/>
            <a:cxnLst/>
            <a:rect l="l" t="t" r="r" b="b"/>
            <a:pathLst>
              <a:path w="35559" h="36830">
                <a:moveTo>
                  <a:pt x="28626" y="0"/>
                </a:moveTo>
                <a:lnTo>
                  <a:pt x="0" y="18143"/>
                </a:lnTo>
                <a:lnTo>
                  <a:pt x="1303" y="25401"/>
                </a:lnTo>
                <a:lnTo>
                  <a:pt x="4988" y="30844"/>
                </a:lnTo>
                <a:lnTo>
                  <a:pt x="10715" y="34473"/>
                </a:lnTo>
                <a:lnTo>
                  <a:pt x="18142" y="36287"/>
                </a:lnTo>
                <a:lnTo>
                  <a:pt x="29029" y="35077"/>
                </a:lnTo>
                <a:lnTo>
                  <a:pt x="35480" y="28626"/>
                </a:lnTo>
                <a:lnTo>
                  <a:pt x="35480" y="6451"/>
                </a:lnTo>
                <a:lnTo>
                  <a:pt x="28626" y="0"/>
                </a:lnTo>
                <a:close/>
              </a:path>
            </a:pathLst>
          </a:custGeom>
          <a:solidFill>
            <a:srgbClr val="000A38">
              <a:alpha val="35998"/>
            </a:srgbClr>
          </a:solidFill>
        </p:spPr>
        <p:txBody>
          <a:bodyPr wrap="square" lIns="0" tIns="0" rIns="0" bIns="0" rtlCol="0"/>
          <a:lstStyle/>
          <a:p>
            <a:endParaRPr/>
          </a:p>
        </p:txBody>
      </p:sp>
      <p:sp>
        <p:nvSpPr>
          <p:cNvPr id="757" name="object 757"/>
          <p:cNvSpPr/>
          <p:nvPr/>
        </p:nvSpPr>
        <p:spPr>
          <a:xfrm>
            <a:off x="515585" y="782826"/>
            <a:ext cx="35560" cy="34290"/>
          </a:xfrm>
          <a:custGeom>
            <a:avLst/>
            <a:gdLst/>
            <a:ahLst/>
            <a:cxnLst/>
            <a:rect l="l" t="t" r="r" b="b"/>
            <a:pathLst>
              <a:path w="35559" h="34290">
                <a:moveTo>
                  <a:pt x="21192" y="0"/>
                </a:moveTo>
                <a:lnTo>
                  <a:pt x="13708" y="239"/>
                </a:lnTo>
                <a:lnTo>
                  <a:pt x="4031" y="2255"/>
                </a:lnTo>
                <a:lnTo>
                  <a:pt x="0" y="9109"/>
                </a:lnTo>
                <a:lnTo>
                  <a:pt x="1209" y="18383"/>
                </a:lnTo>
                <a:lnTo>
                  <a:pt x="3156" y="25653"/>
                </a:lnTo>
                <a:lnTo>
                  <a:pt x="7106" y="30882"/>
                </a:lnTo>
                <a:lnTo>
                  <a:pt x="12946" y="33692"/>
                </a:lnTo>
                <a:lnTo>
                  <a:pt x="20562" y="33704"/>
                </a:lnTo>
                <a:lnTo>
                  <a:pt x="27429" y="31411"/>
                </a:lnTo>
                <a:lnTo>
                  <a:pt x="32255" y="27152"/>
                </a:lnTo>
                <a:lnTo>
                  <a:pt x="34964" y="21230"/>
                </a:lnTo>
                <a:lnTo>
                  <a:pt x="35481" y="13948"/>
                </a:lnTo>
                <a:lnTo>
                  <a:pt x="32079" y="6930"/>
                </a:lnTo>
                <a:lnTo>
                  <a:pt x="27316" y="2255"/>
                </a:lnTo>
                <a:lnTo>
                  <a:pt x="21192" y="0"/>
                </a:lnTo>
                <a:close/>
              </a:path>
            </a:pathLst>
          </a:custGeom>
          <a:solidFill>
            <a:srgbClr val="000A38">
              <a:alpha val="35998"/>
            </a:srgbClr>
          </a:solidFill>
        </p:spPr>
        <p:txBody>
          <a:bodyPr wrap="square" lIns="0" tIns="0" rIns="0" bIns="0" rtlCol="0"/>
          <a:lstStyle/>
          <a:p>
            <a:endParaRPr/>
          </a:p>
        </p:txBody>
      </p:sp>
      <p:sp>
        <p:nvSpPr>
          <p:cNvPr id="758" name="object 758"/>
          <p:cNvSpPr/>
          <p:nvPr/>
        </p:nvSpPr>
        <p:spPr>
          <a:xfrm>
            <a:off x="2413024" y="735086"/>
            <a:ext cx="35560" cy="35560"/>
          </a:xfrm>
          <a:custGeom>
            <a:avLst/>
            <a:gdLst/>
            <a:ahLst/>
            <a:cxnLst/>
            <a:rect l="l" t="t" r="r" b="b"/>
            <a:pathLst>
              <a:path w="35560" h="35559">
                <a:moveTo>
                  <a:pt x="19353" y="0"/>
                </a:moveTo>
                <a:lnTo>
                  <a:pt x="11736" y="302"/>
                </a:lnTo>
                <a:lnTo>
                  <a:pt x="5896" y="3326"/>
                </a:lnTo>
                <a:lnTo>
                  <a:pt x="1946" y="8618"/>
                </a:lnTo>
                <a:lnTo>
                  <a:pt x="0" y="15724"/>
                </a:lnTo>
                <a:lnTo>
                  <a:pt x="296" y="23227"/>
                </a:lnTo>
                <a:lnTo>
                  <a:pt x="2973" y="29181"/>
                </a:lnTo>
                <a:lnTo>
                  <a:pt x="7994" y="33244"/>
                </a:lnTo>
                <a:lnTo>
                  <a:pt x="15321" y="35078"/>
                </a:lnTo>
                <a:lnTo>
                  <a:pt x="22723" y="34731"/>
                </a:lnTo>
                <a:lnTo>
                  <a:pt x="28576" y="32003"/>
                </a:lnTo>
                <a:lnTo>
                  <a:pt x="32841" y="27083"/>
                </a:lnTo>
                <a:lnTo>
                  <a:pt x="35481" y="20159"/>
                </a:lnTo>
                <a:lnTo>
                  <a:pt x="34435" y="12473"/>
                </a:lnTo>
                <a:lnTo>
                  <a:pt x="31348" y="6451"/>
                </a:lnTo>
                <a:lnTo>
                  <a:pt x="26295" y="2242"/>
                </a:lnTo>
                <a:lnTo>
                  <a:pt x="19353" y="0"/>
                </a:lnTo>
                <a:close/>
              </a:path>
            </a:pathLst>
          </a:custGeom>
          <a:solidFill>
            <a:srgbClr val="000A38">
              <a:alpha val="35998"/>
            </a:srgbClr>
          </a:solidFill>
        </p:spPr>
        <p:txBody>
          <a:bodyPr wrap="square" lIns="0" tIns="0" rIns="0" bIns="0" rtlCol="0"/>
          <a:lstStyle/>
          <a:p>
            <a:endParaRPr/>
          </a:p>
        </p:txBody>
      </p:sp>
      <p:sp>
        <p:nvSpPr>
          <p:cNvPr id="759" name="object 759"/>
          <p:cNvSpPr/>
          <p:nvPr/>
        </p:nvSpPr>
        <p:spPr>
          <a:xfrm>
            <a:off x="309552" y="725006"/>
            <a:ext cx="35560" cy="35560"/>
          </a:xfrm>
          <a:custGeom>
            <a:avLst/>
            <a:gdLst/>
            <a:ahLst/>
            <a:cxnLst/>
            <a:rect l="l" t="t" r="r" b="b"/>
            <a:pathLst>
              <a:path w="35560" h="35559">
                <a:moveTo>
                  <a:pt x="16531" y="0"/>
                </a:moveTo>
                <a:lnTo>
                  <a:pt x="9071" y="1474"/>
                </a:lnTo>
                <a:lnTo>
                  <a:pt x="3729" y="5140"/>
                </a:lnTo>
                <a:lnTo>
                  <a:pt x="655" y="10772"/>
                </a:lnTo>
                <a:lnTo>
                  <a:pt x="0" y="18143"/>
                </a:lnTo>
                <a:lnTo>
                  <a:pt x="1474" y="25495"/>
                </a:lnTo>
                <a:lnTo>
                  <a:pt x="5140" y="30995"/>
                </a:lnTo>
                <a:lnTo>
                  <a:pt x="10772" y="34303"/>
                </a:lnTo>
                <a:lnTo>
                  <a:pt x="18143" y="35077"/>
                </a:lnTo>
                <a:lnTo>
                  <a:pt x="28626" y="34674"/>
                </a:lnTo>
                <a:lnTo>
                  <a:pt x="34674" y="27417"/>
                </a:lnTo>
                <a:lnTo>
                  <a:pt x="35481" y="16530"/>
                </a:lnTo>
                <a:lnTo>
                  <a:pt x="33370" y="9298"/>
                </a:lnTo>
                <a:lnTo>
                  <a:pt x="29483" y="4032"/>
                </a:lnTo>
                <a:lnTo>
                  <a:pt x="23857" y="882"/>
                </a:lnTo>
                <a:lnTo>
                  <a:pt x="16531" y="0"/>
                </a:lnTo>
                <a:close/>
              </a:path>
            </a:pathLst>
          </a:custGeom>
          <a:solidFill>
            <a:srgbClr val="000A38">
              <a:alpha val="35998"/>
            </a:srgbClr>
          </a:solidFill>
        </p:spPr>
        <p:txBody>
          <a:bodyPr wrap="square" lIns="0" tIns="0" rIns="0" bIns="0" rtlCol="0"/>
          <a:lstStyle/>
          <a:p>
            <a:endParaRPr/>
          </a:p>
        </p:txBody>
      </p:sp>
      <p:sp>
        <p:nvSpPr>
          <p:cNvPr id="760" name="object 760"/>
          <p:cNvSpPr/>
          <p:nvPr/>
        </p:nvSpPr>
        <p:spPr>
          <a:xfrm>
            <a:off x="3292393" y="749197"/>
            <a:ext cx="36195" cy="35560"/>
          </a:xfrm>
          <a:custGeom>
            <a:avLst/>
            <a:gdLst/>
            <a:ahLst/>
            <a:cxnLst/>
            <a:rect l="l" t="t" r="r" b="b"/>
            <a:pathLst>
              <a:path w="36195" h="35559">
                <a:moveTo>
                  <a:pt x="16934" y="0"/>
                </a:moveTo>
                <a:lnTo>
                  <a:pt x="9638" y="1770"/>
                </a:lnTo>
                <a:lnTo>
                  <a:pt x="4233" y="5695"/>
                </a:lnTo>
                <a:lnTo>
                  <a:pt x="945" y="11509"/>
                </a:lnTo>
                <a:lnTo>
                  <a:pt x="0" y="18949"/>
                </a:lnTo>
                <a:lnTo>
                  <a:pt x="1776" y="26352"/>
                </a:lnTo>
                <a:lnTo>
                  <a:pt x="5745" y="31600"/>
                </a:lnTo>
                <a:lnTo>
                  <a:pt x="11680" y="34655"/>
                </a:lnTo>
                <a:lnTo>
                  <a:pt x="19353" y="35480"/>
                </a:lnTo>
                <a:lnTo>
                  <a:pt x="31046" y="35077"/>
                </a:lnTo>
                <a:lnTo>
                  <a:pt x="35884" y="27820"/>
                </a:lnTo>
                <a:lnTo>
                  <a:pt x="35884" y="16530"/>
                </a:lnTo>
                <a:lnTo>
                  <a:pt x="33830" y="9185"/>
                </a:lnTo>
                <a:lnTo>
                  <a:pt x="30038" y="3729"/>
                </a:lnTo>
                <a:lnTo>
                  <a:pt x="24431" y="541"/>
                </a:lnTo>
                <a:lnTo>
                  <a:pt x="16934" y="0"/>
                </a:lnTo>
                <a:close/>
              </a:path>
            </a:pathLst>
          </a:custGeom>
          <a:solidFill>
            <a:srgbClr val="000A38">
              <a:alpha val="35998"/>
            </a:srgbClr>
          </a:solidFill>
        </p:spPr>
        <p:txBody>
          <a:bodyPr wrap="square" lIns="0" tIns="0" rIns="0" bIns="0" rtlCol="0"/>
          <a:lstStyle/>
          <a:p>
            <a:endParaRPr/>
          </a:p>
        </p:txBody>
      </p:sp>
      <p:sp>
        <p:nvSpPr>
          <p:cNvPr id="761" name="object 761"/>
          <p:cNvSpPr/>
          <p:nvPr/>
        </p:nvSpPr>
        <p:spPr>
          <a:xfrm>
            <a:off x="1866694" y="698798"/>
            <a:ext cx="36195" cy="36195"/>
          </a:xfrm>
          <a:custGeom>
            <a:avLst/>
            <a:gdLst/>
            <a:ahLst/>
            <a:cxnLst/>
            <a:rect l="l" t="t" r="r" b="b"/>
            <a:pathLst>
              <a:path w="36194" h="36195">
                <a:moveTo>
                  <a:pt x="17740" y="0"/>
                </a:moveTo>
                <a:lnTo>
                  <a:pt x="10546" y="2047"/>
                </a:lnTo>
                <a:lnTo>
                  <a:pt x="4939" y="5795"/>
                </a:lnTo>
                <a:lnTo>
                  <a:pt x="1297" y="11283"/>
                </a:lnTo>
                <a:lnTo>
                  <a:pt x="0" y="18546"/>
                </a:lnTo>
                <a:lnTo>
                  <a:pt x="0" y="29836"/>
                </a:lnTo>
                <a:lnTo>
                  <a:pt x="7257" y="35884"/>
                </a:lnTo>
                <a:lnTo>
                  <a:pt x="29433" y="35884"/>
                </a:lnTo>
                <a:lnTo>
                  <a:pt x="35884" y="29433"/>
                </a:lnTo>
                <a:lnTo>
                  <a:pt x="35078" y="7257"/>
                </a:lnTo>
                <a:lnTo>
                  <a:pt x="28627" y="1209"/>
                </a:lnTo>
                <a:lnTo>
                  <a:pt x="17740" y="0"/>
                </a:lnTo>
                <a:close/>
              </a:path>
            </a:pathLst>
          </a:custGeom>
          <a:solidFill>
            <a:srgbClr val="000A38">
              <a:alpha val="35998"/>
            </a:srgbClr>
          </a:solidFill>
        </p:spPr>
        <p:txBody>
          <a:bodyPr wrap="square" lIns="0" tIns="0" rIns="0" bIns="0" rtlCol="0"/>
          <a:lstStyle/>
          <a:p>
            <a:endParaRPr/>
          </a:p>
        </p:txBody>
      </p:sp>
      <p:sp>
        <p:nvSpPr>
          <p:cNvPr id="762" name="object 762"/>
          <p:cNvSpPr/>
          <p:nvPr/>
        </p:nvSpPr>
        <p:spPr>
          <a:xfrm>
            <a:off x="0" y="751816"/>
            <a:ext cx="5080" cy="24765"/>
          </a:xfrm>
          <a:custGeom>
            <a:avLst/>
            <a:gdLst/>
            <a:ahLst/>
            <a:cxnLst/>
            <a:rect l="l" t="t" r="r" b="b"/>
            <a:pathLst>
              <a:path w="5080" h="24765">
                <a:moveTo>
                  <a:pt x="0" y="0"/>
                </a:moveTo>
                <a:lnTo>
                  <a:pt x="0" y="24573"/>
                </a:lnTo>
                <a:lnTo>
                  <a:pt x="2569" y="21018"/>
                </a:lnTo>
                <a:lnTo>
                  <a:pt x="4736" y="14717"/>
                </a:lnTo>
                <a:lnTo>
                  <a:pt x="3678" y="6420"/>
                </a:lnTo>
                <a:lnTo>
                  <a:pt x="503" y="354"/>
                </a:lnTo>
                <a:lnTo>
                  <a:pt x="0" y="0"/>
                </a:lnTo>
                <a:close/>
              </a:path>
            </a:pathLst>
          </a:custGeom>
          <a:solidFill>
            <a:srgbClr val="000A38">
              <a:alpha val="35998"/>
            </a:srgbClr>
          </a:solidFill>
        </p:spPr>
        <p:txBody>
          <a:bodyPr wrap="square" lIns="0" tIns="0" rIns="0" bIns="0" rtlCol="0"/>
          <a:lstStyle/>
          <a:p>
            <a:endParaRPr/>
          </a:p>
        </p:txBody>
      </p:sp>
      <p:sp>
        <p:nvSpPr>
          <p:cNvPr id="763" name="object 763"/>
          <p:cNvSpPr/>
          <p:nvPr/>
        </p:nvSpPr>
        <p:spPr>
          <a:xfrm>
            <a:off x="7157831" y="789113"/>
            <a:ext cx="35560" cy="35560"/>
          </a:xfrm>
          <a:custGeom>
            <a:avLst/>
            <a:gdLst/>
            <a:ahLst/>
            <a:cxnLst/>
            <a:rect l="l" t="t" r="r" b="b"/>
            <a:pathLst>
              <a:path w="35559" h="35559">
                <a:moveTo>
                  <a:pt x="16531" y="0"/>
                </a:moveTo>
                <a:lnTo>
                  <a:pt x="9185" y="1713"/>
                </a:lnTo>
                <a:lnTo>
                  <a:pt x="3729" y="5543"/>
                </a:lnTo>
                <a:lnTo>
                  <a:pt x="541" y="11339"/>
                </a:lnTo>
                <a:lnTo>
                  <a:pt x="0" y="18949"/>
                </a:lnTo>
                <a:lnTo>
                  <a:pt x="1946" y="26068"/>
                </a:lnTo>
                <a:lnTo>
                  <a:pt x="5896" y="31449"/>
                </a:lnTo>
                <a:lnTo>
                  <a:pt x="11736" y="34712"/>
                </a:lnTo>
                <a:lnTo>
                  <a:pt x="19353" y="35480"/>
                </a:lnTo>
                <a:lnTo>
                  <a:pt x="30239" y="34675"/>
                </a:lnTo>
                <a:lnTo>
                  <a:pt x="35077" y="27014"/>
                </a:lnTo>
                <a:lnTo>
                  <a:pt x="35480" y="16127"/>
                </a:lnTo>
                <a:lnTo>
                  <a:pt x="33540" y="8731"/>
                </a:lnTo>
                <a:lnTo>
                  <a:pt x="29634" y="3527"/>
                </a:lnTo>
                <a:lnTo>
                  <a:pt x="23914" y="592"/>
                </a:lnTo>
                <a:lnTo>
                  <a:pt x="16531" y="0"/>
                </a:lnTo>
                <a:close/>
              </a:path>
            </a:pathLst>
          </a:custGeom>
          <a:solidFill>
            <a:srgbClr val="000A38">
              <a:alpha val="35998"/>
            </a:srgbClr>
          </a:solidFill>
        </p:spPr>
        <p:txBody>
          <a:bodyPr wrap="square" lIns="0" tIns="0" rIns="0" bIns="0" rtlCol="0"/>
          <a:lstStyle/>
          <a:p>
            <a:endParaRPr/>
          </a:p>
        </p:txBody>
      </p:sp>
      <p:sp>
        <p:nvSpPr>
          <p:cNvPr id="764" name="object 764"/>
          <p:cNvSpPr/>
          <p:nvPr/>
        </p:nvSpPr>
        <p:spPr>
          <a:xfrm>
            <a:off x="5938163" y="791533"/>
            <a:ext cx="36195" cy="36195"/>
          </a:xfrm>
          <a:custGeom>
            <a:avLst/>
            <a:gdLst/>
            <a:ahLst/>
            <a:cxnLst/>
            <a:rect l="l" t="t" r="r" b="b"/>
            <a:pathLst>
              <a:path w="36195" h="36194">
                <a:moveTo>
                  <a:pt x="17740" y="0"/>
                </a:moveTo>
                <a:lnTo>
                  <a:pt x="10546" y="2047"/>
                </a:lnTo>
                <a:lnTo>
                  <a:pt x="4939" y="5795"/>
                </a:lnTo>
                <a:lnTo>
                  <a:pt x="1297" y="11283"/>
                </a:lnTo>
                <a:lnTo>
                  <a:pt x="0" y="18546"/>
                </a:lnTo>
                <a:lnTo>
                  <a:pt x="0" y="29836"/>
                </a:lnTo>
                <a:lnTo>
                  <a:pt x="7257" y="35884"/>
                </a:lnTo>
                <a:lnTo>
                  <a:pt x="29433" y="35884"/>
                </a:lnTo>
                <a:lnTo>
                  <a:pt x="35884" y="29030"/>
                </a:lnTo>
                <a:lnTo>
                  <a:pt x="35481" y="18143"/>
                </a:lnTo>
                <a:lnTo>
                  <a:pt x="35481" y="7257"/>
                </a:lnTo>
                <a:lnTo>
                  <a:pt x="29030" y="1209"/>
                </a:lnTo>
                <a:lnTo>
                  <a:pt x="17740" y="0"/>
                </a:lnTo>
                <a:close/>
              </a:path>
            </a:pathLst>
          </a:custGeom>
          <a:solidFill>
            <a:srgbClr val="000A38">
              <a:alpha val="35998"/>
            </a:srgbClr>
          </a:solidFill>
        </p:spPr>
        <p:txBody>
          <a:bodyPr wrap="square" lIns="0" tIns="0" rIns="0" bIns="0" rtlCol="0"/>
          <a:lstStyle/>
          <a:p>
            <a:endParaRPr/>
          </a:p>
        </p:txBody>
      </p:sp>
      <p:sp>
        <p:nvSpPr>
          <p:cNvPr id="765" name="object 765"/>
          <p:cNvSpPr/>
          <p:nvPr/>
        </p:nvSpPr>
        <p:spPr>
          <a:xfrm>
            <a:off x="2615831" y="789517"/>
            <a:ext cx="34290" cy="34290"/>
          </a:xfrm>
          <a:custGeom>
            <a:avLst/>
            <a:gdLst/>
            <a:ahLst/>
            <a:cxnLst/>
            <a:rect l="l" t="t" r="r" b="b"/>
            <a:pathLst>
              <a:path w="34289" h="34290">
                <a:moveTo>
                  <a:pt x="17740" y="0"/>
                </a:moveTo>
                <a:lnTo>
                  <a:pt x="10319" y="1581"/>
                </a:lnTo>
                <a:lnTo>
                  <a:pt x="4636" y="5090"/>
                </a:lnTo>
                <a:lnTo>
                  <a:pt x="1071" y="10489"/>
                </a:lnTo>
                <a:lnTo>
                  <a:pt x="0" y="17740"/>
                </a:lnTo>
                <a:lnTo>
                  <a:pt x="1713" y="24859"/>
                </a:lnTo>
                <a:lnTo>
                  <a:pt x="5543" y="30239"/>
                </a:lnTo>
                <a:lnTo>
                  <a:pt x="11339" y="33503"/>
                </a:lnTo>
                <a:lnTo>
                  <a:pt x="18950" y="34271"/>
                </a:lnTo>
                <a:lnTo>
                  <a:pt x="28223" y="33868"/>
                </a:lnTo>
                <a:lnTo>
                  <a:pt x="33868" y="27417"/>
                </a:lnTo>
                <a:lnTo>
                  <a:pt x="34271" y="18143"/>
                </a:lnTo>
                <a:lnTo>
                  <a:pt x="33616" y="10659"/>
                </a:lnTo>
                <a:lnTo>
                  <a:pt x="30542" y="5140"/>
                </a:lnTo>
                <a:lnTo>
                  <a:pt x="25199" y="1587"/>
                </a:lnTo>
                <a:lnTo>
                  <a:pt x="17740" y="0"/>
                </a:lnTo>
                <a:close/>
              </a:path>
            </a:pathLst>
          </a:custGeom>
          <a:solidFill>
            <a:srgbClr val="000A38">
              <a:alpha val="35998"/>
            </a:srgbClr>
          </a:solidFill>
        </p:spPr>
        <p:txBody>
          <a:bodyPr wrap="square" lIns="0" tIns="0" rIns="0" bIns="0" rtlCol="0"/>
          <a:lstStyle/>
          <a:p>
            <a:endParaRPr/>
          </a:p>
        </p:txBody>
      </p:sp>
      <p:sp>
        <p:nvSpPr>
          <p:cNvPr id="766" name="object 766"/>
          <p:cNvSpPr/>
          <p:nvPr/>
        </p:nvSpPr>
        <p:spPr>
          <a:xfrm>
            <a:off x="3966537" y="705652"/>
            <a:ext cx="36830" cy="37465"/>
          </a:xfrm>
          <a:custGeom>
            <a:avLst/>
            <a:gdLst/>
            <a:ahLst/>
            <a:cxnLst/>
            <a:rect l="l" t="t" r="r" b="b"/>
            <a:pathLst>
              <a:path w="36829" h="37465">
                <a:moveTo>
                  <a:pt x="18949" y="0"/>
                </a:moveTo>
                <a:lnTo>
                  <a:pt x="11396" y="1348"/>
                </a:lnTo>
                <a:lnTo>
                  <a:pt x="5694" y="4737"/>
                </a:lnTo>
                <a:lnTo>
                  <a:pt x="1883" y="10092"/>
                </a:lnTo>
                <a:lnTo>
                  <a:pt x="0" y="17337"/>
                </a:lnTo>
                <a:lnTo>
                  <a:pt x="358" y="24790"/>
                </a:lnTo>
                <a:lnTo>
                  <a:pt x="3175" y="30693"/>
                </a:lnTo>
                <a:lnTo>
                  <a:pt x="8334" y="34857"/>
                </a:lnTo>
                <a:lnTo>
                  <a:pt x="15724" y="37094"/>
                </a:lnTo>
                <a:lnTo>
                  <a:pt x="23876" y="36407"/>
                </a:lnTo>
                <a:lnTo>
                  <a:pt x="30743" y="32507"/>
                </a:lnTo>
                <a:lnTo>
                  <a:pt x="35342" y="26264"/>
                </a:lnTo>
                <a:lnTo>
                  <a:pt x="36690" y="18547"/>
                </a:lnTo>
                <a:lnTo>
                  <a:pt x="35279" y="11283"/>
                </a:lnTo>
                <a:lnTo>
                  <a:pt x="31751" y="5796"/>
                </a:lnTo>
                <a:lnTo>
                  <a:pt x="26257" y="2047"/>
                </a:lnTo>
                <a:lnTo>
                  <a:pt x="18949" y="0"/>
                </a:lnTo>
                <a:close/>
              </a:path>
            </a:pathLst>
          </a:custGeom>
          <a:solidFill>
            <a:srgbClr val="000A38">
              <a:alpha val="35998"/>
            </a:srgbClr>
          </a:solidFill>
        </p:spPr>
        <p:txBody>
          <a:bodyPr wrap="square" lIns="0" tIns="0" rIns="0" bIns="0" rtlCol="0"/>
          <a:lstStyle/>
          <a:p>
            <a:endParaRPr/>
          </a:p>
        </p:txBody>
      </p:sp>
      <p:sp>
        <p:nvSpPr>
          <p:cNvPr id="767" name="object 767"/>
          <p:cNvSpPr/>
          <p:nvPr/>
        </p:nvSpPr>
        <p:spPr>
          <a:xfrm>
            <a:off x="101907" y="670574"/>
            <a:ext cx="36830" cy="35560"/>
          </a:xfrm>
          <a:custGeom>
            <a:avLst/>
            <a:gdLst/>
            <a:ahLst/>
            <a:cxnLst/>
            <a:rect l="l" t="t" r="r" b="b"/>
            <a:pathLst>
              <a:path w="36830" h="35559">
                <a:moveTo>
                  <a:pt x="18546" y="0"/>
                </a:moveTo>
                <a:lnTo>
                  <a:pt x="0" y="28627"/>
                </a:lnTo>
                <a:lnTo>
                  <a:pt x="6047" y="35481"/>
                </a:lnTo>
                <a:lnTo>
                  <a:pt x="17337" y="35481"/>
                </a:lnTo>
                <a:lnTo>
                  <a:pt x="24664" y="34599"/>
                </a:lnTo>
                <a:lnTo>
                  <a:pt x="30290" y="31448"/>
                </a:lnTo>
                <a:lnTo>
                  <a:pt x="34177" y="26182"/>
                </a:lnTo>
                <a:lnTo>
                  <a:pt x="36287" y="18949"/>
                </a:lnTo>
                <a:lnTo>
                  <a:pt x="34536" y="11509"/>
                </a:lnTo>
                <a:lnTo>
                  <a:pt x="31046" y="5695"/>
                </a:lnTo>
                <a:lnTo>
                  <a:pt x="25741" y="1770"/>
                </a:lnTo>
                <a:lnTo>
                  <a:pt x="18546" y="0"/>
                </a:lnTo>
                <a:close/>
              </a:path>
            </a:pathLst>
          </a:custGeom>
          <a:solidFill>
            <a:srgbClr val="000A38">
              <a:alpha val="35998"/>
            </a:srgbClr>
          </a:solidFill>
        </p:spPr>
        <p:txBody>
          <a:bodyPr wrap="square" lIns="0" tIns="0" rIns="0" bIns="0" rtlCol="0"/>
          <a:lstStyle/>
          <a:p>
            <a:endParaRPr/>
          </a:p>
        </p:txBody>
      </p:sp>
      <p:sp>
        <p:nvSpPr>
          <p:cNvPr id="768" name="object 768"/>
          <p:cNvSpPr/>
          <p:nvPr/>
        </p:nvSpPr>
        <p:spPr>
          <a:xfrm>
            <a:off x="1320767" y="662913"/>
            <a:ext cx="36830" cy="36830"/>
          </a:xfrm>
          <a:custGeom>
            <a:avLst/>
            <a:gdLst/>
            <a:ahLst/>
            <a:cxnLst/>
            <a:rect l="l" t="t" r="r" b="b"/>
            <a:pathLst>
              <a:path w="36830" h="36829">
                <a:moveTo>
                  <a:pt x="18547" y="0"/>
                </a:moveTo>
                <a:lnTo>
                  <a:pt x="11339" y="1071"/>
                </a:lnTo>
                <a:lnTo>
                  <a:pt x="5947" y="4637"/>
                </a:lnTo>
                <a:lnTo>
                  <a:pt x="2217" y="10319"/>
                </a:lnTo>
                <a:lnTo>
                  <a:pt x="0" y="17741"/>
                </a:lnTo>
                <a:lnTo>
                  <a:pt x="0" y="28627"/>
                </a:lnTo>
                <a:lnTo>
                  <a:pt x="5241" y="35885"/>
                </a:lnTo>
                <a:lnTo>
                  <a:pt x="16531" y="36691"/>
                </a:lnTo>
                <a:lnTo>
                  <a:pt x="23933" y="36224"/>
                </a:lnTo>
                <a:lnTo>
                  <a:pt x="30088" y="33566"/>
                </a:lnTo>
                <a:lnTo>
                  <a:pt x="34504" y="28639"/>
                </a:lnTo>
                <a:lnTo>
                  <a:pt x="36690" y="21369"/>
                </a:lnTo>
                <a:lnTo>
                  <a:pt x="36293" y="12700"/>
                </a:lnTo>
                <a:lnTo>
                  <a:pt x="32910" y="6149"/>
                </a:lnTo>
                <a:lnTo>
                  <a:pt x="26881" y="1864"/>
                </a:lnTo>
                <a:lnTo>
                  <a:pt x="18547" y="0"/>
                </a:lnTo>
                <a:close/>
              </a:path>
            </a:pathLst>
          </a:custGeom>
          <a:solidFill>
            <a:srgbClr val="000A38">
              <a:alpha val="35998"/>
            </a:srgbClr>
          </a:solidFill>
        </p:spPr>
        <p:txBody>
          <a:bodyPr wrap="square" lIns="0" tIns="0" rIns="0" bIns="0" rtlCol="0"/>
          <a:lstStyle/>
          <a:p>
            <a:endParaRPr/>
          </a:p>
        </p:txBody>
      </p:sp>
      <p:sp>
        <p:nvSpPr>
          <p:cNvPr id="769" name="object 769"/>
          <p:cNvSpPr/>
          <p:nvPr/>
        </p:nvSpPr>
        <p:spPr>
          <a:xfrm>
            <a:off x="9258077" y="795968"/>
            <a:ext cx="36195" cy="36195"/>
          </a:xfrm>
          <a:custGeom>
            <a:avLst/>
            <a:gdLst/>
            <a:ahLst/>
            <a:cxnLst/>
            <a:rect l="l" t="t" r="r" b="b"/>
            <a:pathLst>
              <a:path w="36195" h="36194">
                <a:moveTo>
                  <a:pt x="18143" y="0"/>
                </a:moveTo>
                <a:lnTo>
                  <a:pt x="10149" y="1644"/>
                </a:lnTo>
                <a:lnTo>
                  <a:pt x="4384" y="5291"/>
                </a:lnTo>
                <a:lnTo>
                  <a:pt x="963" y="10829"/>
                </a:lnTo>
                <a:lnTo>
                  <a:pt x="0" y="18143"/>
                </a:lnTo>
                <a:lnTo>
                  <a:pt x="1417" y="25565"/>
                </a:lnTo>
                <a:lnTo>
                  <a:pt x="4989" y="31247"/>
                </a:lnTo>
                <a:lnTo>
                  <a:pt x="10602" y="34813"/>
                </a:lnTo>
                <a:lnTo>
                  <a:pt x="18143" y="35884"/>
                </a:lnTo>
                <a:lnTo>
                  <a:pt x="25508" y="34347"/>
                </a:lnTo>
                <a:lnTo>
                  <a:pt x="31096" y="30542"/>
                </a:lnTo>
                <a:lnTo>
                  <a:pt x="34642" y="24771"/>
                </a:lnTo>
                <a:lnTo>
                  <a:pt x="35884" y="17337"/>
                </a:lnTo>
                <a:lnTo>
                  <a:pt x="35884" y="6047"/>
                </a:lnTo>
                <a:lnTo>
                  <a:pt x="28223" y="1209"/>
                </a:lnTo>
                <a:lnTo>
                  <a:pt x="18143" y="0"/>
                </a:lnTo>
                <a:close/>
              </a:path>
            </a:pathLst>
          </a:custGeom>
          <a:solidFill>
            <a:srgbClr val="000A38">
              <a:alpha val="35998"/>
            </a:srgbClr>
          </a:solidFill>
        </p:spPr>
        <p:txBody>
          <a:bodyPr wrap="square" lIns="0" tIns="0" rIns="0" bIns="0" rtlCol="0"/>
          <a:lstStyle/>
          <a:p>
            <a:endParaRPr/>
          </a:p>
        </p:txBody>
      </p:sp>
      <p:sp>
        <p:nvSpPr>
          <p:cNvPr id="770" name="object 770"/>
          <p:cNvSpPr/>
          <p:nvPr/>
        </p:nvSpPr>
        <p:spPr>
          <a:xfrm>
            <a:off x="4719303" y="799999"/>
            <a:ext cx="34925" cy="34925"/>
          </a:xfrm>
          <a:custGeom>
            <a:avLst/>
            <a:gdLst/>
            <a:ahLst/>
            <a:cxnLst/>
            <a:rect l="l" t="t" r="r" b="b"/>
            <a:pathLst>
              <a:path w="34925" h="34925">
                <a:moveTo>
                  <a:pt x="16530" y="0"/>
                </a:moveTo>
                <a:lnTo>
                  <a:pt x="9412" y="1770"/>
                </a:lnTo>
                <a:lnTo>
                  <a:pt x="4031" y="5695"/>
                </a:lnTo>
                <a:lnTo>
                  <a:pt x="768" y="11509"/>
                </a:lnTo>
                <a:lnTo>
                  <a:pt x="0" y="18949"/>
                </a:lnTo>
                <a:lnTo>
                  <a:pt x="806" y="28223"/>
                </a:lnTo>
                <a:lnTo>
                  <a:pt x="6854" y="33868"/>
                </a:lnTo>
                <a:lnTo>
                  <a:pt x="27820" y="34675"/>
                </a:lnTo>
                <a:lnTo>
                  <a:pt x="33868" y="28224"/>
                </a:lnTo>
                <a:lnTo>
                  <a:pt x="34674" y="17337"/>
                </a:lnTo>
                <a:lnTo>
                  <a:pt x="32916" y="9922"/>
                </a:lnTo>
                <a:lnTo>
                  <a:pt x="29382" y="4284"/>
                </a:lnTo>
                <a:lnTo>
                  <a:pt x="23958" y="838"/>
                </a:lnTo>
                <a:lnTo>
                  <a:pt x="16530" y="0"/>
                </a:lnTo>
                <a:close/>
              </a:path>
            </a:pathLst>
          </a:custGeom>
          <a:solidFill>
            <a:srgbClr val="000A38">
              <a:alpha val="35998"/>
            </a:srgbClr>
          </a:solidFill>
        </p:spPr>
        <p:txBody>
          <a:bodyPr wrap="square" lIns="0" tIns="0" rIns="0" bIns="0" rtlCol="0"/>
          <a:lstStyle/>
          <a:p>
            <a:endParaRPr/>
          </a:p>
        </p:txBody>
      </p:sp>
      <p:sp>
        <p:nvSpPr>
          <p:cNvPr id="771" name="object 771"/>
          <p:cNvSpPr/>
          <p:nvPr/>
        </p:nvSpPr>
        <p:spPr>
          <a:xfrm>
            <a:off x="9338306" y="928619"/>
            <a:ext cx="33655" cy="34290"/>
          </a:xfrm>
          <a:custGeom>
            <a:avLst/>
            <a:gdLst/>
            <a:ahLst/>
            <a:cxnLst/>
            <a:rect l="l" t="t" r="r" b="b"/>
            <a:pathLst>
              <a:path w="33654" h="34290">
                <a:moveTo>
                  <a:pt x="14117" y="0"/>
                </a:moveTo>
                <a:lnTo>
                  <a:pt x="7093" y="2293"/>
                </a:lnTo>
                <a:lnTo>
                  <a:pt x="2375" y="6552"/>
                </a:lnTo>
                <a:lnTo>
                  <a:pt x="0" y="12473"/>
                </a:lnTo>
                <a:lnTo>
                  <a:pt x="6" y="19756"/>
                </a:lnTo>
                <a:lnTo>
                  <a:pt x="1216" y="29030"/>
                </a:lnTo>
                <a:lnTo>
                  <a:pt x="7666" y="33868"/>
                </a:lnTo>
                <a:lnTo>
                  <a:pt x="16940" y="33465"/>
                </a:lnTo>
                <a:lnTo>
                  <a:pt x="27423" y="32659"/>
                </a:lnTo>
                <a:lnTo>
                  <a:pt x="32665" y="26208"/>
                </a:lnTo>
                <a:lnTo>
                  <a:pt x="33471" y="15321"/>
                </a:lnTo>
                <a:lnTo>
                  <a:pt x="30787" y="8448"/>
                </a:lnTo>
                <a:lnTo>
                  <a:pt x="26818" y="3276"/>
                </a:lnTo>
                <a:lnTo>
                  <a:pt x="21337" y="296"/>
                </a:lnTo>
                <a:lnTo>
                  <a:pt x="14117" y="0"/>
                </a:lnTo>
                <a:close/>
              </a:path>
            </a:pathLst>
          </a:custGeom>
          <a:solidFill>
            <a:srgbClr val="000A38">
              <a:alpha val="35998"/>
            </a:srgbClr>
          </a:solidFill>
        </p:spPr>
        <p:txBody>
          <a:bodyPr wrap="square" lIns="0" tIns="0" rIns="0" bIns="0" rtlCol="0"/>
          <a:lstStyle/>
          <a:p>
            <a:endParaRPr/>
          </a:p>
        </p:txBody>
      </p:sp>
      <p:sp>
        <p:nvSpPr>
          <p:cNvPr id="772" name="object 772"/>
          <p:cNvSpPr/>
          <p:nvPr/>
        </p:nvSpPr>
        <p:spPr>
          <a:xfrm>
            <a:off x="4041934" y="839513"/>
            <a:ext cx="34925" cy="34290"/>
          </a:xfrm>
          <a:custGeom>
            <a:avLst/>
            <a:gdLst/>
            <a:ahLst/>
            <a:cxnLst/>
            <a:rect l="l" t="t" r="r" b="b"/>
            <a:pathLst>
              <a:path w="34925" h="34290">
                <a:moveTo>
                  <a:pt x="17740" y="0"/>
                </a:moveTo>
                <a:lnTo>
                  <a:pt x="10319" y="1581"/>
                </a:lnTo>
                <a:lnTo>
                  <a:pt x="4636" y="5090"/>
                </a:lnTo>
                <a:lnTo>
                  <a:pt x="1071" y="10489"/>
                </a:lnTo>
                <a:lnTo>
                  <a:pt x="0" y="17740"/>
                </a:lnTo>
                <a:lnTo>
                  <a:pt x="1537" y="24859"/>
                </a:lnTo>
                <a:lnTo>
                  <a:pt x="5342" y="30239"/>
                </a:lnTo>
                <a:lnTo>
                  <a:pt x="11113" y="33503"/>
                </a:lnTo>
                <a:lnTo>
                  <a:pt x="18546" y="34271"/>
                </a:lnTo>
                <a:lnTo>
                  <a:pt x="27820" y="33868"/>
                </a:lnTo>
                <a:lnTo>
                  <a:pt x="33464" y="27417"/>
                </a:lnTo>
                <a:lnTo>
                  <a:pt x="33868" y="18143"/>
                </a:lnTo>
                <a:lnTo>
                  <a:pt x="34675" y="6854"/>
                </a:lnTo>
                <a:lnTo>
                  <a:pt x="29030" y="806"/>
                </a:lnTo>
                <a:lnTo>
                  <a:pt x="17740" y="0"/>
                </a:lnTo>
                <a:close/>
              </a:path>
            </a:pathLst>
          </a:custGeom>
          <a:solidFill>
            <a:srgbClr val="000A38">
              <a:alpha val="35998"/>
            </a:srgbClr>
          </a:solidFill>
        </p:spPr>
        <p:txBody>
          <a:bodyPr wrap="square" lIns="0" tIns="0" rIns="0" bIns="0" rtlCol="0"/>
          <a:lstStyle/>
          <a:p>
            <a:endParaRPr/>
          </a:p>
        </p:txBody>
      </p:sp>
      <p:sp>
        <p:nvSpPr>
          <p:cNvPr id="773" name="object 773"/>
          <p:cNvSpPr/>
          <p:nvPr/>
        </p:nvSpPr>
        <p:spPr>
          <a:xfrm>
            <a:off x="4926546" y="854028"/>
            <a:ext cx="34290" cy="34290"/>
          </a:xfrm>
          <a:custGeom>
            <a:avLst/>
            <a:gdLst/>
            <a:ahLst/>
            <a:cxnLst/>
            <a:rect l="l" t="t" r="r" b="b"/>
            <a:pathLst>
              <a:path w="34289" h="34290">
                <a:moveTo>
                  <a:pt x="19756" y="0"/>
                </a:moveTo>
                <a:lnTo>
                  <a:pt x="12247" y="289"/>
                </a:lnTo>
                <a:lnTo>
                  <a:pt x="6249" y="2923"/>
                </a:lnTo>
                <a:lnTo>
                  <a:pt x="2066" y="7824"/>
                </a:lnTo>
                <a:lnTo>
                  <a:pt x="0" y="14918"/>
                </a:lnTo>
                <a:lnTo>
                  <a:pt x="686" y="22307"/>
                </a:lnTo>
                <a:lnTo>
                  <a:pt x="3981" y="27769"/>
                </a:lnTo>
                <a:lnTo>
                  <a:pt x="9015" y="31644"/>
                </a:lnTo>
                <a:lnTo>
                  <a:pt x="14918" y="34271"/>
                </a:lnTo>
                <a:lnTo>
                  <a:pt x="22925" y="32690"/>
                </a:lnTo>
                <a:lnTo>
                  <a:pt x="28778" y="29181"/>
                </a:lnTo>
                <a:lnTo>
                  <a:pt x="32438" y="23782"/>
                </a:lnTo>
                <a:lnTo>
                  <a:pt x="33868" y="16530"/>
                </a:lnTo>
                <a:lnTo>
                  <a:pt x="34271" y="7257"/>
                </a:lnTo>
                <a:lnTo>
                  <a:pt x="29030" y="806"/>
                </a:lnTo>
                <a:lnTo>
                  <a:pt x="19756" y="0"/>
                </a:lnTo>
                <a:close/>
              </a:path>
            </a:pathLst>
          </a:custGeom>
          <a:solidFill>
            <a:srgbClr val="000A38">
              <a:alpha val="35998"/>
            </a:srgbClr>
          </a:solidFill>
        </p:spPr>
        <p:txBody>
          <a:bodyPr wrap="square" lIns="0" tIns="0" rIns="0" bIns="0" rtlCol="0"/>
          <a:lstStyle/>
          <a:p>
            <a:endParaRPr/>
          </a:p>
        </p:txBody>
      </p:sp>
      <p:sp>
        <p:nvSpPr>
          <p:cNvPr id="774" name="object 774"/>
          <p:cNvSpPr/>
          <p:nvPr/>
        </p:nvSpPr>
        <p:spPr>
          <a:xfrm>
            <a:off x="8453297" y="913298"/>
            <a:ext cx="34290" cy="34925"/>
          </a:xfrm>
          <a:custGeom>
            <a:avLst/>
            <a:gdLst/>
            <a:ahLst/>
            <a:cxnLst/>
            <a:rect l="l" t="t" r="r" b="b"/>
            <a:pathLst>
              <a:path w="34290" h="34925">
                <a:moveTo>
                  <a:pt x="7661" y="0"/>
                </a:moveTo>
                <a:lnTo>
                  <a:pt x="1209" y="5644"/>
                </a:lnTo>
                <a:lnTo>
                  <a:pt x="0" y="15321"/>
                </a:lnTo>
                <a:lnTo>
                  <a:pt x="283" y="22881"/>
                </a:lnTo>
                <a:lnTo>
                  <a:pt x="2873" y="28626"/>
                </a:lnTo>
                <a:lnTo>
                  <a:pt x="7654" y="32557"/>
                </a:lnTo>
                <a:lnTo>
                  <a:pt x="14515" y="34674"/>
                </a:lnTo>
                <a:lnTo>
                  <a:pt x="26207" y="34674"/>
                </a:lnTo>
                <a:lnTo>
                  <a:pt x="33465" y="29433"/>
                </a:lnTo>
                <a:lnTo>
                  <a:pt x="33868" y="18546"/>
                </a:lnTo>
                <a:lnTo>
                  <a:pt x="32804" y="11176"/>
                </a:lnTo>
                <a:lnTo>
                  <a:pt x="29282" y="5543"/>
                </a:lnTo>
                <a:lnTo>
                  <a:pt x="23719" y="1877"/>
                </a:lnTo>
                <a:lnTo>
                  <a:pt x="16531" y="403"/>
                </a:lnTo>
                <a:lnTo>
                  <a:pt x="7661" y="0"/>
                </a:lnTo>
                <a:close/>
              </a:path>
            </a:pathLst>
          </a:custGeom>
          <a:solidFill>
            <a:srgbClr val="000A38">
              <a:alpha val="35998"/>
            </a:srgbClr>
          </a:solidFill>
        </p:spPr>
        <p:txBody>
          <a:bodyPr wrap="square" lIns="0" tIns="0" rIns="0" bIns="0" rtlCol="0"/>
          <a:lstStyle/>
          <a:p>
            <a:endParaRPr/>
          </a:p>
        </p:txBody>
      </p:sp>
      <p:sp>
        <p:nvSpPr>
          <p:cNvPr id="775" name="object 775"/>
          <p:cNvSpPr/>
          <p:nvPr/>
        </p:nvSpPr>
        <p:spPr>
          <a:xfrm>
            <a:off x="5807932" y="871365"/>
            <a:ext cx="34925" cy="34290"/>
          </a:xfrm>
          <a:custGeom>
            <a:avLst/>
            <a:gdLst/>
            <a:ahLst/>
            <a:cxnLst/>
            <a:rect l="l" t="t" r="r" b="b"/>
            <a:pathLst>
              <a:path w="34925" h="34290">
                <a:moveTo>
                  <a:pt x="16127" y="0"/>
                </a:moveTo>
                <a:lnTo>
                  <a:pt x="8958" y="1543"/>
                </a:lnTo>
                <a:lnTo>
                  <a:pt x="3830" y="5392"/>
                </a:lnTo>
                <a:lnTo>
                  <a:pt x="819" y="11283"/>
                </a:lnTo>
                <a:lnTo>
                  <a:pt x="0" y="18949"/>
                </a:lnTo>
                <a:lnTo>
                  <a:pt x="403" y="28626"/>
                </a:lnTo>
                <a:lnTo>
                  <a:pt x="6451" y="33868"/>
                </a:lnTo>
                <a:lnTo>
                  <a:pt x="15724" y="34271"/>
                </a:lnTo>
                <a:lnTo>
                  <a:pt x="27013" y="34271"/>
                </a:lnTo>
                <a:lnTo>
                  <a:pt x="31852" y="27014"/>
                </a:lnTo>
                <a:lnTo>
                  <a:pt x="34674" y="18546"/>
                </a:lnTo>
                <a:lnTo>
                  <a:pt x="32457" y="10659"/>
                </a:lnTo>
                <a:lnTo>
                  <a:pt x="28727" y="4737"/>
                </a:lnTo>
                <a:lnTo>
                  <a:pt x="23334" y="1083"/>
                </a:lnTo>
                <a:lnTo>
                  <a:pt x="16127" y="0"/>
                </a:lnTo>
                <a:close/>
              </a:path>
            </a:pathLst>
          </a:custGeom>
          <a:solidFill>
            <a:srgbClr val="000A38">
              <a:alpha val="35998"/>
            </a:srgbClr>
          </a:solidFill>
        </p:spPr>
        <p:txBody>
          <a:bodyPr wrap="square" lIns="0" tIns="0" rIns="0" bIns="0" rtlCol="0"/>
          <a:lstStyle/>
          <a:p>
            <a:endParaRPr/>
          </a:p>
        </p:txBody>
      </p:sp>
      <p:sp>
        <p:nvSpPr>
          <p:cNvPr id="776" name="object 776"/>
          <p:cNvSpPr/>
          <p:nvPr/>
        </p:nvSpPr>
        <p:spPr>
          <a:xfrm>
            <a:off x="6692140" y="884671"/>
            <a:ext cx="34290" cy="34925"/>
          </a:xfrm>
          <a:custGeom>
            <a:avLst/>
            <a:gdLst/>
            <a:ahLst/>
            <a:cxnLst/>
            <a:rect l="l" t="t" r="r" b="b"/>
            <a:pathLst>
              <a:path w="34290" h="34925">
                <a:moveTo>
                  <a:pt x="16127" y="0"/>
                </a:moveTo>
                <a:lnTo>
                  <a:pt x="8731" y="2752"/>
                </a:lnTo>
                <a:lnTo>
                  <a:pt x="3527" y="6904"/>
                </a:lnTo>
                <a:lnTo>
                  <a:pt x="592" y="12643"/>
                </a:lnTo>
                <a:lnTo>
                  <a:pt x="0" y="20159"/>
                </a:lnTo>
                <a:lnTo>
                  <a:pt x="805" y="29836"/>
                </a:lnTo>
                <a:lnTo>
                  <a:pt x="7257" y="34674"/>
                </a:lnTo>
                <a:lnTo>
                  <a:pt x="16531" y="34674"/>
                </a:lnTo>
                <a:lnTo>
                  <a:pt x="23945" y="33496"/>
                </a:lnTo>
                <a:lnTo>
                  <a:pt x="29584" y="30088"/>
                </a:lnTo>
                <a:lnTo>
                  <a:pt x="33030" y="24638"/>
                </a:lnTo>
                <a:lnTo>
                  <a:pt x="33868" y="17337"/>
                </a:lnTo>
                <a:lnTo>
                  <a:pt x="33465" y="6854"/>
                </a:lnTo>
                <a:lnTo>
                  <a:pt x="25804" y="1612"/>
                </a:lnTo>
                <a:lnTo>
                  <a:pt x="16127" y="0"/>
                </a:lnTo>
                <a:close/>
              </a:path>
            </a:pathLst>
          </a:custGeom>
          <a:solidFill>
            <a:srgbClr val="000A38">
              <a:alpha val="35998"/>
            </a:srgbClr>
          </a:solidFill>
        </p:spPr>
        <p:txBody>
          <a:bodyPr wrap="square" lIns="0" tIns="0" rIns="0" bIns="0" rtlCol="0"/>
          <a:lstStyle/>
          <a:p>
            <a:endParaRPr/>
          </a:p>
        </p:txBody>
      </p:sp>
      <p:sp>
        <p:nvSpPr>
          <p:cNvPr id="777" name="object 777"/>
          <p:cNvSpPr/>
          <p:nvPr/>
        </p:nvSpPr>
        <p:spPr>
          <a:xfrm>
            <a:off x="10217682" y="942731"/>
            <a:ext cx="34290" cy="34290"/>
          </a:xfrm>
          <a:custGeom>
            <a:avLst/>
            <a:gdLst/>
            <a:ahLst/>
            <a:cxnLst/>
            <a:rect l="l" t="t" r="r" b="b"/>
            <a:pathLst>
              <a:path w="34290" h="34290">
                <a:moveTo>
                  <a:pt x="15724" y="0"/>
                </a:moveTo>
                <a:lnTo>
                  <a:pt x="8844" y="1940"/>
                </a:lnTo>
                <a:lnTo>
                  <a:pt x="3628" y="5846"/>
                </a:lnTo>
                <a:lnTo>
                  <a:pt x="529" y="11566"/>
                </a:lnTo>
                <a:lnTo>
                  <a:pt x="0" y="18949"/>
                </a:lnTo>
                <a:lnTo>
                  <a:pt x="806" y="28223"/>
                </a:lnTo>
                <a:lnTo>
                  <a:pt x="7257" y="33464"/>
                </a:lnTo>
                <a:lnTo>
                  <a:pt x="16531" y="33464"/>
                </a:lnTo>
                <a:lnTo>
                  <a:pt x="27417" y="33868"/>
                </a:lnTo>
                <a:lnTo>
                  <a:pt x="33062" y="27417"/>
                </a:lnTo>
                <a:lnTo>
                  <a:pt x="33868" y="16530"/>
                </a:lnTo>
                <a:lnTo>
                  <a:pt x="32053" y="9185"/>
                </a:lnTo>
                <a:lnTo>
                  <a:pt x="28424" y="3729"/>
                </a:lnTo>
                <a:lnTo>
                  <a:pt x="22981" y="541"/>
                </a:lnTo>
                <a:lnTo>
                  <a:pt x="15724" y="0"/>
                </a:lnTo>
                <a:close/>
              </a:path>
            </a:pathLst>
          </a:custGeom>
          <a:solidFill>
            <a:srgbClr val="000A38">
              <a:alpha val="35998"/>
            </a:srgbClr>
          </a:solidFill>
        </p:spPr>
        <p:txBody>
          <a:bodyPr wrap="square" lIns="0" tIns="0" rIns="0" bIns="0" rtlCol="0"/>
          <a:lstStyle/>
          <a:p>
            <a:endParaRPr/>
          </a:p>
        </p:txBody>
      </p:sp>
      <p:sp>
        <p:nvSpPr>
          <p:cNvPr id="778" name="object 778"/>
          <p:cNvSpPr/>
          <p:nvPr/>
        </p:nvSpPr>
        <p:spPr>
          <a:xfrm>
            <a:off x="17608663" y="1041917"/>
            <a:ext cx="34925" cy="34290"/>
          </a:xfrm>
          <a:custGeom>
            <a:avLst/>
            <a:gdLst/>
            <a:ahLst/>
            <a:cxnLst/>
            <a:rect l="l" t="t" r="r" b="b"/>
            <a:pathLst>
              <a:path w="34925" h="34290">
                <a:moveTo>
                  <a:pt x="18143" y="0"/>
                </a:moveTo>
                <a:lnTo>
                  <a:pt x="0" y="26611"/>
                </a:lnTo>
                <a:lnTo>
                  <a:pt x="5242" y="33062"/>
                </a:lnTo>
                <a:lnTo>
                  <a:pt x="14515" y="33868"/>
                </a:lnTo>
                <a:lnTo>
                  <a:pt x="22087" y="33755"/>
                </a:lnTo>
                <a:lnTo>
                  <a:pt x="27921" y="31147"/>
                </a:lnTo>
                <a:lnTo>
                  <a:pt x="32091" y="26271"/>
                </a:lnTo>
                <a:lnTo>
                  <a:pt x="34675" y="19353"/>
                </a:lnTo>
                <a:lnTo>
                  <a:pt x="33396" y="11680"/>
                </a:lnTo>
                <a:lnTo>
                  <a:pt x="30189" y="5745"/>
                </a:lnTo>
                <a:lnTo>
                  <a:pt x="25092" y="1776"/>
                </a:lnTo>
                <a:lnTo>
                  <a:pt x="18143" y="0"/>
                </a:lnTo>
                <a:close/>
              </a:path>
            </a:pathLst>
          </a:custGeom>
          <a:solidFill>
            <a:srgbClr val="000A38">
              <a:alpha val="35998"/>
            </a:srgbClr>
          </a:solidFill>
        </p:spPr>
        <p:txBody>
          <a:bodyPr wrap="square" lIns="0" tIns="0" rIns="0" bIns="0" rtlCol="0"/>
          <a:lstStyle/>
          <a:p>
            <a:endParaRPr/>
          </a:p>
        </p:txBody>
      </p:sp>
      <p:sp>
        <p:nvSpPr>
          <p:cNvPr id="779" name="object 779"/>
          <p:cNvSpPr/>
          <p:nvPr/>
        </p:nvSpPr>
        <p:spPr>
          <a:xfrm>
            <a:off x="7571913" y="899186"/>
            <a:ext cx="34290" cy="34290"/>
          </a:xfrm>
          <a:custGeom>
            <a:avLst/>
            <a:gdLst/>
            <a:ahLst/>
            <a:cxnLst/>
            <a:rect l="l" t="t" r="r" b="b"/>
            <a:pathLst>
              <a:path w="34290" h="34290">
                <a:moveTo>
                  <a:pt x="16127" y="0"/>
                </a:moveTo>
                <a:lnTo>
                  <a:pt x="9185" y="2513"/>
                </a:lnTo>
                <a:lnTo>
                  <a:pt x="3830" y="6501"/>
                </a:lnTo>
                <a:lnTo>
                  <a:pt x="592" y="12077"/>
                </a:lnTo>
                <a:lnTo>
                  <a:pt x="0" y="19353"/>
                </a:lnTo>
                <a:lnTo>
                  <a:pt x="2066" y="26447"/>
                </a:lnTo>
                <a:lnTo>
                  <a:pt x="6249" y="31348"/>
                </a:lnTo>
                <a:lnTo>
                  <a:pt x="12247" y="33981"/>
                </a:lnTo>
                <a:lnTo>
                  <a:pt x="19756" y="34271"/>
                </a:lnTo>
                <a:lnTo>
                  <a:pt x="29433" y="33061"/>
                </a:lnTo>
                <a:lnTo>
                  <a:pt x="34271" y="26610"/>
                </a:lnTo>
                <a:lnTo>
                  <a:pt x="33868" y="17337"/>
                </a:lnTo>
                <a:lnTo>
                  <a:pt x="33868" y="6854"/>
                </a:lnTo>
                <a:lnTo>
                  <a:pt x="27417" y="806"/>
                </a:lnTo>
                <a:lnTo>
                  <a:pt x="16127" y="0"/>
                </a:lnTo>
                <a:close/>
              </a:path>
            </a:pathLst>
          </a:custGeom>
          <a:solidFill>
            <a:srgbClr val="000A38">
              <a:alpha val="35998"/>
            </a:srgbClr>
          </a:solidFill>
        </p:spPr>
        <p:txBody>
          <a:bodyPr wrap="square" lIns="0" tIns="0" rIns="0" bIns="0" rtlCol="0"/>
          <a:lstStyle/>
          <a:p>
            <a:endParaRPr/>
          </a:p>
        </p:txBody>
      </p:sp>
      <p:sp>
        <p:nvSpPr>
          <p:cNvPr id="780" name="object 780"/>
          <p:cNvSpPr/>
          <p:nvPr/>
        </p:nvSpPr>
        <p:spPr>
          <a:xfrm>
            <a:off x="16728084" y="1028209"/>
            <a:ext cx="34290" cy="34290"/>
          </a:xfrm>
          <a:custGeom>
            <a:avLst/>
            <a:gdLst/>
            <a:ahLst/>
            <a:cxnLst/>
            <a:rect l="l" t="t" r="r" b="b"/>
            <a:pathLst>
              <a:path w="34290" h="34290">
                <a:moveTo>
                  <a:pt x="20159" y="0"/>
                </a:moveTo>
                <a:lnTo>
                  <a:pt x="12700" y="176"/>
                </a:lnTo>
                <a:lnTo>
                  <a:pt x="6753" y="2923"/>
                </a:lnTo>
                <a:lnTo>
                  <a:pt x="2469" y="7937"/>
                </a:lnTo>
                <a:lnTo>
                  <a:pt x="0" y="14918"/>
                </a:lnTo>
                <a:lnTo>
                  <a:pt x="238" y="22188"/>
                </a:lnTo>
                <a:lnTo>
                  <a:pt x="3123" y="27719"/>
                </a:lnTo>
                <a:lnTo>
                  <a:pt x="8277" y="31587"/>
                </a:lnTo>
                <a:lnTo>
                  <a:pt x="15320" y="33868"/>
                </a:lnTo>
                <a:lnTo>
                  <a:pt x="27012" y="33868"/>
                </a:lnTo>
                <a:lnTo>
                  <a:pt x="33464" y="28626"/>
                </a:lnTo>
                <a:lnTo>
                  <a:pt x="33868" y="17337"/>
                </a:lnTo>
                <a:lnTo>
                  <a:pt x="34271" y="8063"/>
                </a:lnTo>
                <a:lnTo>
                  <a:pt x="29028" y="1612"/>
                </a:lnTo>
                <a:lnTo>
                  <a:pt x="20159" y="0"/>
                </a:lnTo>
                <a:close/>
              </a:path>
            </a:pathLst>
          </a:custGeom>
          <a:solidFill>
            <a:srgbClr val="000A38">
              <a:alpha val="35998"/>
            </a:srgbClr>
          </a:solidFill>
        </p:spPr>
        <p:txBody>
          <a:bodyPr wrap="square" lIns="0" tIns="0" rIns="0" bIns="0" rtlCol="0"/>
          <a:lstStyle/>
          <a:p>
            <a:endParaRPr/>
          </a:p>
        </p:txBody>
      </p:sp>
      <p:sp>
        <p:nvSpPr>
          <p:cNvPr id="781" name="object 781"/>
          <p:cNvSpPr/>
          <p:nvPr/>
        </p:nvSpPr>
        <p:spPr>
          <a:xfrm>
            <a:off x="7233632" y="918841"/>
            <a:ext cx="34290" cy="33655"/>
          </a:xfrm>
          <a:custGeom>
            <a:avLst/>
            <a:gdLst/>
            <a:ahLst/>
            <a:cxnLst/>
            <a:rect l="l" t="t" r="r" b="b"/>
            <a:pathLst>
              <a:path w="34290" h="33655">
                <a:moveTo>
                  <a:pt x="21060" y="0"/>
                </a:moveTo>
                <a:lnTo>
                  <a:pt x="13708" y="100"/>
                </a:lnTo>
                <a:lnTo>
                  <a:pt x="4435" y="1713"/>
                </a:lnTo>
                <a:lnTo>
                  <a:pt x="0" y="8567"/>
                </a:lnTo>
                <a:lnTo>
                  <a:pt x="1612" y="27518"/>
                </a:lnTo>
                <a:lnTo>
                  <a:pt x="8064" y="33163"/>
                </a:lnTo>
                <a:lnTo>
                  <a:pt x="16934" y="32759"/>
                </a:lnTo>
                <a:lnTo>
                  <a:pt x="27820" y="32356"/>
                </a:lnTo>
                <a:lnTo>
                  <a:pt x="33062" y="24696"/>
                </a:lnTo>
                <a:lnTo>
                  <a:pt x="34271" y="15422"/>
                </a:lnTo>
                <a:lnTo>
                  <a:pt x="31228" y="7812"/>
                </a:lnTo>
                <a:lnTo>
                  <a:pt x="26862" y="2620"/>
                </a:lnTo>
                <a:lnTo>
                  <a:pt x="21060" y="0"/>
                </a:lnTo>
                <a:close/>
              </a:path>
            </a:pathLst>
          </a:custGeom>
          <a:solidFill>
            <a:srgbClr val="000A38">
              <a:alpha val="35998"/>
            </a:srgbClr>
          </a:solidFill>
        </p:spPr>
        <p:txBody>
          <a:bodyPr wrap="square" lIns="0" tIns="0" rIns="0" bIns="0" rtlCol="0"/>
          <a:lstStyle/>
          <a:p>
            <a:endParaRPr/>
          </a:p>
        </p:txBody>
      </p:sp>
      <p:sp>
        <p:nvSpPr>
          <p:cNvPr id="782" name="object 782"/>
          <p:cNvSpPr/>
          <p:nvPr/>
        </p:nvSpPr>
        <p:spPr>
          <a:xfrm>
            <a:off x="8322259" y="989502"/>
            <a:ext cx="32384" cy="33020"/>
          </a:xfrm>
          <a:custGeom>
            <a:avLst/>
            <a:gdLst/>
            <a:ahLst/>
            <a:cxnLst/>
            <a:rect l="l" t="t" r="r" b="b"/>
            <a:pathLst>
              <a:path w="32384" h="33019">
                <a:moveTo>
                  <a:pt x="7257" y="0"/>
                </a:moveTo>
                <a:lnTo>
                  <a:pt x="806" y="5241"/>
                </a:lnTo>
                <a:lnTo>
                  <a:pt x="0" y="14514"/>
                </a:lnTo>
                <a:lnTo>
                  <a:pt x="478" y="22112"/>
                </a:lnTo>
                <a:lnTo>
                  <a:pt x="3528" y="27820"/>
                </a:lnTo>
                <a:lnTo>
                  <a:pt x="8845" y="31411"/>
                </a:lnTo>
                <a:lnTo>
                  <a:pt x="16127" y="32658"/>
                </a:lnTo>
                <a:lnTo>
                  <a:pt x="24998" y="32658"/>
                </a:lnTo>
                <a:lnTo>
                  <a:pt x="31449" y="27013"/>
                </a:lnTo>
                <a:lnTo>
                  <a:pt x="32255" y="7257"/>
                </a:lnTo>
                <a:lnTo>
                  <a:pt x="25804" y="2822"/>
                </a:lnTo>
                <a:lnTo>
                  <a:pt x="20159" y="806"/>
                </a:lnTo>
                <a:lnTo>
                  <a:pt x="7257" y="0"/>
                </a:lnTo>
                <a:close/>
              </a:path>
            </a:pathLst>
          </a:custGeom>
          <a:solidFill>
            <a:srgbClr val="000A38">
              <a:alpha val="35998"/>
            </a:srgbClr>
          </a:solidFill>
        </p:spPr>
        <p:txBody>
          <a:bodyPr wrap="square" lIns="0" tIns="0" rIns="0" bIns="0" rtlCol="0"/>
          <a:lstStyle/>
          <a:p>
            <a:endParaRPr/>
          </a:p>
        </p:txBody>
      </p:sp>
      <p:sp>
        <p:nvSpPr>
          <p:cNvPr id="783" name="object 783"/>
          <p:cNvSpPr/>
          <p:nvPr/>
        </p:nvSpPr>
        <p:spPr>
          <a:xfrm>
            <a:off x="6015174" y="925394"/>
            <a:ext cx="33655" cy="33655"/>
          </a:xfrm>
          <a:custGeom>
            <a:avLst/>
            <a:gdLst/>
            <a:ahLst/>
            <a:cxnLst/>
            <a:rect l="l" t="t" r="r" b="b"/>
            <a:pathLst>
              <a:path w="33654" h="33655">
                <a:moveTo>
                  <a:pt x="16530" y="0"/>
                </a:moveTo>
                <a:lnTo>
                  <a:pt x="7257" y="403"/>
                </a:lnTo>
                <a:lnTo>
                  <a:pt x="806" y="4838"/>
                </a:lnTo>
                <a:lnTo>
                  <a:pt x="0" y="14514"/>
                </a:lnTo>
                <a:lnTo>
                  <a:pt x="649" y="22175"/>
                </a:lnTo>
                <a:lnTo>
                  <a:pt x="3679" y="28022"/>
                </a:lnTo>
                <a:lnTo>
                  <a:pt x="8901" y="31751"/>
                </a:lnTo>
                <a:lnTo>
                  <a:pt x="16127" y="33061"/>
                </a:lnTo>
                <a:lnTo>
                  <a:pt x="26610" y="33061"/>
                </a:lnTo>
                <a:lnTo>
                  <a:pt x="33465" y="25804"/>
                </a:lnTo>
                <a:lnTo>
                  <a:pt x="33061" y="14918"/>
                </a:lnTo>
                <a:lnTo>
                  <a:pt x="32255" y="6047"/>
                </a:lnTo>
                <a:lnTo>
                  <a:pt x="25804" y="806"/>
                </a:lnTo>
                <a:lnTo>
                  <a:pt x="16530" y="0"/>
                </a:lnTo>
                <a:close/>
              </a:path>
            </a:pathLst>
          </a:custGeom>
          <a:solidFill>
            <a:srgbClr val="000A38">
              <a:alpha val="35998"/>
            </a:srgbClr>
          </a:solidFill>
        </p:spPr>
        <p:txBody>
          <a:bodyPr wrap="square" lIns="0" tIns="0" rIns="0" bIns="0" rtlCol="0"/>
          <a:lstStyle/>
          <a:p>
            <a:endParaRPr/>
          </a:p>
        </p:txBody>
      </p:sp>
      <p:sp>
        <p:nvSpPr>
          <p:cNvPr id="784" name="object 784"/>
          <p:cNvSpPr/>
          <p:nvPr/>
        </p:nvSpPr>
        <p:spPr>
          <a:xfrm>
            <a:off x="4250273" y="896364"/>
            <a:ext cx="32384" cy="35560"/>
          </a:xfrm>
          <a:custGeom>
            <a:avLst/>
            <a:gdLst/>
            <a:ahLst/>
            <a:cxnLst/>
            <a:rect l="l" t="t" r="r" b="b"/>
            <a:pathLst>
              <a:path w="32385" h="35559">
                <a:moveTo>
                  <a:pt x="23902" y="0"/>
                </a:moveTo>
                <a:lnTo>
                  <a:pt x="14628" y="1209"/>
                </a:lnTo>
                <a:lnTo>
                  <a:pt x="7484" y="3213"/>
                </a:lnTo>
                <a:lnTo>
                  <a:pt x="2532" y="7257"/>
                </a:lnTo>
                <a:lnTo>
                  <a:pt x="0" y="13116"/>
                </a:lnTo>
                <a:lnTo>
                  <a:pt x="113" y="20563"/>
                </a:lnTo>
                <a:lnTo>
                  <a:pt x="1726" y="29433"/>
                </a:lnTo>
                <a:lnTo>
                  <a:pt x="8580" y="35078"/>
                </a:lnTo>
                <a:lnTo>
                  <a:pt x="17854" y="33869"/>
                </a:lnTo>
                <a:lnTo>
                  <a:pt x="24827" y="31632"/>
                </a:lnTo>
                <a:lnTo>
                  <a:pt x="29496" y="27467"/>
                </a:lnTo>
                <a:lnTo>
                  <a:pt x="31972" y="21564"/>
                </a:lnTo>
                <a:lnTo>
                  <a:pt x="32369" y="14111"/>
                </a:lnTo>
                <a:lnTo>
                  <a:pt x="29949" y="4838"/>
                </a:lnTo>
                <a:lnTo>
                  <a:pt x="23902" y="0"/>
                </a:lnTo>
                <a:close/>
              </a:path>
            </a:pathLst>
          </a:custGeom>
          <a:solidFill>
            <a:srgbClr val="000A38">
              <a:alpha val="35998"/>
            </a:srgbClr>
          </a:solidFill>
        </p:spPr>
        <p:txBody>
          <a:bodyPr wrap="square" lIns="0" tIns="0" rIns="0" bIns="0" rtlCol="0"/>
          <a:lstStyle/>
          <a:p>
            <a:endParaRPr/>
          </a:p>
        </p:txBody>
      </p:sp>
      <p:sp>
        <p:nvSpPr>
          <p:cNvPr id="785" name="object 785"/>
          <p:cNvSpPr/>
          <p:nvPr/>
        </p:nvSpPr>
        <p:spPr>
          <a:xfrm>
            <a:off x="4795910" y="932248"/>
            <a:ext cx="33655" cy="33655"/>
          </a:xfrm>
          <a:custGeom>
            <a:avLst/>
            <a:gdLst/>
            <a:ahLst/>
            <a:cxnLst/>
            <a:rect l="l" t="t" r="r" b="b"/>
            <a:pathLst>
              <a:path w="33654" h="33655">
                <a:moveTo>
                  <a:pt x="6451" y="0"/>
                </a:moveTo>
                <a:lnTo>
                  <a:pt x="0" y="6047"/>
                </a:lnTo>
                <a:lnTo>
                  <a:pt x="0" y="26207"/>
                </a:lnTo>
                <a:lnTo>
                  <a:pt x="5644" y="32255"/>
                </a:lnTo>
                <a:lnTo>
                  <a:pt x="14514" y="33061"/>
                </a:lnTo>
                <a:lnTo>
                  <a:pt x="21722" y="32293"/>
                </a:lnTo>
                <a:lnTo>
                  <a:pt x="27115" y="29029"/>
                </a:lnTo>
                <a:lnTo>
                  <a:pt x="30844" y="23649"/>
                </a:lnTo>
                <a:lnTo>
                  <a:pt x="33062" y="16530"/>
                </a:lnTo>
                <a:lnTo>
                  <a:pt x="31449" y="8063"/>
                </a:lnTo>
                <a:lnTo>
                  <a:pt x="27417" y="1209"/>
                </a:lnTo>
                <a:lnTo>
                  <a:pt x="17740" y="806"/>
                </a:lnTo>
                <a:lnTo>
                  <a:pt x="6451" y="0"/>
                </a:lnTo>
                <a:close/>
              </a:path>
            </a:pathLst>
          </a:custGeom>
          <a:solidFill>
            <a:srgbClr val="000A38">
              <a:alpha val="35998"/>
            </a:srgbClr>
          </a:solidFill>
        </p:spPr>
        <p:txBody>
          <a:bodyPr wrap="square" lIns="0" tIns="0" rIns="0" bIns="0" rtlCol="0"/>
          <a:lstStyle/>
          <a:p>
            <a:endParaRPr/>
          </a:p>
        </p:txBody>
      </p:sp>
      <p:sp>
        <p:nvSpPr>
          <p:cNvPr id="786" name="object 786"/>
          <p:cNvSpPr/>
          <p:nvPr/>
        </p:nvSpPr>
        <p:spPr>
          <a:xfrm>
            <a:off x="10424924" y="999985"/>
            <a:ext cx="33655" cy="34290"/>
          </a:xfrm>
          <a:custGeom>
            <a:avLst/>
            <a:gdLst/>
            <a:ahLst/>
            <a:cxnLst/>
            <a:rect l="l" t="t" r="r" b="b"/>
            <a:pathLst>
              <a:path w="33654" h="34290">
                <a:moveTo>
                  <a:pt x="18143" y="0"/>
                </a:moveTo>
                <a:lnTo>
                  <a:pt x="7257" y="806"/>
                </a:lnTo>
                <a:lnTo>
                  <a:pt x="403" y="6451"/>
                </a:lnTo>
                <a:lnTo>
                  <a:pt x="0" y="17337"/>
                </a:lnTo>
                <a:lnTo>
                  <a:pt x="0" y="26207"/>
                </a:lnTo>
                <a:lnTo>
                  <a:pt x="5644" y="32659"/>
                </a:lnTo>
                <a:lnTo>
                  <a:pt x="15321" y="33062"/>
                </a:lnTo>
                <a:lnTo>
                  <a:pt x="26611" y="33868"/>
                </a:lnTo>
                <a:lnTo>
                  <a:pt x="33062" y="27820"/>
                </a:lnTo>
                <a:lnTo>
                  <a:pt x="33062" y="6854"/>
                </a:lnTo>
                <a:lnTo>
                  <a:pt x="27014" y="1612"/>
                </a:lnTo>
                <a:lnTo>
                  <a:pt x="18143" y="0"/>
                </a:lnTo>
                <a:close/>
              </a:path>
            </a:pathLst>
          </a:custGeom>
          <a:solidFill>
            <a:srgbClr val="000A38">
              <a:alpha val="35998"/>
            </a:srgbClr>
          </a:solidFill>
        </p:spPr>
        <p:txBody>
          <a:bodyPr wrap="square" lIns="0" tIns="0" rIns="0" bIns="0" rtlCol="0"/>
          <a:lstStyle/>
          <a:p>
            <a:endParaRPr/>
          </a:p>
        </p:txBody>
      </p:sp>
      <p:sp>
        <p:nvSpPr>
          <p:cNvPr id="787" name="object 787"/>
          <p:cNvSpPr/>
          <p:nvPr/>
        </p:nvSpPr>
        <p:spPr>
          <a:xfrm>
            <a:off x="13744435" y="1004017"/>
            <a:ext cx="33655" cy="34290"/>
          </a:xfrm>
          <a:custGeom>
            <a:avLst/>
            <a:gdLst/>
            <a:ahLst/>
            <a:cxnLst/>
            <a:rect l="l" t="t" r="r" b="b"/>
            <a:pathLst>
              <a:path w="33655" h="34290">
                <a:moveTo>
                  <a:pt x="26206" y="0"/>
                </a:moveTo>
                <a:lnTo>
                  <a:pt x="15724" y="0"/>
                </a:lnTo>
                <a:lnTo>
                  <a:pt x="5240" y="1209"/>
                </a:lnTo>
                <a:lnTo>
                  <a:pt x="0" y="6854"/>
                </a:lnTo>
                <a:lnTo>
                  <a:pt x="0" y="27417"/>
                </a:lnTo>
                <a:lnTo>
                  <a:pt x="6853" y="33868"/>
                </a:lnTo>
                <a:lnTo>
                  <a:pt x="17740" y="33061"/>
                </a:lnTo>
                <a:lnTo>
                  <a:pt x="27013" y="32255"/>
                </a:lnTo>
                <a:lnTo>
                  <a:pt x="33061" y="25804"/>
                </a:lnTo>
                <a:lnTo>
                  <a:pt x="33060" y="6047"/>
                </a:lnTo>
                <a:lnTo>
                  <a:pt x="26206" y="0"/>
                </a:lnTo>
                <a:close/>
              </a:path>
            </a:pathLst>
          </a:custGeom>
          <a:solidFill>
            <a:srgbClr val="000A38">
              <a:alpha val="35998"/>
            </a:srgbClr>
          </a:solidFill>
        </p:spPr>
        <p:txBody>
          <a:bodyPr wrap="square" lIns="0" tIns="0" rIns="0" bIns="0" rtlCol="0"/>
          <a:lstStyle/>
          <a:p>
            <a:endParaRPr/>
          </a:p>
        </p:txBody>
      </p:sp>
      <p:sp>
        <p:nvSpPr>
          <p:cNvPr id="788" name="object 788"/>
          <p:cNvSpPr/>
          <p:nvPr/>
        </p:nvSpPr>
        <p:spPr>
          <a:xfrm>
            <a:off x="12525171" y="1006839"/>
            <a:ext cx="33655" cy="33655"/>
          </a:xfrm>
          <a:custGeom>
            <a:avLst/>
            <a:gdLst/>
            <a:ahLst/>
            <a:cxnLst/>
            <a:rect l="l" t="t" r="r" b="b"/>
            <a:pathLst>
              <a:path w="33654" h="33655">
                <a:moveTo>
                  <a:pt x="14918" y="0"/>
                </a:moveTo>
                <a:lnTo>
                  <a:pt x="6047" y="2015"/>
                </a:lnTo>
                <a:lnTo>
                  <a:pt x="0" y="7257"/>
                </a:lnTo>
                <a:lnTo>
                  <a:pt x="0" y="16530"/>
                </a:lnTo>
                <a:lnTo>
                  <a:pt x="403" y="27820"/>
                </a:lnTo>
                <a:lnTo>
                  <a:pt x="6451" y="33464"/>
                </a:lnTo>
                <a:lnTo>
                  <a:pt x="17740" y="33061"/>
                </a:lnTo>
                <a:lnTo>
                  <a:pt x="27416" y="32255"/>
                </a:lnTo>
                <a:lnTo>
                  <a:pt x="33062" y="25804"/>
                </a:lnTo>
                <a:lnTo>
                  <a:pt x="32658" y="16934"/>
                </a:lnTo>
                <a:lnTo>
                  <a:pt x="33062" y="6854"/>
                </a:lnTo>
                <a:lnTo>
                  <a:pt x="25804" y="806"/>
                </a:lnTo>
                <a:lnTo>
                  <a:pt x="14918" y="0"/>
                </a:lnTo>
                <a:close/>
              </a:path>
            </a:pathLst>
          </a:custGeom>
          <a:solidFill>
            <a:srgbClr val="000A38">
              <a:alpha val="35998"/>
            </a:srgbClr>
          </a:solidFill>
        </p:spPr>
        <p:txBody>
          <a:bodyPr wrap="square" lIns="0" tIns="0" rIns="0" bIns="0" rtlCol="0"/>
          <a:lstStyle/>
          <a:p>
            <a:endParaRPr/>
          </a:p>
        </p:txBody>
      </p:sp>
      <p:sp>
        <p:nvSpPr>
          <p:cNvPr id="789" name="object 789"/>
          <p:cNvSpPr/>
          <p:nvPr/>
        </p:nvSpPr>
        <p:spPr>
          <a:xfrm>
            <a:off x="1061109" y="814515"/>
            <a:ext cx="34290" cy="33655"/>
          </a:xfrm>
          <a:custGeom>
            <a:avLst/>
            <a:gdLst/>
            <a:ahLst/>
            <a:cxnLst/>
            <a:rect l="l" t="t" r="r" b="b"/>
            <a:pathLst>
              <a:path w="34290" h="33655">
                <a:moveTo>
                  <a:pt x="17337" y="0"/>
                </a:moveTo>
                <a:lnTo>
                  <a:pt x="8467" y="0"/>
                </a:lnTo>
                <a:lnTo>
                  <a:pt x="1612" y="6047"/>
                </a:lnTo>
                <a:lnTo>
                  <a:pt x="806" y="15321"/>
                </a:lnTo>
                <a:lnTo>
                  <a:pt x="0" y="26207"/>
                </a:lnTo>
                <a:lnTo>
                  <a:pt x="6451" y="33062"/>
                </a:lnTo>
                <a:lnTo>
                  <a:pt x="17337" y="33062"/>
                </a:lnTo>
                <a:lnTo>
                  <a:pt x="27417" y="33465"/>
                </a:lnTo>
                <a:lnTo>
                  <a:pt x="32659" y="27820"/>
                </a:lnTo>
                <a:lnTo>
                  <a:pt x="33868" y="18949"/>
                </a:lnTo>
                <a:lnTo>
                  <a:pt x="32986" y="11112"/>
                </a:lnTo>
                <a:lnTo>
                  <a:pt x="29836" y="5241"/>
                </a:lnTo>
                <a:lnTo>
                  <a:pt x="24569" y="1486"/>
                </a:lnTo>
                <a:lnTo>
                  <a:pt x="17337" y="0"/>
                </a:lnTo>
                <a:close/>
              </a:path>
            </a:pathLst>
          </a:custGeom>
          <a:solidFill>
            <a:srgbClr val="000A38">
              <a:alpha val="35998"/>
            </a:srgbClr>
          </a:solidFill>
        </p:spPr>
        <p:txBody>
          <a:bodyPr wrap="square" lIns="0" tIns="0" rIns="0" bIns="0" rtlCol="0"/>
          <a:lstStyle/>
          <a:p>
            <a:endParaRPr/>
          </a:p>
        </p:txBody>
      </p:sp>
      <p:sp>
        <p:nvSpPr>
          <p:cNvPr id="790" name="object 790"/>
          <p:cNvSpPr/>
          <p:nvPr/>
        </p:nvSpPr>
        <p:spPr>
          <a:xfrm>
            <a:off x="11306191" y="1014097"/>
            <a:ext cx="33655" cy="34290"/>
          </a:xfrm>
          <a:custGeom>
            <a:avLst/>
            <a:gdLst/>
            <a:ahLst/>
            <a:cxnLst/>
            <a:rect l="l" t="t" r="r" b="b"/>
            <a:pathLst>
              <a:path w="33654" h="34290">
                <a:moveTo>
                  <a:pt x="14231" y="0"/>
                </a:moveTo>
                <a:lnTo>
                  <a:pt x="7320" y="2809"/>
                </a:lnTo>
                <a:lnTo>
                  <a:pt x="2488" y="7055"/>
                </a:lnTo>
                <a:lnTo>
                  <a:pt x="0" y="12814"/>
                </a:lnTo>
                <a:lnTo>
                  <a:pt x="119" y="20159"/>
                </a:lnTo>
                <a:lnTo>
                  <a:pt x="1732" y="29433"/>
                </a:lnTo>
                <a:lnTo>
                  <a:pt x="8587" y="33868"/>
                </a:lnTo>
                <a:lnTo>
                  <a:pt x="27536" y="32255"/>
                </a:lnTo>
                <a:lnTo>
                  <a:pt x="33181" y="25804"/>
                </a:lnTo>
                <a:lnTo>
                  <a:pt x="32778" y="16934"/>
                </a:lnTo>
                <a:lnTo>
                  <a:pt x="32375" y="6451"/>
                </a:lnTo>
                <a:lnTo>
                  <a:pt x="25521" y="403"/>
                </a:lnTo>
                <a:lnTo>
                  <a:pt x="14231" y="0"/>
                </a:lnTo>
                <a:close/>
              </a:path>
            </a:pathLst>
          </a:custGeom>
          <a:solidFill>
            <a:srgbClr val="000A38">
              <a:alpha val="35998"/>
            </a:srgbClr>
          </a:solidFill>
        </p:spPr>
        <p:txBody>
          <a:bodyPr wrap="square" lIns="0" tIns="0" rIns="0" bIns="0" rtlCol="0"/>
          <a:lstStyle/>
          <a:p>
            <a:endParaRPr/>
          </a:p>
        </p:txBody>
      </p:sp>
      <p:sp>
        <p:nvSpPr>
          <p:cNvPr id="791" name="object 791"/>
          <p:cNvSpPr/>
          <p:nvPr/>
        </p:nvSpPr>
        <p:spPr>
          <a:xfrm>
            <a:off x="1943301" y="833062"/>
            <a:ext cx="33655" cy="33655"/>
          </a:xfrm>
          <a:custGeom>
            <a:avLst/>
            <a:gdLst/>
            <a:ahLst/>
            <a:cxnLst/>
            <a:rect l="l" t="t" r="r" b="b"/>
            <a:pathLst>
              <a:path w="33655" h="33655">
                <a:moveTo>
                  <a:pt x="16530" y="0"/>
                </a:moveTo>
                <a:lnTo>
                  <a:pt x="7257" y="403"/>
                </a:lnTo>
                <a:lnTo>
                  <a:pt x="806" y="4838"/>
                </a:lnTo>
                <a:lnTo>
                  <a:pt x="0" y="14514"/>
                </a:lnTo>
                <a:lnTo>
                  <a:pt x="648" y="22175"/>
                </a:lnTo>
                <a:lnTo>
                  <a:pt x="3679" y="28022"/>
                </a:lnTo>
                <a:lnTo>
                  <a:pt x="8901" y="31751"/>
                </a:lnTo>
                <a:lnTo>
                  <a:pt x="16127" y="33061"/>
                </a:lnTo>
                <a:lnTo>
                  <a:pt x="26610" y="33061"/>
                </a:lnTo>
                <a:lnTo>
                  <a:pt x="33465" y="25804"/>
                </a:lnTo>
                <a:lnTo>
                  <a:pt x="33062" y="14918"/>
                </a:lnTo>
                <a:lnTo>
                  <a:pt x="32255" y="5644"/>
                </a:lnTo>
                <a:lnTo>
                  <a:pt x="25804" y="403"/>
                </a:lnTo>
                <a:lnTo>
                  <a:pt x="16530" y="0"/>
                </a:lnTo>
                <a:close/>
              </a:path>
            </a:pathLst>
          </a:custGeom>
          <a:solidFill>
            <a:srgbClr val="000A38">
              <a:alpha val="35998"/>
            </a:srgbClr>
          </a:solidFill>
        </p:spPr>
        <p:txBody>
          <a:bodyPr wrap="square" lIns="0" tIns="0" rIns="0" bIns="0" rtlCol="0"/>
          <a:lstStyle/>
          <a:p>
            <a:endParaRPr/>
          </a:p>
        </p:txBody>
      </p:sp>
      <p:sp>
        <p:nvSpPr>
          <p:cNvPr id="792" name="object 792"/>
          <p:cNvSpPr/>
          <p:nvPr/>
        </p:nvSpPr>
        <p:spPr>
          <a:xfrm>
            <a:off x="14629274" y="1018129"/>
            <a:ext cx="33655" cy="33655"/>
          </a:xfrm>
          <a:custGeom>
            <a:avLst/>
            <a:gdLst/>
            <a:ahLst/>
            <a:cxnLst/>
            <a:rect l="l" t="t" r="r" b="b"/>
            <a:pathLst>
              <a:path w="33655" h="33655">
                <a:moveTo>
                  <a:pt x="8643" y="0"/>
                </a:moveTo>
                <a:lnTo>
                  <a:pt x="1789" y="4031"/>
                </a:lnTo>
                <a:lnTo>
                  <a:pt x="176" y="13305"/>
                </a:lnTo>
                <a:lnTo>
                  <a:pt x="0" y="20480"/>
                </a:lnTo>
                <a:lnTo>
                  <a:pt x="2393" y="26257"/>
                </a:lnTo>
                <a:lnTo>
                  <a:pt x="7206" y="30598"/>
                </a:lnTo>
                <a:lnTo>
                  <a:pt x="14287" y="33464"/>
                </a:lnTo>
                <a:lnTo>
                  <a:pt x="25577" y="33464"/>
                </a:lnTo>
                <a:lnTo>
                  <a:pt x="32431" y="27013"/>
                </a:lnTo>
                <a:lnTo>
                  <a:pt x="33238" y="8063"/>
                </a:lnTo>
                <a:lnTo>
                  <a:pt x="27593" y="1612"/>
                </a:lnTo>
                <a:lnTo>
                  <a:pt x="8643" y="0"/>
                </a:lnTo>
                <a:close/>
              </a:path>
            </a:pathLst>
          </a:custGeom>
          <a:solidFill>
            <a:srgbClr val="000A38">
              <a:alpha val="35998"/>
            </a:srgbClr>
          </a:solidFill>
        </p:spPr>
        <p:txBody>
          <a:bodyPr wrap="square" lIns="0" tIns="0" rIns="0" bIns="0" rtlCol="0"/>
          <a:lstStyle/>
          <a:p>
            <a:endParaRPr/>
          </a:p>
        </p:txBody>
      </p:sp>
      <p:sp>
        <p:nvSpPr>
          <p:cNvPr id="793" name="object 793"/>
          <p:cNvSpPr/>
          <p:nvPr/>
        </p:nvSpPr>
        <p:spPr>
          <a:xfrm>
            <a:off x="13408976" y="1021354"/>
            <a:ext cx="34290" cy="33655"/>
          </a:xfrm>
          <a:custGeom>
            <a:avLst/>
            <a:gdLst/>
            <a:ahLst/>
            <a:cxnLst/>
            <a:rect l="l" t="t" r="r" b="b"/>
            <a:pathLst>
              <a:path w="34290" h="33655">
                <a:moveTo>
                  <a:pt x="16530" y="0"/>
                </a:moveTo>
                <a:lnTo>
                  <a:pt x="7660" y="0"/>
                </a:lnTo>
                <a:lnTo>
                  <a:pt x="1208" y="5644"/>
                </a:lnTo>
                <a:lnTo>
                  <a:pt x="806" y="15321"/>
                </a:lnTo>
                <a:lnTo>
                  <a:pt x="0" y="26611"/>
                </a:lnTo>
                <a:lnTo>
                  <a:pt x="6047" y="33062"/>
                </a:lnTo>
                <a:lnTo>
                  <a:pt x="26611" y="33061"/>
                </a:lnTo>
                <a:lnTo>
                  <a:pt x="31852" y="27417"/>
                </a:lnTo>
                <a:lnTo>
                  <a:pt x="33868" y="18143"/>
                </a:lnTo>
                <a:lnTo>
                  <a:pt x="33062" y="7257"/>
                </a:lnTo>
                <a:lnTo>
                  <a:pt x="27416" y="403"/>
                </a:lnTo>
                <a:lnTo>
                  <a:pt x="16530" y="0"/>
                </a:lnTo>
                <a:close/>
              </a:path>
            </a:pathLst>
          </a:custGeom>
          <a:solidFill>
            <a:srgbClr val="000A38">
              <a:alpha val="35998"/>
            </a:srgbClr>
          </a:solidFill>
        </p:spPr>
        <p:txBody>
          <a:bodyPr wrap="square" lIns="0" tIns="0" rIns="0" bIns="0" rtlCol="0"/>
          <a:lstStyle/>
          <a:p>
            <a:endParaRPr/>
          </a:p>
        </p:txBody>
      </p:sp>
      <p:sp>
        <p:nvSpPr>
          <p:cNvPr id="794" name="object 794"/>
          <p:cNvSpPr/>
          <p:nvPr/>
        </p:nvSpPr>
        <p:spPr>
          <a:xfrm>
            <a:off x="2823074" y="847174"/>
            <a:ext cx="33655" cy="33020"/>
          </a:xfrm>
          <a:custGeom>
            <a:avLst/>
            <a:gdLst/>
            <a:ahLst/>
            <a:cxnLst/>
            <a:rect l="l" t="t" r="r" b="b"/>
            <a:pathLst>
              <a:path w="33655" h="33019">
                <a:moveTo>
                  <a:pt x="19353" y="0"/>
                </a:moveTo>
                <a:lnTo>
                  <a:pt x="0" y="24997"/>
                </a:lnTo>
                <a:lnTo>
                  <a:pt x="6047" y="31852"/>
                </a:lnTo>
                <a:lnTo>
                  <a:pt x="15321" y="32658"/>
                </a:lnTo>
                <a:lnTo>
                  <a:pt x="22862" y="32173"/>
                </a:lnTo>
                <a:lnTo>
                  <a:pt x="28475" y="29080"/>
                </a:lnTo>
                <a:lnTo>
                  <a:pt x="32047" y="23643"/>
                </a:lnTo>
                <a:lnTo>
                  <a:pt x="33465" y="16127"/>
                </a:lnTo>
                <a:lnTo>
                  <a:pt x="33465" y="7257"/>
                </a:lnTo>
                <a:lnTo>
                  <a:pt x="28223" y="1612"/>
                </a:lnTo>
                <a:lnTo>
                  <a:pt x="19353" y="0"/>
                </a:lnTo>
                <a:close/>
              </a:path>
            </a:pathLst>
          </a:custGeom>
          <a:solidFill>
            <a:srgbClr val="000A38">
              <a:alpha val="35998"/>
            </a:srgbClr>
          </a:solidFill>
        </p:spPr>
        <p:txBody>
          <a:bodyPr wrap="square" lIns="0" tIns="0" rIns="0" bIns="0" rtlCol="0"/>
          <a:lstStyle/>
          <a:p>
            <a:endParaRPr/>
          </a:p>
        </p:txBody>
      </p:sp>
      <p:sp>
        <p:nvSpPr>
          <p:cNvPr id="795" name="object 795"/>
          <p:cNvSpPr/>
          <p:nvPr/>
        </p:nvSpPr>
        <p:spPr>
          <a:xfrm>
            <a:off x="12190418" y="1028209"/>
            <a:ext cx="33020" cy="34925"/>
          </a:xfrm>
          <a:custGeom>
            <a:avLst/>
            <a:gdLst/>
            <a:ahLst/>
            <a:cxnLst/>
            <a:rect l="l" t="t" r="r" b="b"/>
            <a:pathLst>
              <a:path w="33020" h="34925">
                <a:moveTo>
                  <a:pt x="15422" y="0"/>
                </a:moveTo>
                <a:lnTo>
                  <a:pt x="7812" y="3049"/>
                </a:lnTo>
                <a:lnTo>
                  <a:pt x="2621" y="7459"/>
                </a:lnTo>
                <a:lnTo>
                  <a:pt x="0" y="13381"/>
                </a:lnTo>
                <a:lnTo>
                  <a:pt x="100" y="20965"/>
                </a:lnTo>
                <a:lnTo>
                  <a:pt x="1713" y="30239"/>
                </a:lnTo>
                <a:lnTo>
                  <a:pt x="8568" y="34674"/>
                </a:lnTo>
                <a:lnTo>
                  <a:pt x="27517" y="32255"/>
                </a:lnTo>
                <a:lnTo>
                  <a:pt x="32759" y="25804"/>
                </a:lnTo>
                <a:lnTo>
                  <a:pt x="32759" y="16934"/>
                </a:lnTo>
                <a:lnTo>
                  <a:pt x="32356" y="6047"/>
                </a:lnTo>
                <a:lnTo>
                  <a:pt x="24695" y="1209"/>
                </a:lnTo>
                <a:lnTo>
                  <a:pt x="15422" y="0"/>
                </a:lnTo>
                <a:close/>
              </a:path>
            </a:pathLst>
          </a:custGeom>
          <a:solidFill>
            <a:srgbClr val="000A38">
              <a:alpha val="35998"/>
            </a:srgbClr>
          </a:solidFill>
        </p:spPr>
        <p:txBody>
          <a:bodyPr wrap="square" lIns="0" tIns="0" rIns="0" bIns="0" rtlCol="0"/>
          <a:lstStyle/>
          <a:p>
            <a:endParaRPr/>
          </a:p>
        </p:txBody>
      </p:sp>
      <p:sp>
        <p:nvSpPr>
          <p:cNvPr id="796" name="object 796"/>
          <p:cNvSpPr/>
          <p:nvPr/>
        </p:nvSpPr>
        <p:spPr>
          <a:xfrm>
            <a:off x="6894543" y="939506"/>
            <a:ext cx="34290" cy="33655"/>
          </a:xfrm>
          <a:custGeom>
            <a:avLst/>
            <a:gdLst/>
            <a:ahLst/>
            <a:cxnLst/>
            <a:rect l="l" t="t" r="r" b="b"/>
            <a:pathLst>
              <a:path w="34290" h="33655">
                <a:moveTo>
                  <a:pt x="26611" y="0"/>
                </a:moveTo>
                <a:lnTo>
                  <a:pt x="6451" y="806"/>
                </a:lnTo>
                <a:lnTo>
                  <a:pt x="0" y="7257"/>
                </a:lnTo>
                <a:lnTo>
                  <a:pt x="806" y="18143"/>
                </a:lnTo>
                <a:lnTo>
                  <a:pt x="1613" y="27417"/>
                </a:lnTo>
                <a:lnTo>
                  <a:pt x="8467" y="33465"/>
                </a:lnTo>
                <a:lnTo>
                  <a:pt x="17337" y="33061"/>
                </a:lnTo>
                <a:lnTo>
                  <a:pt x="27820" y="33061"/>
                </a:lnTo>
                <a:lnTo>
                  <a:pt x="33868" y="26610"/>
                </a:lnTo>
                <a:lnTo>
                  <a:pt x="33465" y="14514"/>
                </a:lnTo>
                <a:lnTo>
                  <a:pt x="32255" y="5644"/>
                </a:lnTo>
                <a:lnTo>
                  <a:pt x="26611" y="0"/>
                </a:lnTo>
                <a:close/>
              </a:path>
            </a:pathLst>
          </a:custGeom>
          <a:solidFill>
            <a:srgbClr val="000A38">
              <a:alpha val="35998"/>
            </a:srgbClr>
          </a:solidFill>
        </p:spPr>
        <p:txBody>
          <a:bodyPr wrap="square" lIns="0" tIns="0" rIns="0" bIns="0" rtlCol="0"/>
          <a:lstStyle/>
          <a:p>
            <a:endParaRPr/>
          </a:p>
        </p:txBody>
      </p:sp>
      <p:sp>
        <p:nvSpPr>
          <p:cNvPr id="797" name="object 797"/>
          <p:cNvSpPr/>
          <p:nvPr/>
        </p:nvSpPr>
        <p:spPr>
          <a:xfrm>
            <a:off x="1604617" y="849996"/>
            <a:ext cx="33020" cy="33655"/>
          </a:xfrm>
          <a:custGeom>
            <a:avLst/>
            <a:gdLst/>
            <a:ahLst/>
            <a:cxnLst/>
            <a:rect l="l" t="t" r="r" b="b"/>
            <a:pathLst>
              <a:path w="33019" h="33655">
                <a:moveTo>
                  <a:pt x="7660" y="0"/>
                </a:moveTo>
                <a:lnTo>
                  <a:pt x="806" y="6047"/>
                </a:lnTo>
                <a:lnTo>
                  <a:pt x="0" y="15321"/>
                </a:lnTo>
                <a:lnTo>
                  <a:pt x="485" y="22691"/>
                </a:lnTo>
                <a:lnTo>
                  <a:pt x="3578" y="28324"/>
                </a:lnTo>
                <a:lnTo>
                  <a:pt x="9015" y="31990"/>
                </a:lnTo>
                <a:lnTo>
                  <a:pt x="16531" y="33464"/>
                </a:lnTo>
                <a:lnTo>
                  <a:pt x="25401" y="33464"/>
                </a:lnTo>
                <a:lnTo>
                  <a:pt x="31046" y="28223"/>
                </a:lnTo>
                <a:lnTo>
                  <a:pt x="32658" y="19353"/>
                </a:lnTo>
                <a:lnTo>
                  <a:pt x="31783" y="11515"/>
                </a:lnTo>
                <a:lnTo>
                  <a:pt x="28677" y="5644"/>
                </a:lnTo>
                <a:lnTo>
                  <a:pt x="23530" y="1889"/>
                </a:lnTo>
                <a:lnTo>
                  <a:pt x="16531" y="403"/>
                </a:lnTo>
                <a:lnTo>
                  <a:pt x="7660" y="0"/>
                </a:lnTo>
                <a:close/>
              </a:path>
            </a:pathLst>
          </a:custGeom>
          <a:solidFill>
            <a:srgbClr val="000A38">
              <a:alpha val="35998"/>
            </a:srgbClr>
          </a:solidFill>
        </p:spPr>
        <p:txBody>
          <a:bodyPr wrap="square" lIns="0" tIns="0" rIns="0" bIns="0" rtlCol="0"/>
          <a:lstStyle/>
          <a:p>
            <a:endParaRPr/>
          </a:p>
        </p:txBody>
      </p:sp>
      <p:sp>
        <p:nvSpPr>
          <p:cNvPr id="798" name="object 798"/>
          <p:cNvSpPr/>
          <p:nvPr/>
        </p:nvSpPr>
        <p:spPr>
          <a:xfrm>
            <a:off x="384950" y="857254"/>
            <a:ext cx="33655" cy="33655"/>
          </a:xfrm>
          <a:custGeom>
            <a:avLst/>
            <a:gdLst/>
            <a:ahLst/>
            <a:cxnLst/>
            <a:rect l="l" t="t" r="r" b="b"/>
            <a:pathLst>
              <a:path w="33654" h="33655">
                <a:moveTo>
                  <a:pt x="25401" y="0"/>
                </a:moveTo>
                <a:lnTo>
                  <a:pt x="0" y="18547"/>
                </a:lnTo>
                <a:lnTo>
                  <a:pt x="1839" y="25634"/>
                </a:lnTo>
                <a:lnTo>
                  <a:pt x="5947" y="30491"/>
                </a:lnTo>
                <a:lnTo>
                  <a:pt x="12020" y="33005"/>
                </a:lnTo>
                <a:lnTo>
                  <a:pt x="19756" y="33062"/>
                </a:lnTo>
                <a:lnTo>
                  <a:pt x="29030" y="31449"/>
                </a:lnTo>
                <a:lnTo>
                  <a:pt x="33062" y="24594"/>
                </a:lnTo>
                <a:lnTo>
                  <a:pt x="32658" y="15321"/>
                </a:lnTo>
                <a:lnTo>
                  <a:pt x="31449" y="6047"/>
                </a:lnTo>
                <a:lnTo>
                  <a:pt x="25401" y="0"/>
                </a:lnTo>
                <a:close/>
              </a:path>
            </a:pathLst>
          </a:custGeom>
          <a:solidFill>
            <a:srgbClr val="000A38">
              <a:alpha val="35998"/>
            </a:srgbClr>
          </a:solidFill>
        </p:spPr>
        <p:txBody>
          <a:bodyPr wrap="square" lIns="0" tIns="0" rIns="0" bIns="0" rtlCol="0"/>
          <a:lstStyle/>
          <a:p>
            <a:endParaRPr/>
          </a:p>
        </p:txBody>
      </p:sp>
      <p:sp>
        <p:nvSpPr>
          <p:cNvPr id="799" name="object 799"/>
          <p:cNvSpPr/>
          <p:nvPr/>
        </p:nvSpPr>
        <p:spPr>
          <a:xfrm>
            <a:off x="14289958" y="1039095"/>
            <a:ext cx="33655" cy="34290"/>
          </a:xfrm>
          <a:custGeom>
            <a:avLst/>
            <a:gdLst/>
            <a:ahLst/>
            <a:cxnLst/>
            <a:rect l="l" t="t" r="r" b="b"/>
            <a:pathLst>
              <a:path w="33655" h="34290">
                <a:moveTo>
                  <a:pt x="7257" y="0"/>
                </a:moveTo>
                <a:lnTo>
                  <a:pt x="0" y="6047"/>
                </a:lnTo>
                <a:lnTo>
                  <a:pt x="0" y="27013"/>
                </a:lnTo>
                <a:lnTo>
                  <a:pt x="7257" y="33868"/>
                </a:lnTo>
                <a:lnTo>
                  <a:pt x="18143" y="33464"/>
                </a:lnTo>
                <a:lnTo>
                  <a:pt x="27014" y="33061"/>
                </a:lnTo>
                <a:lnTo>
                  <a:pt x="32256" y="26610"/>
                </a:lnTo>
                <a:lnTo>
                  <a:pt x="33062" y="17337"/>
                </a:lnTo>
                <a:lnTo>
                  <a:pt x="32659" y="8063"/>
                </a:lnTo>
                <a:lnTo>
                  <a:pt x="28224" y="1612"/>
                </a:lnTo>
                <a:lnTo>
                  <a:pt x="18547" y="806"/>
                </a:lnTo>
                <a:lnTo>
                  <a:pt x="7257" y="0"/>
                </a:lnTo>
                <a:close/>
              </a:path>
            </a:pathLst>
          </a:custGeom>
          <a:solidFill>
            <a:srgbClr val="000A38">
              <a:alpha val="35998"/>
            </a:srgbClr>
          </a:solidFill>
        </p:spPr>
        <p:txBody>
          <a:bodyPr wrap="square" lIns="0" tIns="0" rIns="0" bIns="0" rtlCol="0"/>
          <a:lstStyle/>
          <a:p>
            <a:endParaRPr/>
          </a:p>
        </p:txBody>
      </p:sp>
      <p:sp>
        <p:nvSpPr>
          <p:cNvPr id="800" name="object 800"/>
          <p:cNvSpPr/>
          <p:nvPr/>
        </p:nvSpPr>
        <p:spPr>
          <a:xfrm>
            <a:off x="13070695" y="1042320"/>
            <a:ext cx="32384" cy="33655"/>
          </a:xfrm>
          <a:custGeom>
            <a:avLst/>
            <a:gdLst/>
            <a:ahLst/>
            <a:cxnLst/>
            <a:rect l="l" t="t" r="r" b="b"/>
            <a:pathLst>
              <a:path w="32384" h="33655">
                <a:moveTo>
                  <a:pt x="16127" y="0"/>
                </a:moveTo>
                <a:lnTo>
                  <a:pt x="9185" y="2450"/>
                </a:lnTo>
                <a:lnTo>
                  <a:pt x="3830" y="6299"/>
                </a:lnTo>
                <a:lnTo>
                  <a:pt x="592" y="11736"/>
                </a:lnTo>
                <a:lnTo>
                  <a:pt x="0" y="18949"/>
                </a:lnTo>
                <a:lnTo>
                  <a:pt x="805" y="28223"/>
                </a:lnTo>
                <a:lnTo>
                  <a:pt x="7257" y="33464"/>
                </a:lnTo>
                <a:lnTo>
                  <a:pt x="16531" y="33061"/>
                </a:lnTo>
                <a:lnTo>
                  <a:pt x="23921" y="31644"/>
                </a:lnTo>
                <a:lnTo>
                  <a:pt x="29080" y="28072"/>
                </a:lnTo>
                <a:lnTo>
                  <a:pt x="31896" y="22459"/>
                </a:lnTo>
                <a:lnTo>
                  <a:pt x="32255" y="14918"/>
                </a:lnTo>
                <a:lnTo>
                  <a:pt x="31448" y="5644"/>
                </a:lnTo>
                <a:lnTo>
                  <a:pt x="24997" y="1612"/>
                </a:lnTo>
                <a:lnTo>
                  <a:pt x="16127" y="0"/>
                </a:lnTo>
                <a:close/>
              </a:path>
            </a:pathLst>
          </a:custGeom>
          <a:solidFill>
            <a:srgbClr val="000A38">
              <a:alpha val="35998"/>
            </a:srgbClr>
          </a:solidFill>
        </p:spPr>
        <p:txBody>
          <a:bodyPr wrap="square" lIns="0" tIns="0" rIns="0" bIns="0" rtlCol="0"/>
          <a:lstStyle/>
          <a:p>
            <a:endParaRPr/>
          </a:p>
        </p:txBody>
      </p:sp>
      <p:sp>
        <p:nvSpPr>
          <p:cNvPr id="801" name="object 801"/>
          <p:cNvSpPr/>
          <p:nvPr/>
        </p:nvSpPr>
        <p:spPr>
          <a:xfrm>
            <a:off x="3707685" y="861285"/>
            <a:ext cx="33655" cy="33655"/>
          </a:xfrm>
          <a:custGeom>
            <a:avLst/>
            <a:gdLst/>
            <a:ahLst/>
            <a:cxnLst/>
            <a:rect l="l" t="t" r="r" b="b"/>
            <a:pathLst>
              <a:path w="33654" h="33655">
                <a:moveTo>
                  <a:pt x="27417" y="0"/>
                </a:moveTo>
                <a:lnTo>
                  <a:pt x="6854" y="0"/>
                </a:lnTo>
                <a:lnTo>
                  <a:pt x="403" y="5644"/>
                </a:lnTo>
                <a:lnTo>
                  <a:pt x="0" y="14918"/>
                </a:lnTo>
                <a:lnTo>
                  <a:pt x="1001" y="22352"/>
                </a:lnTo>
                <a:lnTo>
                  <a:pt x="4384" y="27820"/>
                </a:lnTo>
                <a:lnTo>
                  <a:pt x="9808" y="31474"/>
                </a:lnTo>
                <a:lnTo>
                  <a:pt x="16934" y="33465"/>
                </a:lnTo>
                <a:lnTo>
                  <a:pt x="25804" y="31852"/>
                </a:lnTo>
                <a:lnTo>
                  <a:pt x="32255" y="27417"/>
                </a:lnTo>
                <a:lnTo>
                  <a:pt x="32658" y="17740"/>
                </a:lnTo>
                <a:lnTo>
                  <a:pt x="33464" y="6451"/>
                </a:lnTo>
                <a:lnTo>
                  <a:pt x="27417" y="0"/>
                </a:lnTo>
                <a:close/>
              </a:path>
            </a:pathLst>
          </a:custGeom>
          <a:solidFill>
            <a:srgbClr val="000A38">
              <a:alpha val="35998"/>
            </a:srgbClr>
          </a:solidFill>
        </p:spPr>
        <p:txBody>
          <a:bodyPr wrap="square" lIns="0" tIns="0" rIns="0" bIns="0" rtlCol="0"/>
          <a:lstStyle/>
          <a:p>
            <a:endParaRPr/>
          </a:p>
        </p:txBody>
      </p:sp>
      <p:sp>
        <p:nvSpPr>
          <p:cNvPr id="802" name="object 802"/>
          <p:cNvSpPr/>
          <p:nvPr/>
        </p:nvSpPr>
        <p:spPr>
          <a:xfrm>
            <a:off x="16390207" y="1046353"/>
            <a:ext cx="33655" cy="34290"/>
          </a:xfrm>
          <a:custGeom>
            <a:avLst/>
            <a:gdLst/>
            <a:ahLst/>
            <a:cxnLst/>
            <a:rect l="l" t="t" r="r" b="b"/>
            <a:pathLst>
              <a:path w="33655" h="34290">
                <a:moveTo>
                  <a:pt x="6451" y="0"/>
                </a:moveTo>
                <a:lnTo>
                  <a:pt x="0" y="6047"/>
                </a:lnTo>
                <a:lnTo>
                  <a:pt x="0" y="26610"/>
                </a:lnTo>
                <a:lnTo>
                  <a:pt x="5644" y="33061"/>
                </a:lnTo>
                <a:lnTo>
                  <a:pt x="14919" y="33868"/>
                </a:lnTo>
                <a:lnTo>
                  <a:pt x="26205" y="34271"/>
                </a:lnTo>
                <a:lnTo>
                  <a:pt x="31044" y="26610"/>
                </a:lnTo>
                <a:lnTo>
                  <a:pt x="33464" y="17740"/>
                </a:lnTo>
                <a:lnTo>
                  <a:pt x="31852" y="8063"/>
                </a:lnTo>
                <a:lnTo>
                  <a:pt x="27416" y="1612"/>
                </a:lnTo>
                <a:lnTo>
                  <a:pt x="17740" y="806"/>
                </a:lnTo>
                <a:lnTo>
                  <a:pt x="6451" y="0"/>
                </a:lnTo>
                <a:close/>
              </a:path>
            </a:pathLst>
          </a:custGeom>
          <a:solidFill>
            <a:srgbClr val="000A38">
              <a:alpha val="35998"/>
            </a:srgbClr>
          </a:solidFill>
        </p:spPr>
        <p:txBody>
          <a:bodyPr wrap="square" lIns="0" tIns="0" rIns="0" bIns="0" rtlCol="0"/>
          <a:lstStyle/>
          <a:p>
            <a:endParaRPr/>
          </a:p>
        </p:txBody>
      </p:sp>
      <p:sp>
        <p:nvSpPr>
          <p:cNvPr id="803" name="object 803"/>
          <p:cNvSpPr/>
          <p:nvPr/>
        </p:nvSpPr>
        <p:spPr>
          <a:xfrm>
            <a:off x="8998822" y="949989"/>
            <a:ext cx="33655" cy="34290"/>
          </a:xfrm>
          <a:custGeom>
            <a:avLst/>
            <a:gdLst/>
            <a:ahLst/>
            <a:cxnLst/>
            <a:rect l="l" t="t" r="r" b="b"/>
            <a:pathLst>
              <a:path w="33654" h="34290">
                <a:moveTo>
                  <a:pt x="18143" y="0"/>
                </a:moveTo>
                <a:lnTo>
                  <a:pt x="7257" y="806"/>
                </a:lnTo>
                <a:lnTo>
                  <a:pt x="403" y="6451"/>
                </a:lnTo>
                <a:lnTo>
                  <a:pt x="0" y="17337"/>
                </a:lnTo>
                <a:lnTo>
                  <a:pt x="0" y="26207"/>
                </a:lnTo>
                <a:lnTo>
                  <a:pt x="5644" y="32659"/>
                </a:lnTo>
                <a:lnTo>
                  <a:pt x="15321" y="33062"/>
                </a:lnTo>
                <a:lnTo>
                  <a:pt x="26610" y="33868"/>
                </a:lnTo>
                <a:lnTo>
                  <a:pt x="33061" y="27820"/>
                </a:lnTo>
                <a:lnTo>
                  <a:pt x="33061" y="7257"/>
                </a:lnTo>
                <a:lnTo>
                  <a:pt x="27013" y="2015"/>
                </a:lnTo>
                <a:lnTo>
                  <a:pt x="18143" y="0"/>
                </a:lnTo>
                <a:close/>
              </a:path>
            </a:pathLst>
          </a:custGeom>
          <a:solidFill>
            <a:srgbClr val="000A38">
              <a:alpha val="35998"/>
            </a:srgbClr>
          </a:solidFill>
        </p:spPr>
        <p:txBody>
          <a:bodyPr wrap="square" lIns="0" tIns="0" rIns="0" bIns="0" rtlCol="0"/>
          <a:lstStyle/>
          <a:p>
            <a:endParaRPr/>
          </a:p>
        </p:txBody>
      </p:sp>
      <p:sp>
        <p:nvSpPr>
          <p:cNvPr id="804" name="object 804"/>
          <p:cNvSpPr/>
          <p:nvPr/>
        </p:nvSpPr>
        <p:spPr>
          <a:xfrm>
            <a:off x="15170942" y="1054013"/>
            <a:ext cx="33655" cy="33655"/>
          </a:xfrm>
          <a:custGeom>
            <a:avLst/>
            <a:gdLst/>
            <a:ahLst/>
            <a:cxnLst/>
            <a:rect l="l" t="t" r="r" b="b"/>
            <a:pathLst>
              <a:path w="33655" h="33655">
                <a:moveTo>
                  <a:pt x="16531" y="0"/>
                </a:moveTo>
                <a:lnTo>
                  <a:pt x="7257" y="403"/>
                </a:lnTo>
                <a:lnTo>
                  <a:pt x="807" y="4838"/>
                </a:lnTo>
                <a:lnTo>
                  <a:pt x="0" y="14514"/>
                </a:lnTo>
                <a:lnTo>
                  <a:pt x="648" y="22175"/>
                </a:lnTo>
                <a:lnTo>
                  <a:pt x="3679" y="28022"/>
                </a:lnTo>
                <a:lnTo>
                  <a:pt x="8901" y="31751"/>
                </a:lnTo>
                <a:lnTo>
                  <a:pt x="16127" y="33061"/>
                </a:lnTo>
                <a:lnTo>
                  <a:pt x="26611" y="33061"/>
                </a:lnTo>
                <a:lnTo>
                  <a:pt x="33465" y="25804"/>
                </a:lnTo>
                <a:lnTo>
                  <a:pt x="33062" y="14918"/>
                </a:lnTo>
                <a:lnTo>
                  <a:pt x="32255" y="5644"/>
                </a:lnTo>
                <a:lnTo>
                  <a:pt x="25804" y="403"/>
                </a:lnTo>
                <a:lnTo>
                  <a:pt x="16531" y="0"/>
                </a:lnTo>
                <a:close/>
              </a:path>
            </a:pathLst>
          </a:custGeom>
          <a:solidFill>
            <a:srgbClr val="000A38">
              <a:alpha val="35998"/>
            </a:srgbClr>
          </a:solidFill>
        </p:spPr>
        <p:txBody>
          <a:bodyPr wrap="square" lIns="0" tIns="0" rIns="0" bIns="0" rtlCol="0"/>
          <a:lstStyle/>
          <a:p>
            <a:endParaRPr/>
          </a:p>
        </p:txBody>
      </p:sp>
      <p:sp>
        <p:nvSpPr>
          <p:cNvPr id="805" name="object 805"/>
          <p:cNvSpPr/>
          <p:nvPr/>
        </p:nvSpPr>
        <p:spPr>
          <a:xfrm>
            <a:off x="13951274" y="1057238"/>
            <a:ext cx="34290" cy="33655"/>
          </a:xfrm>
          <a:custGeom>
            <a:avLst/>
            <a:gdLst/>
            <a:ahLst/>
            <a:cxnLst/>
            <a:rect l="l" t="t" r="r" b="b"/>
            <a:pathLst>
              <a:path w="34290" h="33655">
                <a:moveTo>
                  <a:pt x="14515" y="0"/>
                </a:moveTo>
                <a:lnTo>
                  <a:pt x="5241" y="806"/>
                </a:lnTo>
                <a:lnTo>
                  <a:pt x="0" y="7257"/>
                </a:lnTo>
                <a:lnTo>
                  <a:pt x="403" y="16530"/>
                </a:lnTo>
                <a:lnTo>
                  <a:pt x="807" y="27820"/>
                </a:lnTo>
                <a:lnTo>
                  <a:pt x="7257" y="33464"/>
                </a:lnTo>
                <a:lnTo>
                  <a:pt x="18547" y="32658"/>
                </a:lnTo>
                <a:lnTo>
                  <a:pt x="28628" y="31852"/>
                </a:lnTo>
                <a:lnTo>
                  <a:pt x="31852" y="24595"/>
                </a:lnTo>
                <a:lnTo>
                  <a:pt x="33868" y="17337"/>
                </a:lnTo>
                <a:lnTo>
                  <a:pt x="31241" y="9695"/>
                </a:lnTo>
                <a:lnTo>
                  <a:pt x="27367" y="3981"/>
                </a:lnTo>
                <a:lnTo>
                  <a:pt x="21905" y="611"/>
                </a:lnTo>
                <a:lnTo>
                  <a:pt x="14515" y="0"/>
                </a:lnTo>
                <a:close/>
              </a:path>
            </a:pathLst>
          </a:custGeom>
          <a:solidFill>
            <a:srgbClr val="000A38">
              <a:alpha val="35998"/>
            </a:srgbClr>
          </a:solidFill>
        </p:spPr>
        <p:txBody>
          <a:bodyPr wrap="square" lIns="0" tIns="0" rIns="0" bIns="0" rtlCol="0"/>
          <a:lstStyle/>
          <a:p>
            <a:endParaRPr/>
          </a:p>
        </p:txBody>
      </p:sp>
      <p:sp>
        <p:nvSpPr>
          <p:cNvPr id="806" name="object 806"/>
          <p:cNvSpPr/>
          <p:nvPr/>
        </p:nvSpPr>
        <p:spPr>
          <a:xfrm>
            <a:off x="17274010" y="1060464"/>
            <a:ext cx="34290" cy="33655"/>
          </a:xfrm>
          <a:custGeom>
            <a:avLst/>
            <a:gdLst/>
            <a:ahLst/>
            <a:cxnLst/>
            <a:rect l="l" t="t" r="r" b="b"/>
            <a:pathLst>
              <a:path w="34290" h="33655">
                <a:moveTo>
                  <a:pt x="7258" y="0"/>
                </a:moveTo>
                <a:lnTo>
                  <a:pt x="807" y="5644"/>
                </a:lnTo>
                <a:lnTo>
                  <a:pt x="403" y="16934"/>
                </a:lnTo>
                <a:lnTo>
                  <a:pt x="0" y="26207"/>
                </a:lnTo>
                <a:lnTo>
                  <a:pt x="5644" y="32658"/>
                </a:lnTo>
                <a:lnTo>
                  <a:pt x="14919" y="33464"/>
                </a:lnTo>
                <a:lnTo>
                  <a:pt x="22358" y="32866"/>
                </a:lnTo>
                <a:lnTo>
                  <a:pt x="27870" y="29584"/>
                </a:lnTo>
                <a:lnTo>
                  <a:pt x="31644" y="24109"/>
                </a:lnTo>
                <a:lnTo>
                  <a:pt x="33868" y="16934"/>
                </a:lnTo>
                <a:lnTo>
                  <a:pt x="32255" y="8063"/>
                </a:lnTo>
                <a:lnTo>
                  <a:pt x="28223" y="1612"/>
                </a:lnTo>
                <a:lnTo>
                  <a:pt x="18547" y="806"/>
                </a:lnTo>
                <a:lnTo>
                  <a:pt x="7258" y="0"/>
                </a:lnTo>
                <a:close/>
              </a:path>
            </a:pathLst>
          </a:custGeom>
          <a:solidFill>
            <a:srgbClr val="000A38">
              <a:alpha val="35998"/>
            </a:srgbClr>
          </a:solidFill>
        </p:spPr>
        <p:txBody>
          <a:bodyPr wrap="square" lIns="0" tIns="0" rIns="0" bIns="0" rtlCol="0"/>
          <a:lstStyle/>
          <a:p>
            <a:endParaRPr/>
          </a:p>
        </p:txBody>
      </p:sp>
      <p:sp>
        <p:nvSpPr>
          <p:cNvPr id="807" name="object 807"/>
          <p:cNvSpPr/>
          <p:nvPr/>
        </p:nvSpPr>
        <p:spPr>
          <a:xfrm>
            <a:off x="5676489" y="947450"/>
            <a:ext cx="33020" cy="33020"/>
          </a:xfrm>
          <a:custGeom>
            <a:avLst/>
            <a:gdLst/>
            <a:ahLst/>
            <a:cxnLst/>
            <a:rect l="l" t="t" r="r" b="b"/>
            <a:pathLst>
              <a:path w="33020" h="33019">
                <a:moveTo>
                  <a:pt x="11850" y="0"/>
                </a:moveTo>
                <a:lnTo>
                  <a:pt x="5897" y="2488"/>
                </a:lnTo>
                <a:lnTo>
                  <a:pt x="1833" y="7320"/>
                </a:lnTo>
                <a:lnTo>
                  <a:pt x="0" y="14231"/>
                </a:lnTo>
                <a:lnTo>
                  <a:pt x="598" y="21602"/>
                </a:lnTo>
                <a:lnTo>
                  <a:pt x="3880" y="27234"/>
                </a:lnTo>
                <a:lnTo>
                  <a:pt x="9355" y="30901"/>
                </a:lnTo>
                <a:lnTo>
                  <a:pt x="16530" y="32375"/>
                </a:lnTo>
                <a:lnTo>
                  <a:pt x="24998" y="32778"/>
                </a:lnTo>
                <a:lnTo>
                  <a:pt x="31046" y="27133"/>
                </a:lnTo>
                <a:lnTo>
                  <a:pt x="32255" y="17860"/>
                </a:lnTo>
                <a:lnTo>
                  <a:pt x="32658" y="8586"/>
                </a:lnTo>
                <a:lnTo>
                  <a:pt x="28626" y="1732"/>
                </a:lnTo>
                <a:lnTo>
                  <a:pt x="19353" y="119"/>
                </a:lnTo>
                <a:lnTo>
                  <a:pt x="11850" y="0"/>
                </a:lnTo>
                <a:close/>
              </a:path>
            </a:pathLst>
          </a:custGeom>
          <a:solidFill>
            <a:srgbClr val="000A38">
              <a:alpha val="35998"/>
            </a:srgbClr>
          </a:solidFill>
        </p:spPr>
        <p:txBody>
          <a:bodyPr wrap="square" lIns="0" tIns="0" rIns="0" bIns="0" rtlCol="0"/>
          <a:lstStyle/>
          <a:p>
            <a:endParaRPr/>
          </a:p>
        </p:txBody>
      </p:sp>
      <p:sp>
        <p:nvSpPr>
          <p:cNvPr id="808" name="object 808"/>
          <p:cNvSpPr/>
          <p:nvPr/>
        </p:nvSpPr>
        <p:spPr>
          <a:xfrm>
            <a:off x="16053939" y="1068408"/>
            <a:ext cx="34290" cy="33655"/>
          </a:xfrm>
          <a:custGeom>
            <a:avLst/>
            <a:gdLst/>
            <a:ahLst/>
            <a:cxnLst/>
            <a:rect l="l" t="t" r="r" b="b"/>
            <a:pathLst>
              <a:path w="34290" h="33655">
                <a:moveTo>
                  <a:pt x="21117" y="0"/>
                </a:moveTo>
                <a:lnTo>
                  <a:pt x="13708" y="119"/>
                </a:lnTo>
                <a:lnTo>
                  <a:pt x="4434" y="1732"/>
                </a:lnTo>
                <a:lnTo>
                  <a:pt x="0" y="8586"/>
                </a:lnTo>
                <a:lnTo>
                  <a:pt x="2418" y="27537"/>
                </a:lnTo>
                <a:lnTo>
                  <a:pt x="8869" y="33182"/>
                </a:lnTo>
                <a:lnTo>
                  <a:pt x="17740" y="32375"/>
                </a:lnTo>
                <a:lnTo>
                  <a:pt x="28223" y="32375"/>
                </a:lnTo>
                <a:lnTo>
                  <a:pt x="34271" y="25521"/>
                </a:lnTo>
                <a:lnTo>
                  <a:pt x="34271" y="14231"/>
                </a:lnTo>
                <a:lnTo>
                  <a:pt x="31398" y="7320"/>
                </a:lnTo>
                <a:lnTo>
                  <a:pt x="27014" y="2488"/>
                </a:lnTo>
                <a:lnTo>
                  <a:pt x="21117" y="0"/>
                </a:lnTo>
                <a:close/>
              </a:path>
            </a:pathLst>
          </a:custGeom>
          <a:solidFill>
            <a:srgbClr val="000A38">
              <a:alpha val="35998"/>
            </a:srgbClr>
          </a:solidFill>
        </p:spPr>
        <p:txBody>
          <a:bodyPr wrap="square" lIns="0" tIns="0" rIns="0" bIns="0" rtlCol="0"/>
          <a:lstStyle/>
          <a:p>
            <a:endParaRPr/>
          </a:p>
        </p:txBody>
      </p:sp>
      <p:sp>
        <p:nvSpPr>
          <p:cNvPr id="809" name="object 809"/>
          <p:cNvSpPr/>
          <p:nvPr/>
        </p:nvSpPr>
        <p:spPr>
          <a:xfrm>
            <a:off x="14835885" y="1071351"/>
            <a:ext cx="33020" cy="33655"/>
          </a:xfrm>
          <a:custGeom>
            <a:avLst/>
            <a:gdLst/>
            <a:ahLst/>
            <a:cxnLst/>
            <a:rect l="l" t="t" r="r" b="b"/>
            <a:pathLst>
              <a:path w="33019" h="33655">
                <a:moveTo>
                  <a:pt x="16531" y="0"/>
                </a:moveTo>
                <a:lnTo>
                  <a:pt x="9469" y="1077"/>
                </a:lnTo>
                <a:lnTo>
                  <a:pt x="4183" y="4687"/>
                </a:lnTo>
                <a:lnTo>
                  <a:pt x="938" y="10489"/>
                </a:lnTo>
                <a:lnTo>
                  <a:pt x="0" y="18143"/>
                </a:lnTo>
                <a:lnTo>
                  <a:pt x="807" y="27820"/>
                </a:lnTo>
                <a:lnTo>
                  <a:pt x="6855" y="32255"/>
                </a:lnTo>
                <a:lnTo>
                  <a:pt x="15725" y="33061"/>
                </a:lnTo>
                <a:lnTo>
                  <a:pt x="25804" y="32658"/>
                </a:lnTo>
                <a:lnTo>
                  <a:pt x="31852" y="27820"/>
                </a:lnTo>
                <a:lnTo>
                  <a:pt x="32659" y="18546"/>
                </a:lnTo>
                <a:lnTo>
                  <a:pt x="32067" y="10942"/>
                </a:lnTo>
                <a:lnTo>
                  <a:pt x="28828" y="5190"/>
                </a:lnTo>
                <a:lnTo>
                  <a:pt x="23473" y="1480"/>
                </a:lnTo>
                <a:lnTo>
                  <a:pt x="16531" y="0"/>
                </a:lnTo>
                <a:close/>
              </a:path>
            </a:pathLst>
          </a:custGeom>
          <a:solidFill>
            <a:srgbClr val="000A38">
              <a:alpha val="35998"/>
            </a:srgbClr>
          </a:solidFill>
        </p:spPr>
        <p:txBody>
          <a:bodyPr wrap="square" lIns="0" tIns="0" rIns="0" bIns="0" rtlCol="0"/>
          <a:lstStyle/>
          <a:p>
            <a:endParaRPr/>
          </a:p>
        </p:txBody>
      </p:sp>
      <p:sp>
        <p:nvSpPr>
          <p:cNvPr id="810" name="object 810"/>
          <p:cNvSpPr/>
          <p:nvPr/>
        </p:nvSpPr>
        <p:spPr>
          <a:xfrm>
            <a:off x="18154991" y="1078608"/>
            <a:ext cx="33020" cy="33655"/>
          </a:xfrm>
          <a:custGeom>
            <a:avLst/>
            <a:gdLst/>
            <a:ahLst/>
            <a:cxnLst/>
            <a:rect l="l" t="t" r="r" b="b"/>
            <a:pathLst>
              <a:path w="33019" h="33655">
                <a:moveTo>
                  <a:pt x="16127" y="0"/>
                </a:moveTo>
                <a:lnTo>
                  <a:pt x="9185" y="1480"/>
                </a:lnTo>
                <a:lnTo>
                  <a:pt x="3830" y="5191"/>
                </a:lnTo>
                <a:lnTo>
                  <a:pt x="592" y="10943"/>
                </a:lnTo>
                <a:lnTo>
                  <a:pt x="0" y="18546"/>
                </a:lnTo>
                <a:lnTo>
                  <a:pt x="807" y="27417"/>
                </a:lnTo>
                <a:lnTo>
                  <a:pt x="7258" y="32658"/>
                </a:lnTo>
                <a:lnTo>
                  <a:pt x="16935" y="33061"/>
                </a:lnTo>
                <a:lnTo>
                  <a:pt x="25806" y="32255"/>
                </a:lnTo>
                <a:lnTo>
                  <a:pt x="31854" y="27820"/>
                </a:lnTo>
                <a:lnTo>
                  <a:pt x="32659" y="18143"/>
                </a:lnTo>
                <a:lnTo>
                  <a:pt x="31890" y="10489"/>
                </a:lnTo>
                <a:lnTo>
                  <a:pt x="28627" y="4687"/>
                </a:lnTo>
                <a:lnTo>
                  <a:pt x="23247" y="1077"/>
                </a:lnTo>
                <a:lnTo>
                  <a:pt x="16127" y="0"/>
                </a:lnTo>
                <a:close/>
              </a:path>
            </a:pathLst>
          </a:custGeom>
          <a:solidFill>
            <a:srgbClr val="000A38">
              <a:alpha val="35998"/>
            </a:srgbClr>
          </a:solidFill>
        </p:spPr>
        <p:txBody>
          <a:bodyPr wrap="square" lIns="0" tIns="0" rIns="0" bIns="0" rtlCol="0"/>
          <a:lstStyle/>
          <a:p>
            <a:endParaRPr/>
          </a:p>
        </p:txBody>
      </p:sp>
      <p:sp>
        <p:nvSpPr>
          <p:cNvPr id="811" name="object 811"/>
          <p:cNvSpPr/>
          <p:nvPr/>
        </p:nvSpPr>
        <p:spPr>
          <a:xfrm>
            <a:off x="16935324" y="1083043"/>
            <a:ext cx="34290" cy="33655"/>
          </a:xfrm>
          <a:custGeom>
            <a:avLst/>
            <a:gdLst/>
            <a:ahLst/>
            <a:cxnLst/>
            <a:rect l="l" t="t" r="r" b="b"/>
            <a:pathLst>
              <a:path w="34290" h="33655">
                <a:moveTo>
                  <a:pt x="27822" y="0"/>
                </a:moveTo>
                <a:lnTo>
                  <a:pt x="7258" y="0"/>
                </a:lnTo>
                <a:lnTo>
                  <a:pt x="807" y="5644"/>
                </a:lnTo>
                <a:lnTo>
                  <a:pt x="0" y="14918"/>
                </a:lnTo>
                <a:lnTo>
                  <a:pt x="832" y="21892"/>
                </a:lnTo>
                <a:lnTo>
                  <a:pt x="4235" y="27165"/>
                </a:lnTo>
                <a:lnTo>
                  <a:pt x="9753" y="30851"/>
                </a:lnTo>
                <a:lnTo>
                  <a:pt x="16935" y="33062"/>
                </a:lnTo>
                <a:lnTo>
                  <a:pt x="25806" y="31449"/>
                </a:lnTo>
                <a:lnTo>
                  <a:pt x="32255" y="27417"/>
                </a:lnTo>
                <a:lnTo>
                  <a:pt x="33062" y="17740"/>
                </a:lnTo>
                <a:lnTo>
                  <a:pt x="33870" y="6451"/>
                </a:lnTo>
                <a:lnTo>
                  <a:pt x="27822" y="0"/>
                </a:lnTo>
                <a:close/>
              </a:path>
            </a:pathLst>
          </a:custGeom>
          <a:solidFill>
            <a:srgbClr val="000A38">
              <a:alpha val="35998"/>
            </a:srgbClr>
          </a:solidFill>
        </p:spPr>
        <p:txBody>
          <a:bodyPr wrap="square" lIns="0" tIns="0" rIns="0" bIns="0" rtlCol="0"/>
          <a:lstStyle/>
          <a:p>
            <a:endParaRPr/>
          </a:p>
        </p:txBody>
      </p:sp>
      <p:sp>
        <p:nvSpPr>
          <p:cNvPr id="812" name="object 812"/>
          <p:cNvSpPr/>
          <p:nvPr/>
        </p:nvSpPr>
        <p:spPr>
          <a:xfrm>
            <a:off x="15716062" y="1089495"/>
            <a:ext cx="33020" cy="33655"/>
          </a:xfrm>
          <a:custGeom>
            <a:avLst/>
            <a:gdLst/>
            <a:ahLst/>
            <a:cxnLst/>
            <a:rect l="l" t="t" r="r" b="b"/>
            <a:pathLst>
              <a:path w="33019" h="33655">
                <a:moveTo>
                  <a:pt x="6854" y="0"/>
                </a:moveTo>
                <a:lnTo>
                  <a:pt x="0" y="6047"/>
                </a:lnTo>
                <a:lnTo>
                  <a:pt x="0" y="25401"/>
                </a:lnTo>
                <a:lnTo>
                  <a:pt x="6047" y="31852"/>
                </a:lnTo>
                <a:lnTo>
                  <a:pt x="14917" y="32658"/>
                </a:lnTo>
                <a:lnTo>
                  <a:pt x="25804" y="33464"/>
                </a:lnTo>
                <a:lnTo>
                  <a:pt x="32255" y="27013"/>
                </a:lnTo>
                <a:lnTo>
                  <a:pt x="32658" y="16127"/>
                </a:lnTo>
                <a:lnTo>
                  <a:pt x="32658" y="7257"/>
                </a:lnTo>
                <a:lnTo>
                  <a:pt x="27417" y="1612"/>
                </a:lnTo>
                <a:lnTo>
                  <a:pt x="18547" y="403"/>
                </a:lnTo>
                <a:lnTo>
                  <a:pt x="6854" y="0"/>
                </a:lnTo>
                <a:close/>
              </a:path>
            </a:pathLst>
          </a:custGeom>
          <a:solidFill>
            <a:srgbClr val="000A38">
              <a:alpha val="35998"/>
            </a:srgbClr>
          </a:solidFill>
        </p:spPr>
        <p:txBody>
          <a:bodyPr wrap="square" lIns="0" tIns="0" rIns="0" bIns="0" rtlCol="0"/>
          <a:lstStyle/>
          <a:p>
            <a:endParaRPr/>
          </a:p>
        </p:txBody>
      </p:sp>
      <p:sp>
        <p:nvSpPr>
          <p:cNvPr id="813" name="object 813"/>
          <p:cNvSpPr/>
          <p:nvPr/>
        </p:nvSpPr>
        <p:spPr>
          <a:xfrm>
            <a:off x="17816309" y="1096752"/>
            <a:ext cx="33655" cy="33655"/>
          </a:xfrm>
          <a:custGeom>
            <a:avLst/>
            <a:gdLst/>
            <a:ahLst/>
            <a:cxnLst/>
            <a:rect l="l" t="t" r="r" b="b"/>
            <a:pathLst>
              <a:path w="33655" h="33655">
                <a:moveTo>
                  <a:pt x="14515" y="0"/>
                </a:moveTo>
                <a:lnTo>
                  <a:pt x="5644" y="1209"/>
                </a:lnTo>
                <a:lnTo>
                  <a:pt x="0" y="6854"/>
                </a:lnTo>
                <a:lnTo>
                  <a:pt x="403" y="16127"/>
                </a:lnTo>
                <a:lnTo>
                  <a:pt x="403" y="27013"/>
                </a:lnTo>
                <a:lnTo>
                  <a:pt x="7258" y="33465"/>
                </a:lnTo>
                <a:lnTo>
                  <a:pt x="18143" y="32658"/>
                </a:lnTo>
                <a:lnTo>
                  <a:pt x="27416" y="31852"/>
                </a:lnTo>
                <a:lnTo>
                  <a:pt x="33464" y="25401"/>
                </a:lnTo>
                <a:lnTo>
                  <a:pt x="33464" y="16127"/>
                </a:lnTo>
                <a:lnTo>
                  <a:pt x="31977" y="9298"/>
                </a:lnTo>
                <a:lnTo>
                  <a:pt x="28223" y="4132"/>
                </a:lnTo>
                <a:lnTo>
                  <a:pt x="22352" y="932"/>
                </a:lnTo>
                <a:lnTo>
                  <a:pt x="14515" y="0"/>
                </a:lnTo>
                <a:close/>
              </a:path>
            </a:pathLst>
          </a:custGeom>
          <a:solidFill>
            <a:srgbClr val="000A38">
              <a:alpha val="35998"/>
            </a:srgbClr>
          </a:solidFill>
        </p:spPr>
        <p:txBody>
          <a:bodyPr wrap="square" lIns="0" tIns="0" rIns="0" bIns="0" rtlCol="0"/>
          <a:lstStyle/>
          <a:p>
            <a:endParaRPr/>
          </a:p>
        </p:txBody>
      </p:sp>
      <p:sp>
        <p:nvSpPr>
          <p:cNvPr id="814" name="object 814"/>
          <p:cNvSpPr/>
          <p:nvPr/>
        </p:nvSpPr>
        <p:spPr>
          <a:xfrm>
            <a:off x="16596236" y="1103606"/>
            <a:ext cx="34290" cy="33655"/>
          </a:xfrm>
          <a:custGeom>
            <a:avLst/>
            <a:gdLst/>
            <a:ahLst/>
            <a:cxnLst/>
            <a:rect l="l" t="t" r="r" b="b"/>
            <a:pathLst>
              <a:path w="34290" h="33655">
                <a:moveTo>
                  <a:pt x="26209" y="0"/>
                </a:moveTo>
                <a:lnTo>
                  <a:pt x="6047" y="806"/>
                </a:lnTo>
                <a:lnTo>
                  <a:pt x="0" y="7257"/>
                </a:lnTo>
                <a:lnTo>
                  <a:pt x="807" y="18143"/>
                </a:lnTo>
                <a:lnTo>
                  <a:pt x="1614" y="27820"/>
                </a:lnTo>
                <a:lnTo>
                  <a:pt x="8063" y="33061"/>
                </a:lnTo>
                <a:lnTo>
                  <a:pt x="16935" y="32658"/>
                </a:lnTo>
                <a:lnTo>
                  <a:pt x="27822" y="32659"/>
                </a:lnTo>
                <a:lnTo>
                  <a:pt x="33064" y="25401"/>
                </a:lnTo>
                <a:lnTo>
                  <a:pt x="33870" y="16127"/>
                </a:lnTo>
                <a:lnTo>
                  <a:pt x="31450" y="6047"/>
                </a:lnTo>
                <a:lnTo>
                  <a:pt x="26209" y="0"/>
                </a:lnTo>
                <a:close/>
              </a:path>
            </a:pathLst>
          </a:custGeom>
          <a:solidFill>
            <a:srgbClr val="000A38">
              <a:alpha val="35998"/>
            </a:srgbClr>
          </a:solidFill>
        </p:spPr>
        <p:txBody>
          <a:bodyPr wrap="square" lIns="0" tIns="0" rIns="0" bIns="0" rtlCol="0"/>
          <a:lstStyle/>
          <a:p>
            <a:endParaRPr/>
          </a:p>
        </p:txBody>
      </p:sp>
      <p:sp>
        <p:nvSpPr>
          <p:cNvPr id="815" name="object 815"/>
          <p:cNvSpPr/>
          <p:nvPr/>
        </p:nvSpPr>
        <p:spPr>
          <a:xfrm>
            <a:off x="17481252" y="1117718"/>
            <a:ext cx="33655" cy="33655"/>
          </a:xfrm>
          <a:custGeom>
            <a:avLst/>
            <a:gdLst/>
            <a:ahLst/>
            <a:cxnLst/>
            <a:rect l="l" t="t" r="r" b="b"/>
            <a:pathLst>
              <a:path w="33655" h="33655">
                <a:moveTo>
                  <a:pt x="6855" y="0"/>
                </a:moveTo>
                <a:lnTo>
                  <a:pt x="403" y="5644"/>
                </a:lnTo>
                <a:lnTo>
                  <a:pt x="0" y="16530"/>
                </a:lnTo>
                <a:lnTo>
                  <a:pt x="0" y="25804"/>
                </a:lnTo>
                <a:lnTo>
                  <a:pt x="5644" y="31045"/>
                </a:lnTo>
                <a:lnTo>
                  <a:pt x="14515" y="33464"/>
                </a:lnTo>
                <a:lnTo>
                  <a:pt x="25402" y="33464"/>
                </a:lnTo>
                <a:lnTo>
                  <a:pt x="32255" y="27417"/>
                </a:lnTo>
                <a:lnTo>
                  <a:pt x="32659" y="16934"/>
                </a:lnTo>
                <a:lnTo>
                  <a:pt x="33062" y="8467"/>
                </a:lnTo>
                <a:lnTo>
                  <a:pt x="27820" y="1612"/>
                </a:lnTo>
                <a:lnTo>
                  <a:pt x="18143" y="806"/>
                </a:lnTo>
                <a:lnTo>
                  <a:pt x="6855" y="0"/>
                </a:lnTo>
                <a:close/>
              </a:path>
            </a:pathLst>
          </a:custGeom>
          <a:solidFill>
            <a:srgbClr val="000A38">
              <a:alpha val="35998"/>
            </a:srgbClr>
          </a:solidFill>
        </p:spPr>
        <p:txBody>
          <a:bodyPr wrap="square" lIns="0" tIns="0" rIns="0" bIns="0" rtlCol="0"/>
          <a:lstStyle/>
          <a:p>
            <a:endParaRPr/>
          </a:p>
        </p:txBody>
      </p:sp>
      <p:sp>
        <p:nvSpPr>
          <p:cNvPr id="816" name="object 816"/>
          <p:cNvSpPr/>
          <p:nvPr/>
        </p:nvSpPr>
        <p:spPr>
          <a:xfrm>
            <a:off x="2488422" y="864914"/>
            <a:ext cx="33655" cy="33020"/>
          </a:xfrm>
          <a:custGeom>
            <a:avLst/>
            <a:gdLst/>
            <a:ahLst/>
            <a:cxnLst/>
            <a:rect l="l" t="t" r="r" b="b"/>
            <a:pathLst>
              <a:path w="33655" h="33019">
                <a:moveTo>
                  <a:pt x="18546" y="0"/>
                </a:moveTo>
                <a:lnTo>
                  <a:pt x="10942" y="592"/>
                </a:lnTo>
                <a:lnTo>
                  <a:pt x="5191" y="3830"/>
                </a:lnTo>
                <a:lnTo>
                  <a:pt x="1480" y="9185"/>
                </a:lnTo>
                <a:lnTo>
                  <a:pt x="0" y="16127"/>
                </a:lnTo>
                <a:lnTo>
                  <a:pt x="1077" y="23189"/>
                </a:lnTo>
                <a:lnTo>
                  <a:pt x="4687" y="28475"/>
                </a:lnTo>
                <a:lnTo>
                  <a:pt x="10489" y="31720"/>
                </a:lnTo>
                <a:lnTo>
                  <a:pt x="18143" y="32658"/>
                </a:lnTo>
                <a:lnTo>
                  <a:pt x="27820" y="31852"/>
                </a:lnTo>
                <a:lnTo>
                  <a:pt x="32255" y="25804"/>
                </a:lnTo>
                <a:lnTo>
                  <a:pt x="33061" y="16934"/>
                </a:lnTo>
                <a:lnTo>
                  <a:pt x="32658" y="6854"/>
                </a:lnTo>
                <a:lnTo>
                  <a:pt x="27820" y="806"/>
                </a:lnTo>
                <a:lnTo>
                  <a:pt x="18546" y="0"/>
                </a:lnTo>
                <a:close/>
              </a:path>
            </a:pathLst>
          </a:custGeom>
          <a:solidFill>
            <a:srgbClr val="000A38">
              <a:alpha val="35998"/>
            </a:srgbClr>
          </a:solidFill>
        </p:spPr>
        <p:txBody>
          <a:bodyPr wrap="square" lIns="0" tIns="0" rIns="0" bIns="0" rtlCol="0"/>
          <a:lstStyle/>
          <a:p>
            <a:endParaRPr/>
          </a:p>
        </p:txBody>
      </p:sp>
      <p:sp>
        <p:nvSpPr>
          <p:cNvPr id="817" name="object 817"/>
          <p:cNvSpPr/>
          <p:nvPr/>
        </p:nvSpPr>
        <p:spPr>
          <a:xfrm>
            <a:off x="15509512" y="1031837"/>
            <a:ext cx="33655" cy="35560"/>
          </a:xfrm>
          <a:custGeom>
            <a:avLst/>
            <a:gdLst/>
            <a:ahLst/>
            <a:cxnLst/>
            <a:rect l="l" t="t" r="r" b="b"/>
            <a:pathLst>
              <a:path w="33655" h="35559">
                <a:moveTo>
                  <a:pt x="23902" y="0"/>
                </a:moveTo>
                <a:lnTo>
                  <a:pt x="14628" y="1209"/>
                </a:lnTo>
                <a:lnTo>
                  <a:pt x="7484" y="3213"/>
                </a:lnTo>
                <a:lnTo>
                  <a:pt x="2532" y="7257"/>
                </a:lnTo>
                <a:lnTo>
                  <a:pt x="0" y="13116"/>
                </a:lnTo>
                <a:lnTo>
                  <a:pt x="113" y="20563"/>
                </a:lnTo>
                <a:lnTo>
                  <a:pt x="1725" y="29433"/>
                </a:lnTo>
                <a:lnTo>
                  <a:pt x="8580" y="35078"/>
                </a:lnTo>
                <a:lnTo>
                  <a:pt x="17853" y="33869"/>
                </a:lnTo>
                <a:lnTo>
                  <a:pt x="29143" y="32255"/>
                </a:lnTo>
                <a:lnTo>
                  <a:pt x="33175" y="24594"/>
                </a:lnTo>
                <a:lnTo>
                  <a:pt x="32772" y="15724"/>
                </a:lnTo>
                <a:lnTo>
                  <a:pt x="29950" y="4838"/>
                </a:lnTo>
                <a:lnTo>
                  <a:pt x="23902" y="0"/>
                </a:lnTo>
                <a:close/>
              </a:path>
            </a:pathLst>
          </a:custGeom>
          <a:solidFill>
            <a:srgbClr val="000A38">
              <a:alpha val="35998"/>
            </a:srgbClr>
          </a:solidFill>
        </p:spPr>
        <p:txBody>
          <a:bodyPr wrap="square" lIns="0" tIns="0" rIns="0" bIns="0" rtlCol="0"/>
          <a:lstStyle/>
          <a:p>
            <a:endParaRPr/>
          </a:p>
        </p:txBody>
      </p:sp>
      <p:sp>
        <p:nvSpPr>
          <p:cNvPr id="818" name="object 818"/>
          <p:cNvSpPr/>
          <p:nvPr/>
        </p:nvSpPr>
        <p:spPr>
          <a:xfrm>
            <a:off x="723231" y="835884"/>
            <a:ext cx="34290" cy="33655"/>
          </a:xfrm>
          <a:custGeom>
            <a:avLst/>
            <a:gdLst/>
            <a:ahLst/>
            <a:cxnLst/>
            <a:rect l="l" t="t" r="r" b="b"/>
            <a:pathLst>
              <a:path w="34290" h="33655">
                <a:moveTo>
                  <a:pt x="8063" y="0"/>
                </a:moveTo>
                <a:lnTo>
                  <a:pt x="1612" y="5644"/>
                </a:lnTo>
                <a:lnTo>
                  <a:pt x="806" y="15321"/>
                </a:lnTo>
                <a:lnTo>
                  <a:pt x="0" y="26610"/>
                </a:lnTo>
                <a:lnTo>
                  <a:pt x="5644" y="33061"/>
                </a:lnTo>
                <a:lnTo>
                  <a:pt x="16934" y="33464"/>
                </a:lnTo>
                <a:lnTo>
                  <a:pt x="26610" y="33464"/>
                </a:lnTo>
                <a:lnTo>
                  <a:pt x="31852" y="27417"/>
                </a:lnTo>
                <a:lnTo>
                  <a:pt x="33868" y="18546"/>
                </a:lnTo>
                <a:lnTo>
                  <a:pt x="33465" y="7660"/>
                </a:lnTo>
                <a:lnTo>
                  <a:pt x="27417" y="806"/>
                </a:lnTo>
                <a:lnTo>
                  <a:pt x="8063" y="0"/>
                </a:lnTo>
                <a:close/>
              </a:path>
            </a:pathLst>
          </a:custGeom>
          <a:solidFill>
            <a:srgbClr val="000A38">
              <a:alpha val="35998"/>
            </a:srgbClr>
          </a:solidFill>
        </p:spPr>
        <p:txBody>
          <a:bodyPr wrap="square" lIns="0" tIns="0" rIns="0" bIns="0" rtlCol="0"/>
          <a:lstStyle/>
          <a:p>
            <a:endParaRPr/>
          </a:p>
        </p:txBody>
      </p:sp>
      <p:sp>
        <p:nvSpPr>
          <p:cNvPr id="819" name="object 819"/>
          <p:cNvSpPr/>
          <p:nvPr/>
        </p:nvSpPr>
        <p:spPr>
          <a:xfrm>
            <a:off x="11099069" y="957649"/>
            <a:ext cx="34290" cy="33020"/>
          </a:xfrm>
          <a:custGeom>
            <a:avLst/>
            <a:gdLst/>
            <a:ahLst/>
            <a:cxnLst/>
            <a:rect l="l" t="t" r="r" b="b"/>
            <a:pathLst>
              <a:path w="34290" h="33019">
                <a:moveTo>
                  <a:pt x="18546" y="0"/>
                </a:moveTo>
                <a:lnTo>
                  <a:pt x="0" y="25401"/>
                </a:lnTo>
                <a:lnTo>
                  <a:pt x="5240" y="31045"/>
                </a:lnTo>
                <a:lnTo>
                  <a:pt x="14514" y="32658"/>
                </a:lnTo>
                <a:lnTo>
                  <a:pt x="22351" y="31839"/>
                </a:lnTo>
                <a:lnTo>
                  <a:pt x="28223" y="28828"/>
                </a:lnTo>
                <a:lnTo>
                  <a:pt x="31977" y="23700"/>
                </a:lnTo>
                <a:lnTo>
                  <a:pt x="33464" y="16530"/>
                </a:lnTo>
                <a:lnTo>
                  <a:pt x="33868" y="7660"/>
                </a:lnTo>
                <a:lnTo>
                  <a:pt x="27820" y="806"/>
                </a:lnTo>
                <a:lnTo>
                  <a:pt x="18546" y="0"/>
                </a:lnTo>
                <a:close/>
              </a:path>
            </a:pathLst>
          </a:custGeom>
          <a:solidFill>
            <a:srgbClr val="000A38">
              <a:alpha val="35998"/>
            </a:srgbClr>
          </a:solidFill>
        </p:spPr>
        <p:txBody>
          <a:bodyPr wrap="square" lIns="0" tIns="0" rIns="0" bIns="0" rtlCol="0"/>
          <a:lstStyle/>
          <a:p>
            <a:endParaRPr/>
          </a:p>
        </p:txBody>
      </p:sp>
      <p:sp>
        <p:nvSpPr>
          <p:cNvPr id="820" name="object 820"/>
          <p:cNvSpPr/>
          <p:nvPr/>
        </p:nvSpPr>
        <p:spPr>
          <a:xfrm>
            <a:off x="7779558" y="954424"/>
            <a:ext cx="33655" cy="33655"/>
          </a:xfrm>
          <a:custGeom>
            <a:avLst/>
            <a:gdLst/>
            <a:ahLst/>
            <a:cxnLst/>
            <a:rect l="l" t="t" r="r" b="b"/>
            <a:pathLst>
              <a:path w="33654" h="33655">
                <a:moveTo>
                  <a:pt x="18547" y="0"/>
                </a:moveTo>
                <a:lnTo>
                  <a:pt x="10886" y="649"/>
                </a:lnTo>
                <a:lnTo>
                  <a:pt x="5039" y="3679"/>
                </a:lnTo>
                <a:lnTo>
                  <a:pt x="1310" y="8901"/>
                </a:lnTo>
                <a:lnTo>
                  <a:pt x="0" y="16127"/>
                </a:lnTo>
                <a:lnTo>
                  <a:pt x="0" y="26610"/>
                </a:lnTo>
                <a:lnTo>
                  <a:pt x="7257" y="33465"/>
                </a:lnTo>
                <a:lnTo>
                  <a:pt x="18143" y="33061"/>
                </a:lnTo>
                <a:lnTo>
                  <a:pt x="27014" y="32255"/>
                </a:lnTo>
                <a:lnTo>
                  <a:pt x="32255" y="25804"/>
                </a:lnTo>
                <a:lnTo>
                  <a:pt x="33062" y="16530"/>
                </a:lnTo>
                <a:lnTo>
                  <a:pt x="32658" y="7257"/>
                </a:lnTo>
                <a:lnTo>
                  <a:pt x="28223" y="806"/>
                </a:lnTo>
                <a:lnTo>
                  <a:pt x="18547" y="0"/>
                </a:lnTo>
                <a:close/>
              </a:path>
            </a:pathLst>
          </a:custGeom>
          <a:solidFill>
            <a:srgbClr val="000A38">
              <a:alpha val="35998"/>
            </a:srgbClr>
          </a:solidFill>
        </p:spPr>
        <p:txBody>
          <a:bodyPr wrap="square" lIns="0" tIns="0" rIns="0" bIns="0" rtlCol="0"/>
          <a:lstStyle/>
          <a:p>
            <a:endParaRPr/>
          </a:p>
        </p:txBody>
      </p:sp>
      <p:sp>
        <p:nvSpPr>
          <p:cNvPr id="821" name="object 821"/>
          <p:cNvSpPr/>
          <p:nvPr/>
        </p:nvSpPr>
        <p:spPr>
          <a:xfrm>
            <a:off x="1268755" y="871365"/>
            <a:ext cx="33655" cy="34290"/>
          </a:xfrm>
          <a:custGeom>
            <a:avLst/>
            <a:gdLst/>
            <a:ahLst/>
            <a:cxnLst/>
            <a:rect l="l" t="t" r="r" b="b"/>
            <a:pathLst>
              <a:path w="33655" h="34290">
                <a:moveTo>
                  <a:pt x="18547" y="0"/>
                </a:moveTo>
                <a:lnTo>
                  <a:pt x="7660" y="403"/>
                </a:lnTo>
                <a:lnTo>
                  <a:pt x="806" y="6451"/>
                </a:lnTo>
                <a:lnTo>
                  <a:pt x="0" y="25804"/>
                </a:lnTo>
                <a:lnTo>
                  <a:pt x="6047" y="32255"/>
                </a:lnTo>
                <a:lnTo>
                  <a:pt x="15321" y="33061"/>
                </a:lnTo>
                <a:lnTo>
                  <a:pt x="26610" y="33868"/>
                </a:lnTo>
                <a:lnTo>
                  <a:pt x="33062" y="27820"/>
                </a:lnTo>
                <a:lnTo>
                  <a:pt x="33062" y="16530"/>
                </a:lnTo>
                <a:lnTo>
                  <a:pt x="33465" y="7257"/>
                </a:lnTo>
                <a:lnTo>
                  <a:pt x="27417" y="2015"/>
                </a:lnTo>
                <a:lnTo>
                  <a:pt x="18547" y="0"/>
                </a:lnTo>
                <a:close/>
              </a:path>
            </a:pathLst>
          </a:custGeom>
          <a:solidFill>
            <a:srgbClr val="000A38">
              <a:alpha val="35998"/>
            </a:srgbClr>
          </a:solidFill>
        </p:spPr>
        <p:txBody>
          <a:bodyPr wrap="square" lIns="0" tIns="0" rIns="0" bIns="0" rtlCol="0"/>
          <a:lstStyle/>
          <a:p>
            <a:endParaRPr/>
          </a:p>
        </p:txBody>
      </p:sp>
      <p:sp>
        <p:nvSpPr>
          <p:cNvPr id="822" name="object 822"/>
          <p:cNvSpPr/>
          <p:nvPr/>
        </p:nvSpPr>
        <p:spPr>
          <a:xfrm>
            <a:off x="4588265" y="875398"/>
            <a:ext cx="33655" cy="34290"/>
          </a:xfrm>
          <a:custGeom>
            <a:avLst/>
            <a:gdLst/>
            <a:ahLst/>
            <a:cxnLst/>
            <a:rect l="l" t="t" r="r" b="b"/>
            <a:pathLst>
              <a:path w="33654" h="34290">
                <a:moveTo>
                  <a:pt x="26207" y="0"/>
                </a:moveTo>
                <a:lnTo>
                  <a:pt x="16934" y="403"/>
                </a:lnTo>
                <a:lnTo>
                  <a:pt x="5644" y="806"/>
                </a:lnTo>
                <a:lnTo>
                  <a:pt x="0" y="7257"/>
                </a:lnTo>
                <a:lnTo>
                  <a:pt x="806" y="18546"/>
                </a:lnTo>
                <a:lnTo>
                  <a:pt x="1612" y="28223"/>
                </a:lnTo>
                <a:lnTo>
                  <a:pt x="8063" y="32255"/>
                </a:lnTo>
                <a:lnTo>
                  <a:pt x="16934" y="33868"/>
                </a:lnTo>
                <a:lnTo>
                  <a:pt x="23882" y="31644"/>
                </a:lnTo>
                <a:lnTo>
                  <a:pt x="29281" y="27870"/>
                </a:lnTo>
                <a:lnTo>
                  <a:pt x="32639" y="22358"/>
                </a:lnTo>
                <a:lnTo>
                  <a:pt x="33464" y="14918"/>
                </a:lnTo>
                <a:lnTo>
                  <a:pt x="32658" y="5644"/>
                </a:lnTo>
                <a:lnTo>
                  <a:pt x="26207" y="0"/>
                </a:lnTo>
                <a:close/>
              </a:path>
            </a:pathLst>
          </a:custGeom>
          <a:solidFill>
            <a:srgbClr val="000A38">
              <a:alpha val="35998"/>
            </a:srgbClr>
          </a:solidFill>
        </p:spPr>
        <p:txBody>
          <a:bodyPr wrap="square" lIns="0" tIns="0" rIns="0" bIns="0" rtlCol="0"/>
          <a:lstStyle/>
          <a:p>
            <a:endParaRPr/>
          </a:p>
        </p:txBody>
      </p:sp>
      <p:sp>
        <p:nvSpPr>
          <p:cNvPr id="823" name="object 823"/>
          <p:cNvSpPr/>
          <p:nvPr/>
        </p:nvSpPr>
        <p:spPr>
          <a:xfrm>
            <a:off x="3368598" y="883342"/>
            <a:ext cx="34290" cy="33655"/>
          </a:xfrm>
          <a:custGeom>
            <a:avLst/>
            <a:gdLst/>
            <a:ahLst/>
            <a:cxnLst/>
            <a:rect l="l" t="t" r="r" b="b"/>
            <a:pathLst>
              <a:path w="34289" h="33655">
                <a:moveTo>
                  <a:pt x="21054" y="0"/>
                </a:moveTo>
                <a:lnTo>
                  <a:pt x="13708" y="119"/>
                </a:lnTo>
                <a:lnTo>
                  <a:pt x="4435" y="1732"/>
                </a:lnTo>
                <a:lnTo>
                  <a:pt x="0" y="8586"/>
                </a:lnTo>
                <a:lnTo>
                  <a:pt x="1612" y="27537"/>
                </a:lnTo>
                <a:lnTo>
                  <a:pt x="8063" y="33182"/>
                </a:lnTo>
                <a:lnTo>
                  <a:pt x="16934" y="32778"/>
                </a:lnTo>
                <a:lnTo>
                  <a:pt x="27820" y="31972"/>
                </a:lnTo>
                <a:lnTo>
                  <a:pt x="33868" y="25118"/>
                </a:lnTo>
                <a:lnTo>
                  <a:pt x="33868" y="14231"/>
                </a:lnTo>
                <a:lnTo>
                  <a:pt x="31058" y="7320"/>
                </a:lnTo>
                <a:lnTo>
                  <a:pt x="26812" y="2488"/>
                </a:lnTo>
                <a:lnTo>
                  <a:pt x="21054" y="0"/>
                </a:lnTo>
                <a:close/>
              </a:path>
            </a:pathLst>
          </a:custGeom>
          <a:solidFill>
            <a:srgbClr val="000A38">
              <a:alpha val="35998"/>
            </a:srgbClr>
          </a:solidFill>
        </p:spPr>
        <p:txBody>
          <a:bodyPr wrap="square" lIns="0" tIns="0" rIns="0" bIns="0" rtlCol="0"/>
          <a:lstStyle/>
          <a:p>
            <a:endParaRPr/>
          </a:p>
        </p:txBody>
      </p:sp>
      <p:sp>
        <p:nvSpPr>
          <p:cNvPr id="824" name="object 824"/>
          <p:cNvSpPr/>
          <p:nvPr/>
        </p:nvSpPr>
        <p:spPr>
          <a:xfrm>
            <a:off x="9878998" y="964100"/>
            <a:ext cx="34290" cy="33655"/>
          </a:xfrm>
          <a:custGeom>
            <a:avLst/>
            <a:gdLst/>
            <a:ahLst/>
            <a:cxnLst/>
            <a:rect l="l" t="t" r="r" b="b"/>
            <a:pathLst>
              <a:path w="34290" h="33655">
                <a:moveTo>
                  <a:pt x="8063" y="0"/>
                </a:moveTo>
                <a:lnTo>
                  <a:pt x="1612" y="5644"/>
                </a:lnTo>
                <a:lnTo>
                  <a:pt x="806" y="15321"/>
                </a:lnTo>
                <a:lnTo>
                  <a:pt x="0" y="26610"/>
                </a:lnTo>
                <a:lnTo>
                  <a:pt x="5644" y="33061"/>
                </a:lnTo>
                <a:lnTo>
                  <a:pt x="16934" y="33464"/>
                </a:lnTo>
                <a:lnTo>
                  <a:pt x="26611" y="33465"/>
                </a:lnTo>
                <a:lnTo>
                  <a:pt x="31852" y="27820"/>
                </a:lnTo>
                <a:lnTo>
                  <a:pt x="33868" y="18546"/>
                </a:lnTo>
                <a:lnTo>
                  <a:pt x="33464" y="7660"/>
                </a:lnTo>
                <a:lnTo>
                  <a:pt x="27416" y="806"/>
                </a:lnTo>
                <a:lnTo>
                  <a:pt x="8063" y="0"/>
                </a:lnTo>
                <a:close/>
              </a:path>
            </a:pathLst>
          </a:custGeom>
          <a:solidFill>
            <a:srgbClr val="000A38">
              <a:alpha val="35998"/>
            </a:srgbClr>
          </a:solidFill>
        </p:spPr>
        <p:txBody>
          <a:bodyPr wrap="square" lIns="0" tIns="0" rIns="0" bIns="0" rtlCol="0"/>
          <a:lstStyle/>
          <a:p>
            <a:endParaRPr/>
          </a:p>
        </p:txBody>
      </p:sp>
      <p:sp>
        <p:nvSpPr>
          <p:cNvPr id="825" name="object 825"/>
          <p:cNvSpPr/>
          <p:nvPr/>
        </p:nvSpPr>
        <p:spPr>
          <a:xfrm>
            <a:off x="6560697" y="961278"/>
            <a:ext cx="32384" cy="32384"/>
          </a:xfrm>
          <a:custGeom>
            <a:avLst/>
            <a:gdLst/>
            <a:ahLst/>
            <a:cxnLst/>
            <a:rect l="l" t="t" r="r" b="b"/>
            <a:pathLst>
              <a:path w="32384" h="32384">
                <a:moveTo>
                  <a:pt x="7257" y="0"/>
                </a:moveTo>
                <a:lnTo>
                  <a:pt x="1209" y="4838"/>
                </a:lnTo>
                <a:lnTo>
                  <a:pt x="0" y="14111"/>
                </a:lnTo>
                <a:lnTo>
                  <a:pt x="541" y="21709"/>
                </a:lnTo>
                <a:lnTo>
                  <a:pt x="3729" y="27417"/>
                </a:lnTo>
                <a:lnTo>
                  <a:pt x="9185" y="31008"/>
                </a:lnTo>
                <a:lnTo>
                  <a:pt x="16531" y="32255"/>
                </a:lnTo>
                <a:lnTo>
                  <a:pt x="25804" y="32255"/>
                </a:lnTo>
                <a:lnTo>
                  <a:pt x="31852" y="26207"/>
                </a:lnTo>
                <a:lnTo>
                  <a:pt x="31852" y="16530"/>
                </a:lnTo>
                <a:lnTo>
                  <a:pt x="32255" y="7257"/>
                </a:lnTo>
                <a:lnTo>
                  <a:pt x="27014" y="1612"/>
                </a:lnTo>
                <a:lnTo>
                  <a:pt x="18143" y="403"/>
                </a:lnTo>
                <a:lnTo>
                  <a:pt x="7257" y="0"/>
                </a:lnTo>
                <a:close/>
              </a:path>
            </a:pathLst>
          </a:custGeom>
          <a:solidFill>
            <a:srgbClr val="000A38">
              <a:alpha val="35998"/>
            </a:srgbClr>
          </a:solidFill>
        </p:spPr>
        <p:txBody>
          <a:bodyPr wrap="square" lIns="0" tIns="0" rIns="0" bIns="0" rtlCol="0"/>
          <a:lstStyle/>
          <a:p>
            <a:endParaRPr/>
          </a:p>
        </p:txBody>
      </p:sp>
      <p:sp>
        <p:nvSpPr>
          <p:cNvPr id="826" name="object 826"/>
          <p:cNvSpPr/>
          <p:nvPr/>
        </p:nvSpPr>
        <p:spPr>
          <a:xfrm>
            <a:off x="2150141" y="885881"/>
            <a:ext cx="33020" cy="33655"/>
          </a:xfrm>
          <a:custGeom>
            <a:avLst/>
            <a:gdLst/>
            <a:ahLst/>
            <a:cxnLst/>
            <a:rect l="l" t="t" r="r" b="b"/>
            <a:pathLst>
              <a:path w="33019" h="33655">
                <a:moveTo>
                  <a:pt x="16530" y="0"/>
                </a:moveTo>
                <a:lnTo>
                  <a:pt x="9468" y="1077"/>
                </a:lnTo>
                <a:lnTo>
                  <a:pt x="4183" y="4687"/>
                </a:lnTo>
                <a:lnTo>
                  <a:pt x="938" y="10489"/>
                </a:lnTo>
                <a:lnTo>
                  <a:pt x="0" y="18143"/>
                </a:lnTo>
                <a:lnTo>
                  <a:pt x="806" y="27820"/>
                </a:lnTo>
                <a:lnTo>
                  <a:pt x="6854" y="32658"/>
                </a:lnTo>
                <a:lnTo>
                  <a:pt x="15724" y="33061"/>
                </a:lnTo>
                <a:lnTo>
                  <a:pt x="25804" y="32658"/>
                </a:lnTo>
                <a:lnTo>
                  <a:pt x="31852" y="27820"/>
                </a:lnTo>
                <a:lnTo>
                  <a:pt x="32658" y="18546"/>
                </a:lnTo>
                <a:lnTo>
                  <a:pt x="32066" y="10942"/>
                </a:lnTo>
                <a:lnTo>
                  <a:pt x="28828" y="5190"/>
                </a:lnTo>
                <a:lnTo>
                  <a:pt x="23473" y="1480"/>
                </a:lnTo>
                <a:lnTo>
                  <a:pt x="16530" y="0"/>
                </a:lnTo>
                <a:close/>
              </a:path>
            </a:pathLst>
          </a:custGeom>
          <a:solidFill>
            <a:srgbClr val="000A38">
              <a:alpha val="35998"/>
            </a:srgbClr>
          </a:solidFill>
        </p:spPr>
        <p:txBody>
          <a:bodyPr wrap="square" lIns="0" tIns="0" rIns="0" bIns="0" rtlCol="0"/>
          <a:lstStyle/>
          <a:p>
            <a:endParaRPr/>
          </a:p>
        </p:txBody>
      </p:sp>
      <p:sp>
        <p:nvSpPr>
          <p:cNvPr id="827" name="object 827"/>
          <p:cNvSpPr/>
          <p:nvPr/>
        </p:nvSpPr>
        <p:spPr>
          <a:xfrm>
            <a:off x="5468844" y="889912"/>
            <a:ext cx="33655" cy="33655"/>
          </a:xfrm>
          <a:custGeom>
            <a:avLst/>
            <a:gdLst/>
            <a:ahLst/>
            <a:cxnLst/>
            <a:rect l="l" t="t" r="r" b="b"/>
            <a:pathLst>
              <a:path w="33654" h="33655">
                <a:moveTo>
                  <a:pt x="27417" y="0"/>
                </a:moveTo>
                <a:lnTo>
                  <a:pt x="6854" y="0"/>
                </a:lnTo>
                <a:lnTo>
                  <a:pt x="403" y="5644"/>
                </a:lnTo>
                <a:lnTo>
                  <a:pt x="0" y="14918"/>
                </a:lnTo>
                <a:lnTo>
                  <a:pt x="1058" y="22352"/>
                </a:lnTo>
                <a:lnTo>
                  <a:pt x="4535" y="27820"/>
                </a:lnTo>
                <a:lnTo>
                  <a:pt x="9978" y="31474"/>
                </a:lnTo>
                <a:lnTo>
                  <a:pt x="16934" y="33465"/>
                </a:lnTo>
                <a:lnTo>
                  <a:pt x="25804" y="31852"/>
                </a:lnTo>
                <a:lnTo>
                  <a:pt x="32255" y="27417"/>
                </a:lnTo>
                <a:lnTo>
                  <a:pt x="32658" y="17740"/>
                </a:lnTo>
                <a:lnTo>
                  <a:pt x="33464" y="6451"/>
                </a:lnTo>
                <a:lnTo>
                  <a:pt x="27417" y="0"/>
                </a:lnTo>
                <a:close/>
              </a:path>
            </a:pathLst>
          </a:custGeom>
          <a:solidFill>
            <a:srgbClr val="000A38">
              <a:alpha val="35998"/>
            </a:srgbClr>
          </a:solidFill>
        </p:spPr>
        <p:txBody>
          <a:bodyPr wrap="square" lIns="0" tIns="0" rIns="0" bIns="0" rtlCol="0"/>
          <a:lstStyle/>
          <a:p>
            <a:endParaRPr/>
          </a:p>
        </p:txBody>
      </p:sp>
      <p:sp>
        <p:nvSpPr>
          <p:cNvPr id="828" name="object 828"/>
          <p:cNvSpPr/>
          <p:nvPr/>
        </p:nvSpPr>
        <p:spPr>
          <a:xfrm>
            <a:off x="8660542" y="967729"/>
            <a:ext cx="33655" cy="33655"/>
          </a:xfrm>
          <a:custGeom>
            <a:avLst/>
            <a:gdLst/>
            <a:ahLst/>
            <a:cxnLst/>
            <a:rect l="l" t="t" r="r" b="b"/>
            <a:pathLst>
              <a:path w="33654" h="33655">
                <a:moveTo>
                  <a:pt x="6450" y="0"/>
                </a:moveTo>
                <a:lnTo>
                  <a:pt x="0" y="6047"/>
                </a:lnTo>
                <a:lnTo>
                  <a:pt x="0" y="26610"/>
                </a:lnTo>
                <a:lnTo>
                  <a:pt x="5644" y="33061"/>
                </a:lnTo>
                <a:lnTo>
                  <a:pt x="14917" y="33464"/>
                </a:lnTo>
                <a:lnTo>
                  <a:pt x="22124" y="32639"/>
                </a:lnTo>
                <a:lnTo>
                  <a:pt x="27517" y="29281"/>
                </a:lnTo>
                <a:lnTo>
                  <a:pt x="31246" y="23882"/>
                </a:lnTo>
                <a:lnTo>
                  <a:pt x="33464" y="16934"/>
                </a:lnTo>
                <a:lnTo>
                  <a:pt x="31852" y="8063"/>
                </a:lnTo>
                <a:lnTo>
                  <a:pt x="27416" y="1612"/>
                </a:lnTo>
                <a:lnTo>
                  <a:pt x="17740" y="806"/>
                </a:lnTo>
                <a:lnTo>
                  <a:pt x="6450" y="0"/>
                </a:lnTo>
                <a:close/>
              </a:path>
            </a:pathLst>
          </a:custGeom>
          <a:solidFill>
            <a:srgbClr val="000A38">
              <a:alpha val="35998"/>
            </a:srgbClr>
          </a:solidFill>
        </p:spPr>
        <p:txBody>
          <a:bodyPr wrap="square" lIns="0" tIns="0" rIns="0" bIns="0" rtlCol="0"/>
          <a:lstStyle/>
          <a:p>
            <a:endParaRPr/>
          </a:p>
        </p:txBody>
      </p:sp>
      <p:sp>
        <p:nvSpPr>
          <p:cNvPr id="829" name="object 829"/>
          <p:cNvSpPr/>
          <p:nvPr/>
        </p:nvSpPr>
        <p:spPr>
          <a:xfrm>
            <a:off x="8118243" y="935877"/>
            <a:ext cx="34290" cy="33655"/>
          </a:xfrm>
          <a:custGeom>
            <a:avLst/>
            <a:gdLst/>
            <a:ahLst/>
            <a:cxnLst/>
            <a:rect l="l" t="t" r="r" b="b"/>
            <a:pathLst>
              <a:path w="34290" h="33655">
                <a:moveTo>
                  <a:pt x="14918" y="0"/>
                </a:moveTo>
                <a:lnTo>
                  <a:pt x="5644" y="806"/>
                </a:lnTo>
                <a:lnTo>
                  <a:pt x="0" y="7257"/>
                </a:lnTo>
                <a:lnTo>
                  <a:pt x="402" y="16530"/>
                </a:lnTo>
                <a:lnTo>
                  <a:pt x="806" y="27820"/>
                </a:lnTo>
                <a:lnTo>
                  <a:pt x="7257" y="33464"/>
                </a:lnTo>
                <a:lnTo>
                  <a:pt x="18546" y="32658"/>
                </a:lnTo>
                <a:lnTo>
                  <a:pt x="28223" y="31852"/>
                </a:lnTo>
                <a:lnTo>
                  <a:pt x="32255" y="25401"/>
                </a:lnTo>
                <a:lnTo>
                  <a:pt x="33868" y="16530"/>
                </a:lnTo>
                <a:lnTo>
                  <a:pt x="31474" y="9582"/>
                </a:lnTo>
                <a:lnTo>
                  <a:pt x="27719" y="4182"/>
                </a:lnTo>
                <a:lnTo>
                  <a:pt x="22301" y="825"/>
                </a:lnTo>
                <a:lnTo>
                  <a:pt x="14918" y="0"/>
                </a:lnTo>
                <a:close/>
              </a:path>
            </a:pathLst>
          </a:custGeom>
          <a:solidFill>
            <a:srgbClr val="000A38">
              <a:alpha val="35998"/>
            </a:srgbClr>
          </a:solidFill>
        </p:spPr>
        <p:txBody>
          <a:bodyPr wrap="square" lIns="0" tIns="0" rIns="0" bIns="0" rtlCol="0"/>
          <a:lstStyle/>
          <a:p>
            <a:endParaRPr/>
          </a:p>
        </p:txBody>
      </p:sp>
      <p:sp>
        <p:nvSpPr>
          <p:cNvPr id="830" name="object 830"/>
          <p:cNvSpPr/>
          <p:nvPr/>
        </p:nvSpPr>
        <p:spPr>
          <a:xfrm>
            <a:off x="11983277" y="975390"/>
            <a:ext cx="34290" cy="33655"/>
          </a:xfrm>
          <a:custGeom>
            <a:avLst/>
            <a:gdLst/>
            <a:ahLst/>
            <a:cxnLst/>
            <a:rect l="l" t="t" r="r" b="b"/>
            <a:pathLst>
              <a:path w="34290" h="33655">
                <a:moveTo>
                  <a:pt x="26207" y="0"/>
                </a:moveTo>
                <a:lnTo>
                  <a:pt x="16934" y="0"/>
                </a:lnTo>
                <a:lnTo>
                  <a:pt x="5644" y="403"/>
                </a:lnTo>
                <a:lnTo>
                  <a:pt x="0" y="6451"/>
                </a:lnTo>
                <a:lnTo>
                  <a:pt x="402" y="17740"/>
                </a:lnTo>
                <a:lnTo>
                  <a:pt x="1209" y="27417"/>
                </a:lnTo>
                <a:lnTo>
                  <a:pt x="7660" y="33062"/>
                </a:lnTo>
                <a:lnTo>
                  <a:pt x="16530" y="32658"/>
                </a:lnTo>
                <a:lnTo>
                  <a:pt x="27014" y="33061"/>
                </a:lnTo>
                <a:lnTo>
                  <a:pt x="32254" y="25401"/>
                </a:lnTo>
                <a:lnTo>
                  <a:pt x="33868" y="16127"/>
                </a:lnTo>
                <a:lnTo>
                  <a:pt x="31448" y="5644"/>
                </a:lnTo>
                <a:lnTo>
                  <a:pt x="26207" y="0"/>
                </a:lnTo>
                <a:close/>
              </a:path>
            </a:pathLst>
          </a:custGeom>
          <a:solidFill>
            <a:srgbClr val="000A38">
              <a:alpha val="35998"/>
            </a:srgbClr>
          </a:solidFill>
        </p:spPr>
        <p:txBody>
          <a:bodyPr wrap="square" lIns="0" tIns="0" rIns="0" bIns="0" rtlCol="0"/>
          <a:lstStyle/>
          <a:p>
            <a:endParaRPr/>
          </a:p>
        </p:txBody>
      </p:sp>
      <p:sp>
        <p:nvSpPr>
          <p:cNvPr id="831" name="object 831"/>
          <p:cNvSpPr/>
          <p:nvPr/>
        </p:nvSpPr>
        <p:spPr>
          <a:xfrm>
            <a:off x="10763610" y="978616"/>
            <a:ext cx="34290" cy="33655"/>
          </a:xfrm>
          <a:custGeom>
            <a:avLst/>
            <a:gdLst/>
            <a:ahLst/>
            <a:cxnLst/>
            <a:rect l="l" t="t" r="r" b="b"/>
            <a:pathLst>
              <a:path w="34290" h="33655">
                <a:moveTo>
                  <a:pt x="14918" y="0"/>
                </a:moveTo>
                <a:lnTo>
                  <a:pt x="5644" y="806"/>
                </a:lnTo>
                <a:lnTo>
                  <a:pt x="0" y="7257"/>
                </a:lnTo>
                <a:lnTo>
                  <a:pt x="402" y="16530"/>
                </a:lnTo>
                <a:lnTo>
                  <a:pt x="806" y="27820"/>
                </a:lnTo>
                <a:lnTo>
                  <a:pt x="7257" y="33464"/>
                </a:lnTo>
                <a:lnTo>
                  <a:pt x="18546" y="32658"/>
                </a:lnTo>
                <a:lnTo>
                  <a:pt x="28222" y="31852"/>
                </a:lnTo>
                <a:lnTo>
                  <a:pt x="32254" y="25401"/>
                </a:lnTo>
                <a:lnTo>
                  <a:pt x="33868" y="16530"/>
                </a:lnTo>
                <a:lnTo>
                  <a:pt x="31474" y="9582"/>
                </a:lnTo>
                <a:lnTo>
                  <a:pt x="27719" y="4183"/>
                </a:lnTo>
                <a:lnTo>
                  <a:pt x="22301" y="825"/>
                </a:lnTo>
                <a:lnTo>
                  <a:pt x="14918" y="0"/>
                </a:lnTo>
                <a:close/>
              </a:path>
            </a:pathLst>
          </a:custGeom>
          <a:solidFill>
            <a:srgbClr val="000A38">
              <a:alpha val="35998"/>
            </a:srgbClr>
          </a:solidFill>
        </p:spPr>
        <p:txBody>
          <a:bodyPr wrap="square" lIns="0" tIns="0" rIns="0" bIns="0" rtlCol="0"/>
          <a:lstStyle/>
          <a:p>
            <a:endParaRPr/>
          </a:p>
        </p:txBody>
      </p:sp>
      <p:sp>
        <p:nvSpPr>
          <p:cNvPr id="832" name="object 832"/>
          <p:cNvSpPr/>
          <p:nvPr/>
        </p:nvSpPr>
        <p:spPr>
          <a:xfrm>
            <a:off x="7440471" y="976196"/>
            <a:ext cx="33655" cy="32384"/>
          </a:xfrm>
          <a:custGeom>
            <a:avLst/>
            <a:gdLst/>
            <a:ahLst/>
            <a:cxnLst/>
            <a:rect l="l" t="t" r="r" b="b"/>
            <a:pathLst>
              <a:path w="33654" h="32384">
                <a:moveTo>
                  <a:pt x="14111" y="0"/>
                </a:moveTo>
                <a:lnTo>
                  <a:pt x="4837" y="1612"/>
                </a:lnTo>
                <a:lnTo>
                  <a:pt x="0" y="8063"/>
                </a:lnTo>
                <a:lnTo>
                  <a:pt x="2418" y="27417"/>
                </a:lnTo>
                <a:lnTo>
                  <a:pt x="8869" y="31449"/>
                </a:lnTo>
                <a:lnTo>
                  <a:pt x="17740" y="31852"/>
                </a:lnTo>
                <a:lnTo>
                  <a:pt x="27013" y="29836"/>
                </a:lnTo>
                <a:lnTo>
                  <a:pt x="33464" y="24191"/>
                </a:lnTo>
                <a:lnTo>
                  <a:pt x="33061" y="15321"/>
                </a:lnTo>
                <a:lnTo>
                  <a:pt x="31348" y="8108"/>
                </a:lnTo>
                <a:lnTo>
                  <a:pt x="27517" y="2973"/>
                </a:lnTo>
                <a:lnTo>
                  <a:pt x="21721" y="182"/>
                </a:lnTo>
                <a:lnTo>
                  <a:pt x="14111" y="0"/>
                </a:lnTo>
                <a:close/>
              </a:path>
            </a:pathLst>
          </a:custGeom>
          <a:solidFill>
            <a:srgbClr val="000A38">
              <a:alpha val="35998"/>
            </a:srgbClr>
          </a:solidFill>
        </p:spPr>
        <p:txBody>
          <a:bodyPr wrap="square" lIns="0" tIns="0" rIns="0" bIns="0" rtlCol="0"/>
          <a:lstStyle/>
          <a:p>
            <a:endParaRPr/>
          </a:p>
        </p:txBody>
      </p:sp>
      <p:sp>
        <p:nvSpPr>
          <p:cNvPr id="833" name="object 833"/>
          <p:cNvSpPr/>
          <p:nvPr/>
        </p:nvSpPr>
        <p:spPr>
          <a:xfrm>
            <a:off x="178110" y="800000"/>
            <a:ext cx="33020" cy="34290"/>
          </a:xfrm>
          <a:custGeom>
            <a:avLst/>
            <a:gdLst/>
            <a:ahLst/>
            <a:cxnLst/>
            <a:rect l="l" t="t" r="r" b="b"/>
            <a:pathLst>
              <a:path w="33020" h="34290">
                <a:moveTo>
                  <a:pt x="7660" y="0"/>
                </a:moveTo>
                <a:lnTo>
                  <a:pt x="806" y="6047"/>
                </a:lnTo>
                <a:lnTo>
                  <a:pt x="0" y="15321"/>
                </a:lnTo>
                <a:lnTo>
                  <a:pt x="478" y="22862"/>
                </a:lnTo>
                <a:lnTo>
                  <a:pt x="3527" y="28475"/>
                </a:lnTo>
                <a:lnTo>
                  <a:pt x="8845" y="32047"/>
                </a:lnTo>
                <a:lnTo>
                  <a:pt x="16127" y="33464"/>
                </a:lnTo>
                <a:lnTo>
                  <a:pt x="25804" y="33868"/>
                </a:lnTo>
                <a:lnTo>
                  <a:pt x="31449" y="28626"/>
                </a:lnTo>
                <a:lnTo>
                  <a:pt x="32658" y="19353"/>
                </a:lnTo>
                <a:lnTo>
                  <a:pt x="31839" y="11515"/>
                </a:lnTo>
                <a:lnTo>
                  <a:pt x="28828" y="5644"/>
                </a:lnTo>
                <a:lnTo>
                  <a:pt x="23700" y="1889"/>
                </a:lnTo>
                <a:lnTo>
                  <a:pt x="16531" y="403"/>
                </a:lnTo>
                <a:lnTo>
                  <a:pt x="7660" y="0"/>
                </a:lnTo>
                <a:close/>
              </a:path>
            </a:pathLst>
          </a:custGeom>
          <a:solidFill>
            <a:srgbClr val="000A38">
              <a:alpha val="35998"/>
            </a:srgbClr>
          </a:solidFill>
        </p:spPr>
        <p:txBody>
          <a:bodyPr wrap="square" lIns="0" tIns="0" rIns="0" bIns="0" rtlCol="0"/>
          <a:lstStyle/>
          <a:p>
            <a:endParaRPr/>
          </a:p>
        </p:txBody>
      </p:sp>
      <p:sp>
        <p:nvSpPr>
          <p:cNvPr id="834" name="object 834"/>
          <p:cNvSpPr/>
          <p:nvPr/>
        </p:nvSpPr>
        <p:spPr>
          <a:xfrm>
            <a:off x="3030317" y="900799"/>
            <a:ext cx="33020" cy="33020"/>
          </a:xfrm>
          <a:custGeom>
            <a:avLst/>
            <a:gdLst/>
            <a:ahLst/>
            <a:cxnLst/>
            <a:rect l="l" t="t" r="r" b="b"/>
            <a:pathLst>
              <a:path w="33019" h="33019">
                <a:moveTo>
                  <a:pt x="18546" y="0"/>
                </a:moveTo>
                <a:lnTo>
                  <a:pt x="0" y="25401"/>
                </a:lnTo>
                <a:lnTo>
                  <a:pt x="6047" y="30642"/>
                </a:lnTo>
                <a:lnTo>
                  <a:pt x="12902" y="32255"/>
                </a:lnTo>
                <a:lnTo>
                  <a:pt x="24594" y="32658"/>
                </a:lnTo>
                <a:lnTo>
                  <a:pt x="31045" y="28626"/>
                </a:lnTo>
                <a:lnTo>
                  <a:pt x="32658" y="19353"/>
                </a:lnTo>
                <a:lnTo>
                  <a:pt x="32778" y="11850"/>
                </a:lnTo>
                <a:lnTo>
                  <a:pt x="30289" y="5897"/>
                </a:lnTo>
                <a:lnTo>
                  <a:pt x="25457" y="1833"/>
                </a:lnTo>
                <a:lnTo>
                  <a:pt x="18546" y="0"/>
                </a:lnTo>
                <a:close/>
              </a:path>
            </a:pathLst>
          </a:custGeom>
          <a:solidFill>
            <a:srgbClr val="000A38">
              <a:alpha val="35998"/>
            </a:srgbClr>
          </a:solidFill>
        </p:spPr>
        <p:txBody>
          <a:bodyPr wrap="square" lIns="0" tIns="0" rIns="0" bIns="0" rtlCol="0"/>
          <a:lstStyle/>
          <a:p>
            <a:endParaRPr/>
          </a:p>
        </p:txBody>
      </p:sp>
      <p:sp>
        <p:nvSpPr>
          <p:cNvPr id="835" name="object 835"/>
          <p:cNvSpPr/>
          <p:nvPr/>
        </p:nvSpPr>
        <p:spPr>
          <a:xfrm>
            <a:off x="6352649" y="904830"/>
            <a:ext cx="34290" cy="33655"/>
          </a:xfrm>
          <a:custGeom>
            <a:avLst/>
            <a:gdLst/>
            <a:ahLst/>
            <a:cxnLst/>
            <a:rect l="l" t="t" r="r" b="b"/>
            <a:pathLst>
              <a:path w="34289" h="33655">
                <a:moveTo>
                  <a:pt x="28223" y="0"/>
                </a:moveTo>
                <a:lnTo>
                  <a:pt x="7660" y="0"/>
                </a:lnTo>
                <a:lnTo>
                  <a:pt x="1209" y="5644"/>
                </a:lnTo>
                <a:lnTo>
                  <a:pt x="403" y="14918"/>
                </a:lnTo>
                <a:lnTo>
                  <a:pt x="0" y="25401"/>
                </a:lnTo>
                <a:lnTo>
                  <a:pt x="7257" y="31046"/>
                </a:lnTo>
                <a:lnTo>
                  <a:pt x="17337" y="33062"/>
                </a:lnTo>
                <a:lnTo>
                  <a:pt x="26207" y="31449"/>
                </a:lnTo>
                <a:lnTo>
                  <a:pt x="32658" y="27417"/>
                </a:lnTo>
                <a:lnTo>
                  <a:pt x="33465" y="17740"/>
                </a:lnTo>
                <a:lnTo>
                  <a:pt x="34271" y="6451"/>
                </a:lnTo>
                <a:lnTo>
                  <a:pt x="28223" y="0"/>
                </a:lnTo>
                <a:close/>
              </a:path>
            </a:pathLst>
          </a:custGeom>
          <a:solidFill>
            <a:srgbClr val="000A38">
              <a:alpha val="35998"/>
            </a:srgbClr>
          </a:solidFill>
        </p:spPr>
        <p:txBody>
          <a:bodyPr wrap="square" lIns="0" tIns="0" rIns="0" bIns="0" rtlCol="0"/>
          <a:lstStyle/>
          <a:p>
            <a:endParaRPr/>
          </a:p>
        </p:txBody>
      </p:sp>
      <p:sp>
        <p:nvSpPr>
          <p:cNvPr id="836" name="object 836"/>
          <p:cNvSpPr/>
          <p:nvPr/>
        </p:nvSpPr>
        <p:spPr>
          <a:xfrm>
            <a:off x="5134481" y="910476"/>
            <a:ext cx="32384" cy="35560"/>
          </a:xfrm>
          <a:custGeom>
            <a:avLst/>
            <a:gdLst/>
            <a:ahLst/>
            <a:cxnLst/>
            <a:rect l="l" t="t" r="r" b="b"/>
            <a:pathLst>
              <a:path w="32385" h="35559">
                <a:moveTo>
                  <a:pt x="23902" y="0"/>
                </a:moveTo>
                <a:lnTo>
                  <a:pt x="14628" y="1209"/>
                </a:lnTo>
                <a:lnTo>
                  <a:pt x="7484" y="3213"/>
                </a:lnTo>
                <a:lnTo>
                  <a:pt x="2532" y="7257"/>
                </a:lnTo>
                <a:lnTo>
                  <a:pt x="0" y="13116"/>
                </a:lnTo>
                <a:lnTo>
                  <a:pt x="113" y="20563"/>
                </a:lnTo>
                <a:lnTo>
                  <a:pt x="1726" y="29433"/>
                </a:lnTo>
                <a:lnTo>
                  <a:pt x="8580" y="35078"/>
                </a:lnTo>
                <a:lnTo>
                  <a:pt x="17854" y="33869"/>
                </a:lnTo>
                <a:lnTo>
                  <a:pt x="24827" y="31802"/>
                </a:lnTo>
                <a:lnTo>
                  <a:pt x="29496" y="27618"/>
                </a:lnTo>
                <a:lnTo>
                  <a:pt x="31972" y="21621"/>
                </a:lnTo>
                <a:lnTo>
                  <a:pt x="32369" y="14111"/>
                </a:lnTo>
                <a:lnTo>
                  <a:pt x="29949" y="4838"/>
                </a:lnTo>
                <a:lnTo>
                  <a:pt x="23902" y="0"/>
                </a:lnTo>
                <a:close/>
              </a:path>
            </a:pathLst>
          </a:custGeom>
          <a:solidFill>
            <a:srgbClr val="000A38">
              <a:alpha val="35998"/>
            </a:srgbClr>
          </a:solidFill>
        </p:spPr>
        <p:txBody>
          <a:bodyPr wrap="square" lIns="0" tIns="0" rIns="0" bIns="0" rtlCol="0"/>
          <a:lstStyle/>
          <a:p>
            <a:endParaRPr/>
          </a:p>
        </p:txBody>
      </p:sp>
      <p:sp>
        <p:nvSpPr>
          <p:cNvPr id="837" name="object 837"/>
          <p:cNvSpPr/>
          <p:nvPr/>
        </p:nvSpPr>
        <p:spPr>
          <a:xfrm>
            <a:off x="9544346" y="985873"/>
            <a:ext cx="34290" cy="33655"/>
          </a:xfrm>
          <a:custGeom>
            <a:avLst/>
            <a:gdLst/>
            <a:ahLst/>
            <a:cxnLst/>
            <a:rect l="l" t="t" r="r" b="b"/>
            <a:pathLst>
              <a:path w="34290" h="33655">
                <a:moveTo>
                  <a:pt x="14918" y="0"/>
                </a:moveTo>
                <a:lnTo>
                  <a:pt x="5644" y="806"/>
                </a:lnTo>
                <a:lnTo>
                  <a:pt x="0" y="7257"/>
                </a:lnTo>
                <a:lnTo>
                  <a:pt x="402" y="16530"/>
                </a:lnTo>
                <a:lnTo>
                  <a:pt x="806" y="27820"/>
                </a:lnTo>
                <a:lnTo>
                  <a:pt x="7256" y="33464"/>
                </a:lnTo>
                <a:lnTo>
                  <a:pt x="18546" y="32658"/>
                </a:lnTo>
                <a:lnTo>
                  <a:pt x="28223" y="31852"/>
                </a:lnTo>
                <a:lnTo>
                  <a:pt x="32255" y="25401"/>
                </a:lnTo>
                <a:lnTo>
                  <a:pt x="33868" y="16530"/>
                </a:lnTo>
                <a:lnTo>
                  <a:pt x="31473" y="9582"/>
                </a:lnTo>
                <a:lnTo>
                  <a:pt x="27719" y="4183"/>
                </a:lnTo>
                <a:lnTo>
                  <a:pt x="22301" y="825"/>
                </a:lnTo>
                <a:lnTo>
                  <a:pt x="14918" y="0"/>
                </a:lnTo>
                <a:close/>
              </a:path>
            </a:pathLst>
          </a:custGeom>
          <a:solidFill>
            <a:srgbClr val="000A38">
              <a:alpha val="35998"/>
            </a:srgbClr>
          </a:solidFill>
        </p:spPr>
        <p:txBody>
          <a:bodyPr wrap="square" lIns="0" tIns="0" rIns="0" bIns="0" rtlCol="0"/>
          <a:lstStyle/>
          <a:p>
            <a:endParaRPr/>
          </a:p>
        </p:txBody>
      </p:sp>
      <p:sp>
        <p:nvSpPr>
          <p:cNvPr id="838" name="object 838"/>
          <p:cNvSpPr/>
          <p:nvPr/>
        </p:nvSpPr>
        <p:spPr>
          <a:xfrm>
            <a:off x="3914928" y="914508"/>
            <a:ext cx="33655" cy="33655"/>
          </a:xfrm>
          <a:custGeom>
            <a:avLst/>
            <a:gdLst/>
            <a:ahLst/>
            <a:cxnLst/>
            <a:rect l="l" t="t" r="r" b="b"/>
            <a:pathLst>
              <a:path w="33654" h="33655">
                <a:moveTo>
                  <a:pt x="16127" y="0"/>
                </a:moveTo>
                <a:lnTo>
                  <a:pt x="9185" y="2393"/>
                </a:lnTo>
                <a:lnTo>
                  <a:pt x="3830" y="6148"/>
                </a:lnTo>
                <a:lnTo>
                  <a:pt x="592" y="11566"/>
                </a:lnTo>
                <a:lnTo>
                  <a:pt x="0" y="18949"/>
                </a:lnTo>
                <a:lnTo>
                  <a:pt x="806" y="27820"/>
                </a:lnTo>
                <a:lnTo>
                  <a:pt x="7257" y="33464"/>
                </a:lnTo>
                <a:lnTo>
                  <a:pt x="27417" y="32658"/>
                </a:lnTo>
                <a:lnTo>
                  <a:pt x="33061" y="26207"/>
                </a:lnTo>
                <a:lnTo>
                  <a:pt x="32255" y="14918"/>
                </a:lnTo>
                <a:lnTo>
                  <a:pt x="31448" y="5241"/>
                </a:lnTo>
                <a:lnTo>
                  <a:pt x="24594" y="1209"/>
                </a:lnTo>
                <a:lnTo>
                  <a:pt x="16127" y="0"/>
                </a:lnTo>
                <a:close/>
              </a:path>
            </a:pathLst>
          </a:custGeom>
          <a:solidFill>
            <a:srgbClr val="000A38">
              <a:alpha val="35998"/>
            </a:srgbClr>
          </a:solidFill>
        </p:spPr>
        <p:txBody>
          <a:bodyPr wrap="square" lIns="0" tIns="0" rIns="0" bIns="0" rtlCol="0"/>
          <a:lstStyle/>
          <a:p>
            <a:endParaRPr/>
          </a:p>
        </p:txBody>
      </p:sp>
      <p:sp>
        <p:nvSpPr>
          <p:cNvPr id="839" name="object 839"/>
          <p:cNvSpPr/>
          <p:nvPr/>
        </p:nvSpPr>
        <p:spPr>
          <a:xfrm>
            <a:off x="12863452" y="989905"/>
            <a:ext cx="33655" cy="33655"/>
          </a:xfrm>
          <a:custGeom>
            <a:avLst/>
            <a:gdLst/>
            <a:ahLst/>
            <a:cxnLst/>
            <a:rect l="l" t="t" r="r" b="b"/>
            <a:pathLst>
              <a:path w="33654" h="33655">
                <a:moveTo>
                  <a:pt x="26610" y="0"/>
                </a:moveTo>
                <a:lnTo>
                  <a:pt x="6451" y="0"/>
                </a:lnTo>
                <a:lnTo>
                  <a:pt x="0" y="6854"/>
                </a:lnTo>
                <a:lnTo>
                  <a:pt x="403" y="17740"/>
                </a:lnTo>
                <a:lnTo>
                  <a:pt x="1209" y="27014"/>
                </a:lnTo>
                <a:lnTo>
                  <a:pt x="7661" y="33062"/>
                </a:lnTo>
                <a:lnTo>
                  <a:pt x="27417" y="33061"/>
                </a:lnTo>
                <a:lnTo>
                  <a:pt x="33061" y="25804"/>
                </a:lnTo>
                <a:lnTo>
                  <a:pt x="33465" y="15724"/>
                </a:lnTo>
                <a:lnTo>
                  <a:pt x="32255" y="5241"/>
                </a:lnTo>
                <a:lnTo>
                  <a:pt x="26610" y="0"/>
                </a:lnTo>
                <a:close/>
              </a:path>
            </a:pathLst>
          </a:custGeom>
          <a:solidFill>
            <a:srgbClr val="000A38">
              <a:alpha val="35998"/>
            </a:srgbClr>
          </a:solidFill>
        </p:spPr>
        <p:txBody>
          <a:bodyPr wrap="square" lIns="0" tIns="0" rIns="0" bIns="0" rtlCol="0"/>
          <a:lstStyle/>
          <a:p>
            <a:endParaRPr/>
          </a:p>
        </p:txBody>
      </p:sp>
      <p:sp>
        <p:nvSpPr>
          <p:cNvPr id="840" name="object 840"/>
          <p:cNvSpPr/>
          <p:nvPr/>
        </p:nvSpPr>
        <p:spPr>
          <a:xfrm>
            <a:off x="11644188" y="993131"/>
            <a:ext cx="33020" cy="33655"/>
          </a:xfrm>
          <a:custGeom>
            <a:avLst/>
            <a:gdLst/>
            <a:ahLst/>
            <a:cxnLst/>
            <a:rect l="l" t="t" r="r" b="b"/>
            <a:pathLst>
              <a:path w="33020" h="33655">
                <a:moveTo>
                  <a:pt x="16531" y="0"/>
                </a:moveTo>
                <a:lnTo>
                  <a:pt x="9412" y="1304"/>
                </a:lnTo>
                <a:lnTo>
                  <a:pt x="4032" y="4989"/>
                </a:lnTo>
                <a:lnTo>
                  <a:pt x="768" y="10716"/>
                </a:lnTo>
                <a:lnTo>
                  <a:pt x="0" y="18143"/>
                </a:lnTo>
                <a:lnTo>
                  <a:pt x="807" y="27417"/>
                </a:lnTo>
                <a:lnTo>
                  <a:pt x="7258" y="32255"/>
                </a:lnTo>
                <a:lnTo>
                  <a:pt x="16531" y="33061"/>
                </a:lnTo>
                <a:lnTo>
                  <a:pt x="25805" y="32255"/>
                </a:lnTo>
                <a:lnTo>
                  <a:pt x="32255" y="28223"/>
                </a:lnTo>
                <a:lnTo>
                  <a:pt x="32659" y="18546"/>
                </a:lnTo>
                <a:lnTo>
                  <a:pt x="32010" y="10886"/>
                </a:lnTo>
                <a:lnTo>
                  <a:pt x="28980" y="5039"/>
                </a:lnTo>
                <a:lnTo>
                  <a:pt x="23757" y="1310"/>
                </a:lnTo>
                <a:lnTo>
                  <a:pt x="16531" y="0"/>
                </a:lnTo>
                <a:close/>
              </a:path>
            </a:pathLst>
          </a:custGeom>
          <a:solidFill>
            <a:srgbClr val="000A38">
              <a:alpha val="35998"/>
            </a:srgbClr>
          </a:solidFill>
        </p:spPr>
        <p:txBody>
          <a:bodyPr wrap="square" lIns="0" tIns="0" rIns="0" bIns="0" rtlCol="0"/>
          <a:lstStyle/>
          <a:p>
            <a:endParaRPr/>
          </a:p>
        </p:txBody>
      </p:sp>
      <p:sp>
        <p:nvSpPr>
          <p:cNvPr id="841" name="object 841"/>
          <p:cNvSpPr/>
          <p:nvPr/>
        </p:nvSpPr>
        <p:spPr>
          <a:xfrm>
            <a:off x="1477207" y="929829"/>
            <a:ext cx="31750" cy="31115"/>
          </a:xfrm>
          <a:custGeom>
            <a:avLst/>
            <a:gdLst/>
            <a:ahLst/>
            <a:cxnLst/>
            <a:rect l="l" t="t" r="r" b="b"/>
            <a:pathLst>
              <a:path w="31750" h="31115">
                <a:moveTo>
                  <a:pt x="16127" y="0"/>
                </a:moveTo>
                <a:lnTo>
                  <a:pt x="6047" y="806"/>
                </a:lnTo>
                <a:lnTo>
                  <a:pt x="0" y="6047"/>
                </a:lnTo>
                <a:lnTo>
                  <a:pt x="0" y="24595"/>
                </a:lnTo>
                <a:lnTo>
                  <a:pt x="5241" y="31046"/>
                </a:lnTo>
                <a:lnTo>
                  <a:pt x="24998" y="31046"/>
                </a:lnTo>
                <a:lnTo>
                  <a:pt x="30642" y="25401"/>
                </a:lnTo>
                <a:lnTo>
                  <a:pt x="31449" y="6047"/>
                </a:lnTo>
                <a:lnTo>
                  <a:pt x="24998" y="1612"/>
                </a:lnTo>
                <a:lnTo>
                  <a:pt x="16127" y="0"/>
                </a:lnTo>
                <a:close/>
              </a:path>
            </a:pathLst>
          </a:custGeom>
          <a:solidFill>
            <a:srgbClr val="000A38">
              <a:alpha val="35998"/>
            </a:srgbClr>
          </a:solidFill>
        </p:spPr>
        <p:txBody>
          <a:bodyPr wrap="square" lIns="0" tIns="0" rIns="0" bIns="0" rtlCol="0"/>
          <a:lstStyle/>
          <a:p>
            <a:endParaRPr/>
          </a:p>
        </p:txBody>
      </p:sp>
      <p:sp>
        <p:nvSpPr>
          <p:cNvPr id="842" name="object 842"/>
          <p:cNvSpPr/>
          <p:nvPr/>
        </p:nvSpPr>
        <p:spPr>
          <a:xfrm>
            <a:off x="2695664" y="922975"/>
            <a:ext cx="33020" cy="32384"/>
          </a:xfrm>
          <a:custGeom>
            <a:avLst/>
            <a:gdLst/>
            <a:ahLst/>
            <a:cxnLst/>
            <a:rect l="l" t="t" r="r" b="b"/>
            <a:pathLst>
              <a:path w="33019" h="32384">
                <a:moveTo>
                  <a:pt x="23788" y="0"/>
                </a:moveTo>
                <a:lnTo>
                  <a:pt x="14918" y="0"/>
                </a:lnTo>
                <a:lnTo>
                  <a:pt x="5241" y="2015"/>
                </a:lnTo>
                <a:lnTo>
                  <a:pt x="0" y="7660"/>
                </a:lnTo>
                <a:lnTo>
                  <a:pt x="2419" y="26611"/>
                </a:lnTo>
                <a:lnTo>
                  <a:pt x="8467" y="32255"/>
                </a:lnTo>
                <a:lnTo>
                  <a:pt x="27820" y="29836"/>
                </a:lnTo>
                <a:lnTo>
                  <a:pt x="32658" y="23788"/>
                </a:lnTo>
                <a:lnTo>
                  <a:pt x="31852" y="14112"/>
                </a:lnTo>
                <a:lnTo>
                  <a:pt x="30643" y="3628"/>
                </a:lnTo>
                <a:lnTo>
                  <a:pt x="23788" y="0"/>
                </a:lnTo>
                <a:close/>
              </a:path>
            </a:pathLst>
          </a:custGeom>
          <a:solidFill>
            <a:srgbClr val="000A38">
              <a:alpha val="35998"/>
            </a:srgbClr>
          </a:solidFill>
        </p:spPr>
        <p:txBody>
          <a:bodyPr wrap="square" lIns="0" tIns="0" rIns="0" bIns="0" rtlCol="0"/>
          <a:lstStyle/>
          <a:p>
            <a:endParaRPr/>
          </a:p>
        </p:txBody>
      </p:sp>
      <p:sp>
        <p:nvSpPr>
          <p:cNvPr id="843" name="object 843"/>
          <p:cNvSpPr/>
          <p:nvPr/>
        </p:nvSpPr>
        <p:spPr>
          <a:xfrm>
            <a:off x="11512747" y="1067722"/>
            <a:ext cx="32384" cy="33020"/>
          </a:xfrm>
          <a:custGeom>
            <a:avLst/>
            <a:gdLst/>
            <a:ahLst/>
            <a:cxnLst/>
            <a:rect l="l" t="t" r="r" b="b"/>
            <a:pathLst>
              <a:path w="32384" h="33019">
                <a:moveTo>
                  <a:pt x="24594" y="0"/>
                </a:moveTo>
                <a:lnTo>
                  <a:pt x="4838" y="2419"/>
                </a:lnTo>
                <a:lnTo>
                  <a:pt x="0" y="8466"/>
                </a:lnTo>
                <a:lnTo>
                  <a:pt x="1613" y="28223"/>
                </a:lnTo>
                <a:lnTo>
                  <a:pt x="8467" y="32658"/>
                </a:lnTo>
                <a:lnTo>
                  <a:pt x="27417" y="31045"/>
                </a:lnTo>
                <a:lnTo>
                  <a:pt x="31852" y="24594"/>
                </a:lnTo>
                <a:lnTo>
                  <a:pt x="31852" y="14918"/>
                </a:lnTo>
                <a:lnTo>
                  <a:pt x="29836" y="5644"/>
                </a:lnTo>
                <a:lnTo>
                  <a:pt x="24594" y="0"/>
                </a:lnTo>
                <a:close/>
              </a:path>
            </a:pathLst>
          </a:custGeom>
          <a:solidFill>
            <a:srgbClr val="000A38">
              <a:alpha val="35998"/>
            </a:srgbClr>
          </a:solidFill>
        </p:spPr>
        <p:txBody>
          <a:bodyPr wrap="square" lIns="0" tIns="0" rIns="0" bIns="0" rtlCol="0"/>
          <a:lstStyle/>
          <a:p>
            <a:endParaRPr/>
          </a:p>
        </p:txBody>
      </p:sp>
      <p:sp>
        <p:nvSpPr>
          <p:cNvPr id="844" name="object 844"/>
          <p:cNvSpPr/>
          <p:nvPr/>
        </p:nvSpPr>
        <p:spPr>
          <a:xfrm>
            <a:off x="9206468" y="1004420"/>
            <a:ext cx="32384" cy="32384"/>
          </a:xfrm>
          <a:custGeom>
            <a:avLst/>
            <a:gdLst/>
            <a:ahLst/>
            <a:cxnLst/>
            <a:rect l="l" t="t" r="r" b="b"/>
            <a:pathLst>
              <a:path w="32384" h="32384">
                <a:moveTo>
                  <a:pt x="7257" y="0"/>
                </a:moveTo>
                <a:lnTo>
                  <a:pt x="1612" y="5241"/>
                </a:lnTo>
                <a:lnTo>
                  <a:pt x="0" y="24594"/>
                </a:lnTo>
                <a:lnTo>
                  <a:pt x="5644" y="31045"/>
                </a:lnTo>
                <a:lnTo>
                  <a:pt x="24191" y="31852"/>
                </a:lnTo>
                <a:lnTo>
                  <a:pt x="31045" y="27013"/>
                </a:lnTo>
                <a:lnTo>
                  <a:pt x="31852" y="7257"/>
                </a:lnTo>
                <a:lnTo>
                  <a:pt x="26610" y="2015"/>
                </a:lnTo>
                <a:lnTo>
                  <a:pt x="18143" y="403"/>
                </a:lnTo>
                <a:lnTo>
                  <a:pt x="7257" y="0"/>
                </a:lnTo>
                <a:close/>
              </a:path>
            </a:pathLst>
          </a:custGeom>
          <a:solidFill>
            <a:srgbClr val="000A38">
              <a:alpha val="35998"/>
            </a:srgbClr>
          </a:solidFill>
        </p:spPr>
        <p:txBody>
          <a:bodyPr wrap="square" lIns="0" tIns="0" rIns="0" bIns="0" rtlCol="0"/>
          <a:lstStyle/>
          <a:p>
            <a:endParaRPr/>
          </a:p>
        </p:txBody>
      </p:sp>
      <p:sp>
        <p:nvSpPr>
          <p:cNvPr id="845" name="object 845"/>
          <p:cNvSpPr/>
          <p:nvPr/>
        </p:nvSpPr>
        <p:spPr>
          <a:xfrm>
            <a:off x="13617026" y="1079414"/>
            <a:ext cx="31750" cy="32384"/>
          </a:xfrm>
          <a:custGeom>
            <a:avLst/>
            <a:gdLst/>
            <a:ahLst/>
            <a:cxnLst/>
            <a:rect l="l" t="t" r="r" b="b"/>
            <a:pathLst>
              <a:path w="31750" h="32384">
                <a:moveTo>
                  <a:pt x="16127" y="0"/>
                </a:moveTo>
                <a:lnTo>
                  <a:pt x="6853" y="1209"/>
                </a:lnTo>
                <a:lnTo>
                  <a:pt x="0" y="5241"/>
                </a:lnTo>
                <a:lnTo>
                  <a:pt x="0" y="24998"/>
                </a:lnTo>
                <a:lnTo>
                  <a:pt x="5241" y="31046"/>
                </a:lnTo>
                <a:lnTo>
                  <a:pt x="24997" y="31852"/>
                </a:lnTo>
                <a:lnTo>
                  <a:pt x="30642" y="25804"/>
                </a:lnTo>
                <a:lnTo>
                  <a:pt x="31448" y="6854"/>
                </a:lnTo>
                <a:lnTo>
                  <a:pt x="25400" y="1612"/>
                </a:lnTo>
                <a:lnTo>
                  <a:pt x="16127" y="0"/>
                </a:lnTo>
                <a:close/>
              </a:path>
            </a:pathLst>
          </a:custGeom>
          <a:solidFill>
            <a:srgbClr val="000A38">
              <a:alpha val="35998"/>
            </a:srgbClr>
          </a:solidFill>
        </p:spPr>
        <p:txBody>
          <a:bodyPr wrap="square" lIns="0" tIns="0" rIns="0" bIns="0" rtlCol="0"/>
          <a:lstStyle/>
          <a:p>
            <a:endParaRPr/>
          </a:p>
        </p:txBody>
      </p:sp>
      <p:sp>
        <p:nvSpPr>
          <p:cNvPr id="846" name="object 846"/>
          <p:cNvSpPr/>
          <p:nvPr/>
        </p:nvSpPr>
        <p:spPr>
          <a:xfrm>
            <a:off x="10293482" y="1076189"/>
            <a:ext cx="32384" cy="31750"/>
          </a:xfrm>
          <a:custGeom>
            <a:avLst/>
            <a:gdLst/>
            <a:ahLst/>
            <a:cxnLst/>
            <a:rect l="l" t="t" r="r" b="b"/>
            <a:pathLst>
              <a:path w="32384" h="31750">
                <a:moveTo>
                  <a:pt x="26611" y="0"/>
                </a:moveTo>
                <a:lnTo>
                  <a:pt x="6855" y="0"/>
                </a:lnTo>
                <a:lnTo>
                  <a:pt x="807" y="5241"/>
                </a:lnTo>
                <a:lnTo>
                  <a:pt x="0" y="24997"/>
                </a:lnTo>
                <a:lnTo>
                  <a:pt x="6047" y="30642"/>
                </a:lnTo>
                <a:lnTo>
                  <a:pt x="25402" y="31448"/>
                </a:lnTo>
                <a:lnTo>
                  <a:pt x="30643" y="25401"/>
                </a:lnTo>
                <a:lnTo>
                  <a:pt x="31853" y="16127"/>
                </a:lnTo>
                <a:lnTo>
                  <a:pt x="30643" y="6854"/>
                </a:lnTo>
                <a:lnTo>
                  <a:pt x="26611" y="0"/>
                </a:lnTo>
                <a:close/>
              </a:path>
            </a:pathLst>
          </a:custGeom>
          <a:solidFill>
            <a:srgbClr val="000A38">
              <a:alpha val="35998"/>
            </a:srgbClr>
          </a:solidFill>
        </p:spPr>
        <p:txBody>
          <a:bodyPr wrap="square" lIns="0" tIns="0" rIns="0" bIns="0" rtlCol="0"/>
          <a:lstStyle/>
          <a:p>
            <a:endParaRPr/>
          </a:p>
        </p:txBody>
      </p:sp>
      <p:sp>
        <p:nvSpPr>
          <p:cNvPr id="847" name="object 847"/>
          <p:cNvSpPr/>
          <p:nvPr/>
        </p:nvSpPr>
        <p:spPr>
          <a:xfrm>
            <a:off x="4664468" y="1008452"/>
            <a:ext cx="31750" cy="31115"/>
          </a:xfrm>
          <a:custGeom>
            <a:avLst/>
            <a:gdLst/>
            <a:ahLst/>
            <a:cxnLst/>
            <a:rect l="l" t="t" r="r" b="b"/>
            <a:pathLst>
              <a:path w="31750" h="31115">
                <a:moveTo>
                  <a:pt x="16127" y="0"/>
                </a:moveTo>
                <a:lnTo>
                  <a:pt x="6047" y="403"/>
                </a:lnTo>
                <a:lnTo>
                  <a:pt x="0" y="5644"/>
                </a:lnTo>
                <a:lnTo>
                  <a:pt x="0" y="24595"/>
                </a:lnTo>
                <a:lnTo>
                  <a:pt x="5241" y="31046"/>
                </a:lnTo>
                <a:lnTo>
                  <a:pt x="24191" y="31046"/>
                </a:lnTo>
                <a:lnTo>
                  <a:pt x="30239" y="25401"/>
                </a:lnTo>
                <a:lnTo>
                  <a:pt x="30642" y="16128"/>
                </a:lnTo>
                <a:lnTo>
                  <a:pt x="31449" y="6047"/>
                </a:lnTo>
                <a:lnTo>
                  <a:pt x="24998" y="1612"/>
                </a:lnTo>
                <a:lnTo>
                  <a:pt x="16127" y="0"/>
                </a:lnTo>
                <a:close/>
              </a:path>
            </a:pathLst>
          </a:custGeom>
          <a:solidFill>
            <a:srgbClr val="000A38">
              <a:alpha val="35998"/>
            </a:srgbClr>
          </a:solidFill>
        </p:spPr>
        <p:txBody>
          <a:bodyPr wrap="square" lIns="0" tIns="0" rIns="0" bIns="0" rtlCol="0"/>
          <a:lstStyle/>
          <a:p>
            <a:endParaRPr/>
          </a:p>
        </p:txBody>
      </p:sp>
      <p:sp>
        <p:nvSpPr>
          <p:cNvPr id="848" name="object 848"/>
          <p:cNvSpPr/>
          <p:nvPr/>
        </p:nvSpPr>
        <p:spPr>
          <a:xfrm>
            <a:off x="12396955" y="1086672"/>
            <a:ext cx="32384" cy="32384"/>
          </a:xfrm>
          <a:custGeom>
            <a:avLst/>
            <a:gdLst/>
            <a:ahLst/>
            <a:cxnLst/>
            <a:rect l="l" t="t" r="r" b="b"/>
            <a:pathLst>
              <a:path w="32384" h="32384">
                <a:moveTo>
                  <a:pt x="15321" y="0"/>
                </a:moveTo>
                <a:lnTo>
                  <a:pt x="6451" y="1612"/>
                </a:lnTo>
                <a:lnTo>
                  <a:pt x="0" y="6451"/>
                </a:lnTo>
                <a:lnTo>
                  <a:pt x="806" y="16530"/>
                </a:lnTo>
                <a:lnTo>
                  <a:pt x="1209" y="26207"/>
                </a:lnTo>
                <a:lnTo>
                  <a:pt x="7257" y="31852"/>
                </a:lnTo>
                <a:lnTo>
                  <a:pt x="16934" y="31448"/>
                </a:lnTo>
                <a:lnTo>
                  <a:pt x="27014" y="31448"/>
                </a:lnTo>
                <a:lnTo>
                  <a:pt x="32255" y="24594"/>
                </a:lnTo>
                <a:lnTo>
                  <a:pt x="31449" y="5644"/>
                </a:lnTo>
                <a:lnTo>
                  <a:pt x="25401" y="403"/>
                </a:lnTo>
                <a:lnTo>
                  <a:pt x="15321" y="0"/>
                </a:lnTo>
                <a:close/>
              </a:path>
            </a:pathLst>
          </a:custGeom>
          <a:solidFill>
            <a:srgbClr val="000A38">
              <a:alpha val="35998"/>
            </a:srgbClr>
          </a:solidFill>
        </p:spPr>
        <p:txBody>
          <a:bodyPr wrap="square" lIns="0" tIns="0" rIns="0" bIns="0" rtlCol="0"/>
          <a:lstStyle/>
          <a:p>
            <a:endParaRPr/>
          </a:p>
        </p:txBody>
      </p:sp>
      <p:sp>
        <p:nvSpPr>
          <p:cNvPr id="849" name="object 849"/>
          <p:cNvSpPr/>
          <p:nvPr/>
        </p:nvSpPr>
        <p:spPr>
          <a:xfrm>
            <a:off x="1811859" y="908460"/>
            <a:ext cx="32384" cy="31750"/>
          </a:xfrm>
          <a:custGeom>
            <a:avLst/>
            <a:gdLst/>
            <a:ahLst/>
            <a:cxnLst/>
            <a:rect l="l" t="t" r="r" b="b"/>
            <a:pathLst>
              <a:path w="32385" h="31750">
                <a:moveTo>
                  <a:pt x="17337" y="0"/>
                </a:moveTo>
                <a:lnTo>
                  <a:pt x="7257" y="0"/>
                </a:lnTo>
                <a:lnTo>
                  <a:pt x="806" y="5241"/>
                </a:lnTo>
                <a:lnTo>
                  <a:pt x="0" y="23788"/>
                </a:lnTo>
                <a:lnTo>
                  <a:pt x="4838" y="30642"/>
                </a:lnTo>
                <a:lnTo>
                  <a:pt x="24594" y="31448"/>
                </a:lnTo>
                <a:lnTo>
                  <a:pt x="30642" y="26610"/>
                </a:lnTo>
                <a:lnTo>
                  <a:pt x="32255" y="6854"/>
                </a:lnTo>
                <a:lnTo>
                  <a:pt x="26207" y="2015"/>
                </a:lnTo>
                <a:lnTo>
                  <a:pt x="17337" y="0"/>
                </a:lnTo>
                <a:close/>
              </a:path>
            </a:pathLst>
          </a:custGeom>
          <a:solidFill>
            <a:srgbClr val="000A38">
              <a:alpha val="35998"/>
            </a:srgbClr>
          </a:solidFill>
        </p:spPr>
        <p:txBody>
          <a:bodyPr wrap="square" lIns="0" tIns="0" rIns="0" bIns="0" rtlCol="0"/>
          <a:lstStyle/>
          <a:p>
            <a:endParaRPr/>
          </a:p>
        </p:txBody>
      </p:sp>
      <p:sp>
        <p:nvSpPr>
          <p:cNvPr id="850" name="object 850"/>
          <p:cNvSpPr/>
          <p:nvPr/>
        </p:nvSpPr>
        <p:spPr>
          <a:xfrm>
            <a:off x="2903310" y="980228"/>
            <a:ext cx="31115" cy="31115"/>
          </a:xfrm>
          <a:custGeom>
            <a:avLst/>
            <a:gdLst/>
            <a:ahLst/>
            <a:cxnLst/>
            <a:rect l="l" t="t" r="r" b="b"/>
            <a:pathLst>
              <a:path w="31114" h="31115">
                <a:moveTo>
                  <a:pt x="24191" y="0"/>
                </a:moveTo>
                <a:lnTo>
                  <a:pt x="6047" y="0"/>
                </a:lnTo>
                <a:lnTo>
                  <a:pt x="0" y="6047"/>
                </a:lnTo>
                <a:lnTo>
                  <a:pt x="403" y="15724"/>
                </a:lnTo>
                <a:lnTo>
                  <a:pt x="403" y="24998"/>
                </a:lnTo>
                <a:lnTo>
                  <a:pt x="5644" y="30642"/>
                </a:lnTo>
                <a:lnTo>
                  <a:pt x="16531" y="30642"/>
                </a:lnTo>
                <a:lnTo>
                  <a:pt x="25401" y="29432"/>
                </a:lnTo>
                <a:lnTo>
                  <a:pt x="31046" y="24191"/>
                </a:lnTo>
                <a:lnTo>
                  <a:pt x="31046" y="5241"/>
                </a:lnTo>
                <a:lnTo>
                  <a:pt x="24191" y="0"/>
                </a:lnTo>
                <a:close/>
              </a:path>
            </a:pathLst>
          </a:custGeom>
          <a:solidFill>
            <a:srgbClr val="000A38">
              <a:alpha val="35998"/>
            </a:srgbClr>
          </a:solidFill>
        </p:spPr>
        <p:txBody>
          <a:bodyPr wrap="square" lIns="0" tIns="0" rIns="0" bIns="0" rtlCol="0"/>
          <a:lstStyle/>
          <a:p>
            <a:endParaRPr/>
          </a:p>
        </p:txBody>
      </p:sp>
      <p:sp>
        <p:nvSpPr>
          <p:cNvPr id="851" name="object 851"/>
          <p:cNvSpPr/>
          <p:nvPr/>
        </p:nvSpPr>
        <p:spPr>
          <a:xfrm>
            <a:off x="14497201" y="1093929"/>
            <a:ext cx="32384" cy="32384"/>
          </a:xfrm>
          <a:custGeom>
            <a:avLst/>
            <a:gdLst/>
            <a:ahLst/>
            <a:cxnLst/>
            <a:rect l="l" t="t" r="r" b="b"/>
            <a:pathLst>
              <a:path w="32384" h="32384">
                <a:moveTo>
                  <a:pt x="24998" y="0"/>
                </a:moveTo>
                <a:lnTo>
                  <a:pt x="6450" y="0"/>
                </a:lnTo>
                <a:lnTo>
                  <a:pt x="0" y="6451"/>
                </a:lnTo>
                <a:lnTo>
                  <a:pt x="806" y="25401"/>
                </a:lnTo>
                <a:lnTo>
                  <a:pt x="6450" y="31852"/>
                </a:lnTo>
                <a:lnTo>
                  <a:pt x="16127" y="31449"/>
                </a:lnTo>
                <a:lnTo>
                  <a:pt x="26206" y="30643"/>
                </a:lnTo>
                <a:lnTo>
                  <a:pt x="31046" y="24595"/>
                </a:lnTo>
                <a:lnTo>
                  <a:pt x="31852" y="15724"/>
                </a:lnTo>
                <a:lnTo>
                  <a:pt x="31046" y="5241"/>
                </a:lnTo>
                <a:lnTo>
                  <a:pt x="24998" y="0"/>
                </a:lnTo>
                <a:close/>
              </a:path>
            </a:pathLst>
          </a:custGeom>
          <a:solidFill>
            <a:srgbClr val="000A38">
              <a:alpha val="35998"/>
            </a:srgbClr>
          </a:solidFill>
        </p:spPr>
        <p:txBody>
          <a:bodyPr wrap="square" lIns="0" tIns="0" rIns="0" bIns="0" rtlCol="0"/>
          <a:lstStyle/>
          <a:p>
            <a:endParaRPr/>
          </a:p>
        </p:txBody>
      </p:sp>
      <p:sp>
        <p:nvSpPr>
          <p:cNvPr id="852" name="object 852"/>
          <p:cNvSpPr/>
          <p:nvPr/>
        </p:nvSpPr>
        <p:spPr>
          <a:xfrm>
            <a:off x="11174869" y="1090300"/>
            <a:ext cx="31750" cy="31750"/>
          </a:xfrm>
          <a:custGeom>
            <a:avLst/>
            <a:gdLst/>
            <a:ahLst/>
            <a:cxnLst/>
            <a:rect l="l" t="t" r="r" b="b"/>
            <a:pathLst>
              <a:path w="31750" h="31750">
                <a:moveTo>
                  <a:pt x="24998" y="0"/>
                </a:moveTo>
                <a:lnTo>
                  <a:pt x="5241" y="0"/>
                </a:lnTo>
                <a:lnTo>
                  <a:pt x="0" y="6451"/>
                </a:lnTo>
                <a:lnTo>
                  <a:pt x="0" y="24998"/>
                </a:lnTo>
                <a:lnTo>
                  <a:pt x="6047" y="30643"/>
                </a:lnTo>
                <a:lnTo>
                  <a:pt x="16127" y="31449"/>
                </a:lnTo>
                <a:lnTo>
                  <a:pt x="24998" y="29836"/>
                </a:lnTo>
                <a:lnTo>
                  <a:pt x="31449" y="25401"/>
                </a:lnTo>
                <a:lnTo>
                  <a:pt x="30642" y="5644"/>
                </a:lnTo>
                <a:lnTo>
                  <a:pt x="24998" y="0"/>
                </a:lnTo>
                <a:close/>
              </a:path>
            </a:pathLst>
          </a:custGeom>
          <a:solidFill>
            <a:srgbClr val="000A38">
              <a:alpha val="35998"/>
            </a:srgbClr>
          </a:solidFill>
        </p:spPr>
        <p:txBody>
          <a:bodyPr wrap="square" lIns="0" tIns="0" rIns="0" bIns="0" rtlCol="0"/>
          <a:lstStyle/>
          <a:p>
            <a:endParaRPr/>
          </a:p>
        </p:txBody>
      </p:sp>
      <p:sp>
        <p:nvSpPr>
          <p:cNvPr id="853" name="object 853"/>
          <p:cNvSpPr/>
          <p:nvPr/>
        </p:nvSpPr>
        <p:spPr>
          <a:xfrm>
            <a:off x="3238366" y="958456"/>
            <a:ext cx="31750" cy="31115"/>
          </a:xfrm>
          <a:custGeom>
            <a:avLst/>
            <a:gdLst/>
            <a:ahLst/>
            <a:cxnLst/>
            <a:rect l="l" t="t" r="r" b="b"/>
            <a:pathLst>
              <a:path w="31750" h="31115">
                <a:moveTo>
                  <a:pt x="16127" y="0"/>
                </a:moveTo>
                <a:lnTo>
                  <a:pt x="6047" y="806"/>
                </a:lnTo>
                <a:lnTo>
                  <a:pt x="0" y="6047"/>
                </a:lnTo>
                <a:lnTo>
                  <a:pt x="0" y="24595"/>
                </a:lnTo>
                <a:lnTo>
                  <a:pt x="5241" y="31046"/>
                </a:lnTo>
                <a:lnTo>
                  <a:pt x="24998" y="31046"/>
                </a:lnTo>
                <a:lnTo>
                  <a:pt x="30642" y="25401"/>
                </a:lnTo>
                <a:lnTo>
                  <a:pt x="31449" y="6047"/>
                </a:lnTo>
                <a:lnTo>
                  <a:pt x="24998" y="1209"/>
                </a:lnTo>
                <a:lnTo>
                  <a:pt x="16127" y="0"/>
                </a:lnTo>
                <a:close/>
              </a:path>
            </a:pathLst>
          </a:custGeom>
          <a:solidFill>
            <a:srgbClr val="000A38">
              <a:alpha val="35998"/>
            </a:srgbClr>
          </a:solidFill>
        </p:spPr>
        <p:txBody>
          <a:bodyPr wrap="square" lIns="0" tIns="0" rIns="0" bIns="0" rtlCol="0"/>
          <a:lstStyle/>
          <a:p>
            <a:endParaRPr/>
          </a:p>
        </p:txBody>
      </p:sp>
      <p:sp>
        <p:nvSpPr>
          <p:cNvPr id="854" name="object 854"/>
          <p:cNvSpPr/>
          <p:nvPr/>
        </p:nvSpPr>
        <p:spPr>
          <a:xfrm>
            <a:off x="13277938" y="1100784"/>
            <a:ext cx="32384" cy="31750"/>
          </a:xfrm>
          <a:custGeom>
            <a:avLst/>
            <a:gdLst/>
            <a:ahLst/>
            <a:cxnLst/>
            <a:rect l="l" t="t" r="r" b="b"/>
            <a:pathLst>
              <a:path w="32384" h="31750">
                <a:moveTo>
                  <a:pt x="24595" y="0"/>
                </a:moveTo>
                <a:lnTo>
                  <a:pt x="6047" y="806"/>
                </a:lnTo>
                <a:lnTo>
                  <a:pt x="0" y="6854"/>
                </a:lnTo>
                <a:lnTo>
                  <a:pt x="403" y="16531"/>
                </a:lnTo>
                <a:lnTo>
                  <a:pt x="1209" y="25804"/>
                </a:lnTo>
                <a:lnTo>
                  <a:pt x="6451" y="31449"/>
                </a:lnTo>
                <a:lnTo>
                  <a:pt x="17337" y="31449"/>
                </a:lnTo>
                <a:lnTo>
                  <a:pt x="26207" y="30239"/>
                </a:lnTo>
                <a:lnTo>
                  <a:pt x="31852" y="24998"/>
                </a:lnTo>
                <a:lnTo>
                  <a:pt x="31046" y="5241"/>
                </a:lnTo>
                <a:lnTo>
                  <a:pt x="24595" y="0"/>
                </a:lnTo>
                <a:close/>
              </a:path>
            </a:pathLst>
          </a:custGeom>
          <a:solidFill>
            <a:srgbClr val="000A38">
              <a:alpha val="35998"/>
            </a:srgbClr>
          </a:solidFill>
        </p:spPr>
        <p:txBody>
          <a:bodyPr wrap="square" lIns="0" tIns="0" rIns="0" bIns="0" rtlCol="0"/>
          <a:lstStyle/>
          <a:p>
            <a:endParaRPr/>
          </a:p>
        </p:txBody>
      </p:sp>
      <p:sp>
        <p:nvSpPr>
          <p:cNvPr id="855" name="object 855"/>
          <p:cNvSpPr/>
          <p:nvPr/>
        </p:nvSpPr>
        <p:spPr>
          <a:xfrm>
            <a:off x="7987204" y="1011678"/>
            <a:ext cx="32384" cy="32384"/>
          </a:xfrm>
          <a:custGeom>
            <a:avLst/>
            <a:gdLst/>
            <a:ahLst/>
            <a:cxnLst/>
            <a:rect l="l" t="t" r="r" b="b"/>
            <a:pathLst>
              <a:path w="32384" h="32384">
                <a:moveTo>
                  <a:pt x="15321" y="0"/>
                </a:moveTo>
                <a:lnTo>
                  <a:pt x="5241" y="806"/>
                </a:lnTo>
                <a:lnTo>
                  <a:pt x="0" y="7257"/>
                </a:lnTo>
                <a:lnTo>
                  <a:pt x="807" y="25804"/>
                </a:lnTo>
                <a:lnTo>
                  <a:pt x="6855" y="31852"/>
                </a:lnTo>
                <a:lnTo>
                  <a:pt x="25805" y="31045"/>
                </a:lnTo>
                <a:lnTo>
                  <a:pt x="31853" y="24997"/>
                </a:lnTo>
                <a:lnTo>
                  <a:pt x="31449" y="15321"/>
                </a:lnTo>
                <a:lnTo>
                  <a:pt x="30642" y="5241"/>
                </a:lnTo>
                <a:lnTo>
                  <a:pt x="24594" y="403"/>
                </a:lnTo>
                <a:lnTo>
                  <a:pt x="15321" y="0"/>
                </a:lnTo>
                <a:close/>
              </a:path>
            </a:pathLst>
          </a:custGeom>
          <a:solidFill>
            <a:srgbClr val="000A38">
              <a:alpha val="35998"/>
            </a:srgbClr>
          </a:solidFill>
        </p:spPr>
        <p:txBody>
          <a:bodyPr wrap="square" lIns="0" tIns="0" rIns="0" bIns="0" rtlCol="0"/>
          <a:lstStyle/>
          <a:p>
            <a:endParaRPr/>
          </a:p>
        </p:txBody>
      </p:sp>
      <p:sp>
        <p:nvSpPr>
          <p:cNvPr id="856" name="object 856"/>
          <p:cNvSpPr/>
          <p:nvPr/>
        </p:nvSpPr>
        <p:spPr>
          <a:xfrm>
            <a:off x="15377377" y="1107638"/>
            <a:ext cx="32384" cy="32384"/>
          </a:xfrm>
          <a:custGeom>
            <a:avLst/>
            <a:gdLst/>
            <a:ahLst/>
            <a:cxnLst/>
            <a:rect l="l" t="t" r="r" b="b"/>
            <a:pathLst>
              <a:path w="32384" h="32384">
                <a:moveTo>
                  <a:pt x="24997" y="0"/>
                </a:moveTo>
                <a:lnTo>
                  <a:pt x="6047" y="1612"/>
                </a:lnTo>
                <a:lnTo>
                  <a:pt x="0" y="7257"/>
                </a:lnTo>
                <a:lnTo>
                  <a:pt x="1612" y="27014"/>
                </a:lnTo>
                <a:lnTo>
                  <a:pt x="7660" y="32255"/>
                </a:lnTo>
                <a:lnTo>
                  <a:pt x="17337" y="31852"/>
                </a:lnTo>
                <a:lnTo>
                  <a:pt x="27417" y="31046"/>
                </a:lnTo>
                <a:lnTo>
                  <a:pt x="31449" y="24595"/>
                </a:lnTo>
                <a:lnTo>
                  <a:pt x="32255" y="15321"/>
                </a:lnTo>
                <a:lnTo>
                  <a:pt x="30642" y="5644"/>
                </a:lnTo>
                <a:lnTo>
                  <a:pt x="24997" y="0"/>
                </a:lnTo>
                <a:close/>
              </a:path>
            </a:pathLst>
          </a:custGeom>
          <a:solidFill>
            <a:srgbClr val="000A38">
              <a:alpha val="35998"/>
            </a:srgbClr>
          </a:solidFill>
        </p:spPr>
        <p:txBody>
          <a:bodyPr wrap="square" lIns="0" tIns="0" rIns="0" bIns="0" rtlCol="0"/>
          <a:lstStyle/>
          <a:p>
            <a:endParaRPr/>
          </a:p>
        </p:txBody>
      </p:sp>
      <p:sp>
        <p:nvSpPr>
          <p:cNvPr id="857" name="object 857"/>
          <p:cNvSpPr/>
          <p:nvPr/>
        </p:nvSpPr>
        <p:spPr>
          <a:xfrm>
            <a:off x="12057867" y="1103606"/>
            <a:ext cx="32384" cy="33020"/>
          </a:xfrm>
          <a:custGeom>
            <a:avLst/>
            <a:gdLst/>
            <a:ahLst/>
            <a:cxnLst/>
            <a:rect l="l" t="t" r="r" b="b"/>
            <a:pathLst>
              <a:path w="32384" h="33019">
                <a:moveTo>
                  <a:pt x="8063" y="0"/>
                </a:moveTo>
                <a:lnTo>
                  <a:pt x="2419" y="5644"/>
                </a:lnTo>
                <a:lnTo>
                  <a:pt x="0" y="24595"/>
                </a:lnTo>
                <a:lnTo>
                  <a:pt x="5645" y="31046"/>
                </a:lnTo>
                <a:lnTo>
                  <a:pt x="24595" y="32659"/>
                </a:lnTo>
                <a:lnTo>
                  <a:pt x="31046" y="27820"/>
                </a:lnTo>
                <a:lnTo>
                  <a:pt x="32255" y="18143"/>
                </a:lnTo>
                <a:lnTo>
                  <a:pt x="32255" y="8467"/>
                </a:lnTo>
                <a:lnTo>
                  <a:pt x="27820" y="2015"/>
                </a:lnTo>
                <a:lnTo>
                  <a:pt x="18143" y="1209"/>
                </a:lnTo>
                <a:lnTo>
                  <a:pt x="8063" y="0"/>
                </a:lnTo>
                <a:close/>
              </a:path>
            </a:pathLst>
          </a:custGeom>
          <a:solidFill>
            <a:srgbClr val="000A38">
              <a:alpha val="35998"/>
            </a:srgbClr>
          </a:solidFill>
        </p:spPr>
        <p:txBody>
          <a:bodyPr wrap="square" lIns="0" tIns="0" rIns="0" bIns="0" rtlCol="0"/>
          <a:lstStyle/>
          <a:p>
            <a:endParaRPr/>
          </a:p>
        </p:txBody>
      </p:sp>
      <p:sp>
        <p:nvSpPr>
          <p:cNvPr id="858" name="object 858"/>
          <p:cNvSpPr/>
          <p:nvPr/>
        </p:nvSpPr>
        <p:spPr>
          <a:xfrm>
            <a:off x="6767537" y="1015307"/>
            <a:ext cx="32384" cy="32384"/>
          </a:xfrm>
          <a:custGeom>
            <a:avLst/>
            <a:gdLst/>
            <a:ahLst/>
            <a:cxnLst/>
            <a:rect l="l" t="t" r="r" b="b"/>
            <a:pathLst>
              <a:path w="32384" h="32384">
                <a:moveTo>
                  <a:pt x="15725" y="0"/>
                </a:moveTo>
                <a:lnTo>
                  <a:pt x="6047" y="1209"/>
                </a:lnTo>
                <a:lnTo>
                  <a:pt x="0" y="6451"/>
                </a:lnTo>
                <a:lnTo>
                  <a:pt x="806" y="25401"/>
                </a:lnTo>
                <a:lnTo>
                  <a:pt x="6047" y="31852"/>
                </a:lnTo>
                <a:lnTo>
                  <a:pt x="25804" y="31046"/>
                </a:lnTo>
                <a:lnTo>
                  <a:pt x="31449" y="25401"/>
                </a:lnTo>
                <a:lnTo>
                  <a:pt x="31449" y="15724"/>
                </a:lnTo>
                <a:lnTo>
                  <a:pt x="31852" y="5644"/>
                </a:lnTo>
                <a:lnTo>
                  <a:pt x="24998" y="1209"/>
                </a:lnTo>
                <a:lnTo>
                  <a:pt x="15725" y="0"/>
                </a:lnTo>
                <a:close/>
              </a:path>
            </a:pathLst>
          </a:custGeom>
          <a:solidFill>
            <a:srgbClr val="000A38">
              <a:alpha val="35998"/>
            </a:srgbClr>
          </a:solidFill>
        </p:spPr>
        <p:txBody>
          <a:bodyPr wrap="square" lIns="0" tIns="0" rIns="0" bIns="0" rtlCol="0"/>
          <a:lstStyle/>
          <a:p>
            <a:endParaRPr/>
          </a:p>
        </p:txBody>
      </p:sp>
      <p:sp>
        <p:nvSpPr>
          <p:cNvPr id="859" name="object 859"/>
          <p:cNvSpPr/>
          <p:nvPr/>
        </p:nvSpPr>
        <p:spPr>
          <a:xfrm>
            <a:off x="14158517" y="1114896"/>
            <a:ext cx="32384" cy="32384"/>
          </a:xfrm>
          <a:custGeom>
            <a:avLst/>
            <a:gdLst/>
            <a:ahLst/>
            <a:cxnLst/>
            <a:rect l="l" t="t" r="r" b="b"/>
            <a:pathLst>
              <a:path w="32384" h="32384">
                <a:moveTo>
                  <a:pt x="25400" y="0"/>
                </a:moveTo>
                <a:lnTo>
                  <a:pt x="6450" y="806"/>
                </a:lnTo>
                <a:lnTo>
                  <a:pt x="0" y="6047"/>
                </a:lnTo>
                <a:lnTo>
                  <a:pt x="806" y="25804"/>
                </a:lnTo>
                <a:lnTo>
                  <a:pt x="6450" y="31449"/>
                </a:lnTo>
                <a:lnTo>
                  <a:pt x="16127" y="31449"/>
                </a:lnTo>
                <a:lnTo>
                  <a:pt x="26206" y="31852"/>
                </a:lnTo>
                <a:lnTo>
                  <a:pt x="30642" y="24997"/>
                </a:lnTo>
                <a:lnTo>
                  <a:pt x="31852" y="15724"/>
                </a:lnTo>
                <a:lnTo>
                  <a:pt x="30642" y="6047"/>
                </a:lnTo>
                <a:lnTo>
                  <a:pt x="25400" y="0"/>
                </a:lnTo>
                <a:close/>
              </a:path>
            </a:pathLst>
          </a:custGeom>
          <a:solidFill>
            <a:srgbClr val="000A38">
              <a:alpha val="35998"/>
            </a:srgbClr>
          </a:solidFill>
        </p:spPr>
        <p:txBody>
          <a:bodyPr wrap="square" lIns="0" tIns="0" rIns="0" bIns="0" rtlCol="0"/>
          <a:lstStyle/>
          <a:p>
            <a:endParaRPr/>
          </a:p>
        </p:txBody>
      </p:sp>
      <p:sp>
        <p:nvSpPr>
          <p:cNvPr id="860" name="object 860"/>
          <p:cNvSpPr/>
          <p:nvPr/>
        </p:nvSpPr>
        <p:spPr>
          <a:xfrm>
            <a:off x="50701" y="879832"/>
            <a:ext cx="32384" cy="31750"/>
          </a:xfrm>
          <a:custGeom>
            <a:avLst/>
            <a:gdLst/>
            <a:ahLst/>
            <a:cxnLst/>
            <a:rect l="l" t="t" r="r" b="b"/>
            <a:pathLst>
              <a:path w="32384" h="31750">
                <a:moveTo>
                  <a:pt x="17337" y="0"/>
                </a:moveTo>
                <a:lnTo>
                  <a:pt x="7257" y="0"/>
                </a:lnTo>
                <a:lnTo>
                  <a:pt x="806" y="5241"/>
                </a:lnTo>
                <a:lnTo>
                  <a:pt x="0" y="23788"/>
                </a:lnTo>
                <a:lnTo>
                  <a:pt x="4838" y="30642"/>
                </a:lnTo>
                <a:lnTo>
                  <a:pt x="24594" y="31448"/>
                </a:lnTo>
                <a:lnTo>
                  <a:pt x="30642" y="26610"/>
                </a:lnTo>
                <a:lnTo>
                  <a:pt x="31449" y="16530"/>
                </a:lnTo>
                <a:lnTo>
                  <a:pt x="31852" y="6854"/>
                </a:lnTo>
                <a:lnTo>
                  <a:pt x="26207" y="2015"/>
                </a:lnTo>
                <a:lnTo>
                  <a:pt x="17337" y="0"/>
                </a:lnTo>
                <a:close/>
              </a:path>
            </a:pathLst>
          </a:custGeom>
          <a:solidFill>
            <a:srgbClr val="000A38">
              <a:alpha val="35998"/>
            </a:srgbClr>
          </a:solidFill>
        </p:spPr>
        <p:txBody>
          <a:bodyPr wrap="square" lIns="0" tIns="0" rIns="0" bIns="0" rtlCol="0"/>
          <a:lstStyle/>
          <a:p>
            <a:endParaRPr/>
          </a:p>
        </p:txBody>
      </p:sp>
      <p:sp>
        <p:nvSpPr>
          <p:cNvPr id="861" name="object 861"/>
          <p:cNvSpPr/>
          <p:nvPr/>
        </p:nvSpPr>
        <p:spPr>
          <a:xfrm>
            <a:off x="16261988" y="1122153"/>
            <a:ext cx="32384" cy="31750"/>
          </a:xfrm>
          <a:custGeom>
            <a:avLst/>
            <a:gdLst/>
            <a:ahLst/>
            <a:cxnLst/>
            <a:rect l="l" t="t" r="r" b="b"/>
            <a:pathLst>
              <a:path w="32384" h="31750">
                <a:moveTo>
                  <a:pt x="7660" y="0"/>
                </a:moveTo>
                <a:lnTo>
                  <a:pt x="805" y="4838"/>
                </a:lnTo>
                <a:lnTo>
                  <a:pt x="0" y="24594"/>
                </a:lnTo>
                <a:lnTo>
                  <a:pt x="5644" y="30239"/>
                </a:lnTo>
                <a:lnTo>
                  <a:pt x="14111" y="31448"/>
                </a:lnTo>
                <a:lnTo>
                  <a:pt x="24998" y="31448"/>
                </a:lnTo>
                <a:lnTo>
                  <a:pt x="30643" y="26207"/>
                </a:lnTo>
                <a:lnTo>
                  <a:pt x="32255" y="7257"/>
                </a:lnTo>
                <a:lnTo>
                  <a:pt x="26609" y="806"/>
                </a:lnTo>
                <a:lnTo>
                  <a:pt x="7660" y="0"/>
                </a:lnTo>
                <a:close/>
              </a:path>
            </a:pathLst>
          </a:custGeom>
          <a:solidFill>
            <a:srgbClr val="000A38">
              <a:alpha val="35998"/>
            </a:srgbClr>
          </a:solidFill>
        </p:spPr>
        <p:txBody>
          <a:bodyPr wrap="square" lIns="0" tIns="0" rIns="0" bIns="0" rtlCol="0"/>
          <a:lstStyle/>
          <a:p>
            <a:endParaRPr/>
          </a:p>
        </p:txBody>
      </p:sp>
      <p:sp>
        <p:nvSpPr>
          <p:cNvPr id="862" name="object 862"/>
          <p:cNvSpPr/>
          <p:nvPr/>
        </p:nvSpPr>
        <p:spPr>
          <a:xfrm>
            <a:off x="12939253" y="1118928"/>
            <a:ext cx="32384" cy="31750"/>
          </a:xfrm>
          <a:custGeom>
            <a:avLst/>
            <a:gdLst/>
            <a:ahLst/>
            <a:cxnLst/>
            <a:rect l="l" t="t" r="r" b="b"/>
            <a:pathLst>
              <a:path w="32384" h="31750">
                <a:moveTo>
                  <a:pt x="25804" y="0"/>
                </a:moveTo>
                <a:lnTo>
                  <a:pt x="13708" y="0"/>
                </a:lnTo>
                <a:lnTo>
                  <a:pt x="5644" y="806"/>
                </a:lnTo>
                <a:lnTo>
                  <a:pt x="0" y="6451"/>
                </a:lnTo>
                <a:lnTo>
                  <a:pt x="0" y="26207"/>
                </a:lnTo>
                <a:lnTo>
                  <a:pt x="6854" y="31449"/>
                </a:lnTo>
                <a:lnTo>
                  <a:pt x="25401" y="31449"/>
                </a:lnTo>
                <a:lnTo>
                  <a:pt x="31852" y="24998"/>
                </a:lnTo>
                <a:lnTo>
                  <a:pt x="31046" y="6047"/>
                </a:lnTo>
                <a:lnTo>
                  <a:pt x="25804" y="0"/>
                </a:lnTo>
                <a:close/>
              </a:path>
            </a:pathLst>
          </a:custGeom>
          <a:solidFill>
            <a:srgbClr val="000A38">
              <a:alpha val="35998"/>
            </a:srgbClr>
          </a:solidFill>
        </p:spPr>
        <p:txBody>
          <a:bodyPr wrap="square" lIns="0" tIns="0" rIns="0" bIns="0" rtlCol="0"/>
          <a:lstStyle/>
          <a:p>
            <a:endParaRPr/>
          </a:p>
        </p:txBody>
      </p:sp>
      <p:sp>
        <p:nvSpPr>
          <p:cNvPr id="863" name="object 863"/>
          <p:cNvSpPr/>
          <p:nvPr/>
        </p:nvSpPr>
        <p:spPr>
          <a:xfrm>
            <a:off x="2356980" y="943941"/>
            <a:ext cx="32384" cy="31750"/>
          </a:xfrm>
          <a:custGeom>
            <a:avLst/>
            <a:gdLst/>
            <a:ahLst/>
            <a:cxnLst/>
            <a:rect l="l" t="t" r="r" b="b"/>
            <a:pathLst>
              <a:path w="32385" h="31750">
                <a:moveTo>
                  <a:pt x="25401" y="0"/>
                </a:moveTo>
                <a:lnTo>
                  <a:pt x="6451" y="806"/>
                </a:lnTo>
                <a:lnTo>
                  <a:pt x="0" y="6047"/>
                </a:lnTo>
                <a:lnTo>
                  <a:pt x="806" y="25804"/>
                </a:lnTo>
                <a:lnTo>
                  <a:pt x="6451" y="31449"/>
                </a:lnTo>
                <a:lnTo>
                  <a:pt x="26207" y="31449"/>
                </a:lnTo>
                <a:lnTo>
                  <a:pt x="30643" y="24998"/>
                </a:lnTo>
                <a:lnTo>
                  <a:pt x="31852" y="15724"/>
                </a:lnTo>
                <a:lnTo>
                  <a:pt x="30643" y="6047"/>
                </a:lnTo>
                <a:lnTo>
                  <a:pt x="25401" y="0"/>
                </a:lnTo>
                <a:close/>
              </a:path>
            </a:pathLst>
          </a:custGeom>
          <a:solidFill>
            <a:srgbClr val="000A38">
              <a:alpha val="35998"/>
            </a:srgbClr>
          </a:solidFill>
        </p:spPr>
        <p:txBody>
          <a:bodyPr wrap="square" lIns="0" tIns="0" rIns="0" bIns="0" rtlCol="0"/>
          <a:lstStyle/>
          <a:p>
            <a:endParaRPr/>
          </a:p>
        </p:txBody>
      </p:sp>
      <p:sp>
        <p:nvSpPr>
          <p:cNvPr id="864" name="object 864"/>
          <p:cNvSpPr/>
          <p:nvPr/>
        </p:nvSpPr>
        <p:spPr>
          <a:xfrm>
            <a:off x="15042725" y="1129008"/>
            <a:ext cx="32384" cy="31750"/>
          </a:xfrm>
          <a:custGeom>
            <a:avLst/>
            <a:gdLst/>
            <a:ahLst/>
            <a:cxnLst/>
            <a:rect l="l" t="t" r="r" b="b"/>
            <a:pathLst>
              <a:path w="32384" h="31750">
                <a:moveTo>
                  <a:pt x="24998" y="0"/>
                </a:moveTo>
                <a:lnTo>
                  <a:pt x="6047" y="806"/>
                </a:lnTo>
                <a:lnTo>
                  <a:pt x="0" y="6854"/>
                </a:lnTo>
                <a:lnTo>
                  <a:pt x="806" y="26208"/>
                </a:lnTo>
                <a:lnTo>
                  <a:pt x="6854" y="31449"/>
                </a:lnTo>
                <a:lnTo>
                  <a:pt x="26610" y="31449"/>
                </a:lnTo>
                <a:lnTo>
                  <a:pt x="30642" y="24594"/>
                </a:lnTo>
                <a:lnTo>
                  <a:pt x="31852" y="15321"/>
                </a:lnTo>
                <a:lnTo>
                  <a:pt x="30240" y="6047"/>
                </a:lnTo>
                <a:lnTo>
                  <a:pt x="24998" y="0"/>
                </a:lnTo>
                <a:close/>
              </a:path>
            </a:pathLst>
          </a:custGeom>
          <a:solidFill>
            <a:srgbClr val="000A38">
              <a:alpha val="35998"/>
            </a:srgbClr>
          </a:solidFill>
        </p:spPr>
        <p:txBody>
          <a:bodyPr wrap="square" lIns="0" tIns="0" rIns="0" bIns="0" rtlCol="0"/>
          <a:lstStyle/>
          <a:p>
            <a:endParaRPr/>
          </a:p>
        </p:txBody>
      </p:sp>
      <p:sp>
        <p:nvSpPr>
          <p:cNvPr id="865" name="object 865"/>
          <p:cNvSpPr/>
          <p:nvPr/>
        </p:nvSpPr>
        <p:spPr>
          <a:xfrm>
            <a:off x="592192" y="911282"/>
            <a:ext cx="33020" cy="32384"/>
          </a:xfrm>
          <a:custGeom>
            <a:avLst/>
            <a:gdLst/>
            <a:ahLst/>
            <a:cxnLst/>
            <a:rect l="l" t="t" r="r" b="b"/>
            <a:pathLst>
              <a:path w="33020" h="32384">
                <a:moveTo>
                  <a:pt x="24191" y="0"/>
                </a:moveTo>
                <a:lnTo>
                  <a:pt x="4435" y="1612"/>
                </a:lnTo>
                <a:lnTo>
                  <a:pt x="0" y="8467"/>
                </a:lnTo>
                <a:lnTo>
                  <a:pt x="806" y="17740"/>
                </a:lnTo>
                <a:lnTo>
                  <a:pt x="1612" y="27820"/>
                </a:lnTo>
                <a:lnTo>
                  <a:pt x="8467" y="31449"/>
                </a:lnTo>
                <a:lnTo>
                  <a:pt x="16531" y="32255"/>
                </a:lnTo>
                <a:lnTo>
                  <a:pt x="27014" y="29836"/>
                </a:lnTo>
                <a:lnTo>
                  <a:pt x="32658" y="24594"/>
                </a:lnTo>
                <a:lnTo>
                  <a:pt x="30239" y="4838"/>
                </a:lnTo>
                <a:lnTo>
                  <a:pt x="24191" y="0"/>
                </a:lnTo>
                <a:close/>
              </a:path>
            </a:pathLst>
          </a:custGeom>
          <a:solidFill>
            <a:srgbClr val="000A38">
              <a:alpha val="35998"/>
            </a:srgbClr>
          </a:solidFill>
        </p:spPr>
        <p:txBody>
          <a:bodyPr wrap="square" lIns="0" tIns="0" rIns="0" bIns="0" rtlCol="0"/>
          <a:lstStyle/>
          <a:p>
            <a:endParaRPr/>
          </a:p>
        </p:txBody>
      </p:sp>
      <p:sp>
        <p:nvSpPr>
          <p:cNvPr id="866" name="object 866"/>
          <p:cNvSpPr/>
          <p:nvPr/>
        </p:nvSpPr>
        <p:spPr>
          <a:xfrm>
            <a:off x="13823058" y="1135862"/>
            <a:ext cx="32384" cy="32384"/>
          </a:xfrm>
          <a:custGeom>
            <a:avLst/>
            <a:gdLst/>
            <a:ahLst/>
            <a:cxnLst/>
            <a:rect l="l" t="t" r="r" b="b"/>
            <a:pathLst>
              <a:path w="32384" h="32384">
                <a:moveTo>
                  <a:pt x="24998" y="0"/>
                </a:moveTo>
                <a:lnTo>
                  <a:pt x="6047" y="1612"/>
                </a:lnTo>
                <a:lnTo>
                  <a:pt x="0" y="7257"/>
                </a:lnTo>
                <a:lnTo>
                  <a:pt x="1613" y="27417"/>
                </a:lnTo>
                <a:lnTo>
                  <a:pt x="8063" y="31852"/>
                </a:lnTo>
                <a:lnTo>
                  <a:pt x="17337" y="32255"/>
                </a:lnTo>
                <a:lnTo>
                  <a:pt x="27417" y="31045"/>
                </a:lnTo>
                <a:lnTo>
                  <a:pt x="32255" y="24594"/>
                </a:lnTo>
                <a:lnTo>
                  <a:pt x="31449" y="5644"/>
                </a:lnTo>
                <a:lnTo>
                  <a:pt x="24998" y="0"/>
                </a:lnTo>
                <a:close/>
              </a:path>
            </a:pathLst>
          </a:custGeom>
          <a:solidFill>
            <a:srgbClr val="000A38">
              <a:alpha val="35998"/>
            </a:srgbClr>
          </a:solidFill>
        </p:spPr>
        <p:txBody>
          <a:bodyPr wrap="square" lIns="0" tIns="0" rIns="0" bIns="0" rtlCol="0"/>
          <a:lstStyle/>
          <a:p>
            <a:endParaRPr/>
          </a:p>
        </p:txBody>
      </p:sp>
      <p:sp>
        <p:nvSpPr>
          <p:cNvPr id="867" name="object 867"/>
          <p:cNvSpPr/>
          <p:nvPr/>
        </p:nvSpPr>
        <p:spPr>
          <a:xfrm>
            <a:off x="17142972" y="1140297"/>
            <a:ext cx="31750" cy="31750"/>
          </a:xfrm>
          <a:custGeom>
            <a:avLst/>
            <a:gdLst/>
            <a:ahLst/>
            <a:cxnLst/>
            <a:rect l="l" t="t" r="r" b="b"/>
            <a:pathLst>
              <a:path w="31750" h="31750">
                <a:moveTo>
                  <a:pt x="24996" y="0"/>
                </a:moveTo>
                <a:lnTo>
                  <a:pt x="5240" y="0"/>
                </a:lnTo>
                <a:lnTo>
                  <a:pt x="0" y="6854"/>
                </a:lnTo>
                <a:lnTo>
                  <a:pt x="0" y="24998"/>
                </a:lnTo>
                <a:lnTo>
                  <a:pt x="6451" y="31449"/>
                </a:lnTo>
                <a:lnTo>
                  <a:pt x="25400" y="30642"/>
                </a:lnTo>
                <a:lnTo>
                  <a:pt x="31448" y="25401"/>
                </a:lnTo>
                <a:lnTo>
                  <a:pt x="31448" y="14514"/>
                </a:lnTo>
                <a:lnTo>
                  <a:pt x="30239" y="5644"/>
                </a:lnTo>
                <a:lnTo>
                  <a:pt x="24996" y="0"/>
                </a:lnTo>
                <a:close/>
              </a:path>
            </a:pathLst>
          </a:custGeom>
          <a:solidFill>
            <a:srgbClr val="000A38">
              <a:alpha val="35998"/>
            </a:srgbClr>
          </a:solidFill>
        </p:spPr>
        <p:txBody>
          <a:bodyPr wrap="square" lIns="0" tIns="0" rIns="0" bIns="0" rtlCol="0"/>
          <a:lstStyle/>
          <a:p>
            <a:endParaRPr/>
          </a:p>
        </p:txBody>
      </p:sp>
      <p:sp>
        <p:nvSpPr>
          <p:cNvPr id="868" name="object 868"/>
          <p:cNvSpPr/>
          <p:nvPr/>
        </p:nvSpPr>
        <p:spPr>
          <a:xfrm>
            <a:off x="15924111" y="1143522"/>
            <a:ext cx="31750" cy="32384"/>
          </a:xfrm>
          <a:custGeom>
            <a:avLst/>
            <a:gdLst/>
            <a:ahLst/>
            <a:cxnLst/>
            <a:rect l="l" t="t" r="r" b="b"/>
            <a:pathLst>
              <a:path w="31750" h="32384">
                <a:moveTo>
                  <a:pt x="6047" y="0"/>
                </a:moveTo>
                <a:lnTo>
                  <a:pt x="0" y="6451"/>
                </a:lnTo>
                <a:lnTo>
                  <a:pt x="0" y="24998"/>
                </a:lnTo>
                <a:lnTo>
                  <a:pt x="5241" y="31046"/>
                </a:lnTo>
                <a:lnTo>
                  <a:pt x="15724" y="31852"/>
                </a:lnTo>
                <a:lnTo>
                  <a:pt x="24594" y="31046"/>
                </a:lnTo>
                <a:lnTo>
                  <a:pt x="30642" y="25804"/>
                </a:lnTo>
                <a:lnTo>
                  <a:pt x="31449" y="6047"/>
                </a:lnTo>
                <a:lnTo>
                  <a:pt x="24998" y="806"/>
                </a:lnTo>
                <a:lnTo>
                  <a:pt x="6047" y="0"/>
                </a:lnTo>
                <a:close/>
              </a:path>
            </a:pathLst>
          </a:custGeom>
          <a:solidFill>
            <a:srgbClr val="000A38">
              <a:alpha val="35998"/>
            </a:srgbClr>
          </a:solidFill>
        </p:spPr>
        <p:txBody>
          <a:bodyPr wrap="square" lIns="0" tIns="0" rIns="0" bIns="0" rtlCol="0"/>
          <a:lstStyle/>
          <a:p>
            <a:endParaRPr/>
          </a:p>
        </p:txBody>
      </p:sp>
      <p:sp>
        <p:nvSpPr>
          <p:cNvPr id="869" name="object 869"/>
          <p:cNvSpPr/>
          <p:nvPr/>
        </p:nvSpPr>
        <p:spPr>
          <a:xfrm>
            <a:off x="10086644" y="1018532"/>
            <a:ext cx="33020" cy="32384"/>
          </a:xfrm>
          <a:custGeom>
            <a:avLst/>
            <a:gdLst/>
            <a:ahLst/>
            <a:cxnLst/>
            <a:rect l="l" t="t" r="r" b="b"/>
            <a:pathLst>
              <a:path w="33020" h="32384">
                <a:moveTo>
                  <a:pt x="25401" y="0"/>
                </a:moveTo>
                <a:lnTo>
                  <a:pt x="12499" y="806"/>
                </a:lnTo>
                <a:lnTo>
                  <a:pt x="5645" y="2016"/>
                </a:lnTo>
                <a:lnTo>
                  <a:pt x="0" y="7660"/>
                </a:lnTo>
                <a:lnTo>
                  <a:pt x="807" y="17337"/>
                </a:lnTo>
                <a:lnTo>
                  <a:pt x="1210" y="27417"/>
                </a:lnTo>
                <a:lnTo>
                  <a:pt x="8064" y="32255"/>
                </a:lnTo>
                <a:lnTo>
                  <a:pt x="27014" y="31449"/>
                </a:lnTo>
                <a:lnTo>
                  <a:pt x="32660" y="24998"/>
                </a:lnTo>
                <a:lnTo>
                  <a:pt x="31854" y="15321"/>
                </a:lnTo>
                <a:lnTo>
                  <a:pt x="30643" y="5644"/>
                </a:lnTo>
                <a:lnTo>
                  <a:pt x="25401" y="0"/>
                </a:lnTo>
                <a:close/>
              </a:path>
            </a:pathLst>
          </a:custGeom>
          <a:solidFill>
            <a:srgbClr val="000A38">
              <a:alpha val="35998"/>
            </a:srgbClr>
          </a:solidFill>
        </p:spPr>
        <p:txBody>
          <a:bodyPr wrap="square" lIns="0" tIns="0" rIns="0" bIns="0" rtlCol="0"/>
          <a:lstStyle/>
          <a:p>
            <a:endParaRPr/>
          </a:p>
        </p:txBody>
      </p:sp>
      <p:sp>
        <p:nvSpPr>
          <p:cNvPr id="870" name="object 870"/>
          <p:cNvSpPr/>
          <p:nvPr/>
        </p:nvSpPr>
        <p:spPr>
          <a:xfrm>
            <a:off x="14703637" y="1150377"/>
            <a:ext cx="32384" cy="33020"/>
          </a:xfrm>
          <a:custGeom>
            <a:avLst/>
            <a:gdLst/>
            <a:ahLst/>
            <a:cxnLst/>
            <a:rect l="l" t="t" r="r" b="b"/>
            <a:pathLst>
              <a:path w="32384" h="33019">
                <a:moveTo>
                  <a:pt x="23788" y="0"/>
                </a:moveTo>
                <a:lnTo>
                  <a:pt x="4838" y="1612"/>
                </a:lnTo>
                <a:lnTo>
                  <a:pt x="0" y="8063"/>
                </a:lnTo>
                <a:lnTo>
                  <a:pt x="2419" y="27013"/>
                </a:lnTo>
                <a:lnTo>
                  <a:pt x="8467" y="32658"/>
                </a:lnTo>
                <a:lnTo>
                  <a:pt x="18143" y="31045"/>
                </a:lnTo>
                <a:lnTo>
                  <a:pt x="27820" y="30239"/>
                </a:lnTo>
                <a:lnTo>
                  <a:pt x="32256" y="23788"/>
                </a:lnTo>
                <a:lnTo>
                  <a:pt x="31852" y="14111"/>
                </a:lnTo>
                <a:lnTo>
                  <a:pt x="30240" y="4435"/>
                </a:lnTo>
                <a:lnTo>
                  <a:pt x="23788" y="0"/>
                </a:lnTo>
                <a:close/>
              </a:path>
            </a:pathLst>
          </a:custGeom>
          <a:solidFill>
            <a:srgbClr val="000A38">
              <a:alpha val="35998"/>
            </a:srgbClr>
          </a:solidFill>
        </p:spPr>
        <p:txBody>
          <a:bodyPr wrap="square" lIns="0" tIns="0" rIns="0" bIns="0" rtlCol="0"/>
          <a:lstStyle/>
          <a:p>
            <a:endParaRPr/>
          </a:p>
        </p:txBody>
      </p:sp>
      <p:sp>
        <p:nvSpPr>
          <p:cNvPr id="871" name="object 871"/>
          <p:cNvSpPr/>
          <p:nvPr/>
        </p:nvSpPr>
        <p:spPr>
          <a:xfrm>
            <a:off x="18023954" y="1154409"/>
            <a:ext cx="32384" cy="31750"/>
          </a:xfrm>
          <a:custGeom>
            <a:avLst/>
            <a:gdLst/>
            <a:ahLst/>
            <a:cxnLst/>
            <a:rect l="l" t="t" r="r" b="b"/>
            <a:pathLst>
              <a:path w="32384" h="31750">
                <a:moveTo>
                  <a:pt x="24996" y="0"/>
                </a:moveTo>
                <a:lnTo>
                  <a:pt x="14515" y="0"/>
                </a:lnTo>
                <a:lnTo>
                  <a:pt x="5644" y="1209"/>
                </a:lnTo>
                <a:lnTo>
                  <a:pt x="0" y="6451"/>
                </a:lnTo>
                <a:lnTo>
                  <a:pt x="0" y="26207"/>
                </a:lnTo>
                <a:lnTo>
                  <a:pt x="6855" y="31449"/>
                </a:lnTo>
                <a:lnTo>
                  <a:pt x="25400" y="31449"/>
                </a:lnTo>
                <a:lnTo>
                  <a:pt x="31852" y="24998"/>
                </a:lnTo>
                <a:lnTo>
                  <a:pt x="31448" y="15321"/>
                </a:lnTo>
                <a:lnTo>
                  <a:pt x="30643" y="6047"/>
                </a:lnTo>
                <a:lnTo>
                  <a:pt x="24996" y="0"/>
                </a:lnTo>
                <a:close/>
              </a:path>
            </a:pathLst>
          </a:custGeom>
          <a:solidFill>
            <a:srgbClr val="000A38">
              <a:alpha val="35998"/>
            </a:srgbClr>
          </a:solidFill>
        </p:spPr>
        <p:txBody>
          <a:bodyPr wrap="square" lIns="0" tIns="0" rIns="0" bIns="0" rtlCol="0"/>
          <a:lstStyle/>
          <a:p>
            <a:endParaRPr/>
          </a:p>
        </p:txBody>
      </p:sp>
      <p:sp>
        <p:nvSpPr>
          <p:cNvPr id="872" name="object 872"/>
          <p:cNvSpPr/>
          <p:nvPr/>
        </p:nvSpPr>
        <p:spPr>
          <a:xfrm>
            <a:off x="16804690" y="1158037"/>
            <a:ext cx="31115" cy="31750"/>
          </a:xfrm>
          <a:custGeom>
            <a:avLst/>
            <a:gdLst/>
            <a:ahLst/>
            <a:cxnLst/>
            <a:rect l="l" t="t" r="r" b="b"/>
            <a:pathLst>
              <a:path w="31115" h="31750">
                <a:moveTo>
                  <a:pt x="24996" y="0"/>
                </a:moveTo>
                <a:lnTo>
                  <a:pt x="6451" y="0"/>
                </a:lnTo>
                <a:lnTo>
                  <a:pt x="0" y="5241"/>
                </a:lnTo>
                <a:lnTo>
                  <a:pt x="0" y="24998"/>
                </a:lnTo>
                <a:lnTo>
                  <a:pt x="5644" y="30643"/>
                </a:lnTo>
                <a:lnTo>
                  <a:pt x="24996" y="31449"/>
                </a:lnTo>
                <a:lnTo>
                  <a:pt x="29836" y="25401"/>
                </a:lnTo>
                <a:lnTo>
                  <a:pt x="31044" y="16127"/>
                </a:lnTo>
                <a:lnTo>
                  <a:pt x="30237" y="6047"/>
                </a:lnTo>
                <a:lnTo>
                  <a:pt x="24996" y="0"/>
                </a:lnTo>
                <a:close/>
              </a:path>
            </a:pathLst>
          </a:custGeom>
          <a:solidFill>
            <a:srgbClr val="000A38">
              <a:alpha val="35998"/>
            </a:srgbClr>
          </a:solidFill>
        </p:spPr>
        <p:txBody>
          <a:bodyPr wrap="square" lIns="0" tIns="0" rIns="0" bIns="0" rtlCol="0"/>
          <a:lstStyle/>
          <a:p>
            <a:endParaRPr/>
          </a:p>
        </p:txBody>
      </p:sp>
      <p:sp>
        <p:nvSpPr>
          <p:cNvPr id="873" name="object 873"/>
          <p:cNvSpPr/>
          <p:nvPr/>
        </p:nvSpPr>
        <p:spPr>
          <a:xfrm>
            <a:off x="15584217" y="1164489"/>
            <a:ext cx="32384" cy="33020"/>
          </a:xfrm>
          <a:custGeom>
            <a:avLst/>
            <a:gdLst/>
            <a:ahLst/>
            <a:cxnLst/>
            <a:rect l="l" t="t" r="r" b="b"/>
            <a:pathLst>
              <a:path w="32384" h="33019">
                <a:moveTo>
                  <a:pt x="24191" y="0"/>
                </a:moveTo>
                <a:lnTo>
                  <a:pt x="5644" y="2419"/>
                </a:lnTo>
                <a:lnTo>
                  <a:pt x="0" y="8063"/>
                </a:lnTo>
                <a:lnTo>
                  <a:pt x="1209" y="18143"/>
                </a:lnTo>
                <a:lnTo>
                  <a:pt x="2419" y="27417"/>
                </a:lnTo>
                <a:lnTo>
                  <a:pt x="8467" y="32658"/>
                </a:lnTo>
                <a:lnTo>
                  <a:pt x="18143" y="31852"/>
                </a:lnTo>
                <a:lnTo>
                  <a:pt x="28223" y="30642"/>
                </a:lnTo>
                <a:lnTo>
                  <a:pt x="31449" y="23788"/>
                </a:lnTo>
                <a:lnTo>
                  <a:pt x="31852" y="14918"/>
                </a:lnTo>
                <a:lnTo>
                  <a:pt x="29836" y="5241"/>
                </a:lnTo>
                <a:lnTo>
                  <a:pt x="24191" y="0"/>
                </a:lnTo>
                <a:close/>
              </a:path>
            </a:pathLst>
          </a:custGeom>
          <a:solidFill>
            <a:srgbClr val="000A38">
              <a:alpha val="35998"/>
            </a:srgbClr>
          </a:solidFill>
        </p:spPr>
        <p:txBody>
          <a:bodyPr wrap="square" lIns="0" tIns="0" rIns="0" bIns="0" rtlCol="0"/>
          <a:lstStyle/>
          <a:p>
            <a:endParaRPr/>
          </a:p>
        </p:txBody>
      </p:sp>
      <p:sp>
        <p:nvSpPr>
          <p:cNvPr id="874" name="object 874"/>
          <p:cNvSpPr/>
          <p:nvPr/>
        </p:nvSpPr>
        <p:spPr>
          <a:xfrm>
            <a:off x="17687689" y="1171343"/>
            <a:ext cx="32384" cy="32384"/>
          </a:xfrm>
          <a:custGeom>
            <a:avLst/>
            <a:gdLst/>
            <a:ahLst/>
            <a:cxnLst/>
            <a:rect l="l" t="t" r="r" b="b"/>
            <a:pathLst>
              <a:path w="32384" h="32384">
                <a:moveTo>
                  <a:pt x="24996" y="0"/>
                </a:moveTo>
                <a:lnTo>
                  <a:pt x="6047" y="1612"/>
                </a:lnTo>
                <a:lnTo>
                  <a:pt x="0" y="7660"/>
                </a:lnTo>
                <a:lnTo>
                  <a:pt x="805" y="17337"/>
                </a:lnTo>
                <a:lnTo>
                  <a:pt x="2015" y="27417"/>
                </a:lnTo>
                <a:lnTo>
                  <a:pt x="8063" y="31852"/>
                </a:lnTo>
                <a:lnTo>
                  <a:pt x="17336" y="32255"/>
                </a:lnTo>
                <a:lnTo>
                  <a:pt x="27416" y="31045"/>
                </a:lnTo>
                <a:lnTo>
                  <a:pt x="32255" y="24594"/>
                </a:lnTo>
                <a:lnTo>
                  <a:pt x="31448" y="5644"/>
                </a:lnTo>
                <a:lnTo>
                  <a:pt x="24996" y="0"/>
                </a:lnTo>
                <a:close/>
              </a:path>
            </a:pathLst>
          </a:custGeom>
          <a:solidFill>
            <a:srgbClr val="000A38">
              <a:alpha val="35998"/>
            </a:srgbClr>
          </a:solidFill>
        </p:spPr>
        <p:txBody>
          <a:bodyPr wrap="square" lIns="0" tIns="0" rIns="0" bIns="0" rtlCol="0"/>
          <a:lstStyle/>
          <a:p>
            <a:endParaRPr/>
          </a:p>
        </p:txBody>
      </p:sp>
      <p:sp>
        <p:nvSpPr>
          <p:cNvPr id="875" name="object 875"/>
          <p:cNvSpPr/>
          <p:nvPr/>
        </p:nvSpPr>
        <p:spPr>
          <a:xfrm>
            <a:off x="16469233" y="1179810"/>
            <a:ext cx="31115" cy="31115"/>
          </a:xfrm>
          <a:custGeom>
            <a:avLst/>
            <a:gdLst/>
            <a:ahLst/>
            <a:cxnLst/>
            <a:rect l="l" t="t" r="r" b="b"/>
            <a:pathLst>
              <a:path w="31115" h="31115">
                <a:moveTo>
                  <a:pt x="25400" y="0"/>
                </a:moveTo>
                <a:lnTo>
                  <a:pt x="6451" y="0"/>
                </a:lnTo>
                <a:lnTo>
                  <a:pt x="0" y="5241"/>
                </a:lnTo>
                <a:lnTo>
                  <a:pt x="0" y="24191"/>
                </a:lnTo>
                <a:lnTo>
                  <a:pt x="5644" y="30239"/>
                </a:lnTo>
                <a:lnTo>
                  <a:pt x="25398" y="31046"/>
                </a:lnTo>
                <a:lnTo>
                  <a:pt x="29834" y="24594"/>
                </a:lnTo>
                <a:lnTo>
                  <a:pt x="31044" y="16127"/>
                </a:lnTo>
                <a:lnTo>
                  <a:pt x="30641" y="6047"/>
                </a:lnTo>
                <a:lnTo>
                  <a:pt x="25400" y="0"/>
                </a:lnTo>
                <a:close/>
              </a:path>
            </a:pathLst>
          </a:custGeom>
          <a:solidFill>
            <a:srgbClr val="000A38">
              <a:alpha val="35998"/>
            </a:srgbClr>
          </a:solidFill>
        </p:spPr>
        <p:txBody>
          <a:bodyPr wrap="square" lIns="0" tIns="0" rIns="0" bIns="0" rtlCol="0"/>
          <a:lstStyle/>
          <a:p>
            <a:endParaRPr/>
          </a:p>
        </p:txBody>
      </p:sp>
      <p:sp>
        <p:nvSpPr>
          <p:cNvPr id="876" name="object 876"/>
          <p:cNvSpPr/>
          <p:nvPr/>
        </p:nvSpPr>
        <p:spPr>
          <a:xfrm>
            <a:off x="17349409" y="1193519"/>
            <a:ext cx="32384" cy="33020"/>
          </a:xfrm>
          <a:custGeom>
            <a:avLst/>
            <a:gdLst/>
            <a:ahLst/>
            <a:cxnLst/>
            <a:rect l="l" t="t" r="r" b="b"/>
            <a:pathLst>
              <a:path w="32384" h="33019">
                <a:moveTo>
                  <a:pt x="23788" y="0"/>
                </a:moveTo>
                <a:lnTo>
                  <a:pt x="4839" y="1612"/>
                </a:lnTo>
                <a:lnTo>
                  <a:pt x="0" y="8063"/>
                </a:lnTo>
                <a:lnTo>
                  <a:pt x="2419" y="27013"/>
                </a:lnTo>
                <a:lnTo>
                  <a:pt x="8467" y="32658"/>
                </a:lnTo>
                <a:lnTo>
                  <a:pt x="18145" y="31045"/>
                </a:lnTo>
                <a:lnTo>
                  <a:pt x="27820" y="29836"/>
                </a:lnTo>
                <a:lnTo>
                  <a:pt x="31852" y="23385"/>
                </a:lnTo>
                <a:lnTo>
                  <a:pt x="31852" y="14111"/>
                </a:lnTo>
                <a:lnTo>
                  <a:pt x="30239" y="4435"/>
                </a:lnTo>
                <a:lnTo>
                  <a:pt x="23788" y="0"/>
                </a:lnTo>
                <a:close/>
              </a:path>
            </a:pathLst>
          </a:custGeom>
          <a:solidFill>
            <a:srgbClr val="000A38">
              <a:alpha val="35998"/>
            </a:srgbClr>
          </a:solidFill>
        </p:spPr>
        <p:txBody>
          <a:bodyPr wrap="square" lIns="0" tIns="0" rIns="0" bIns="0" rtlCol="0"/>
          <a:lstStyle/>
          <a:p>
            <a:endParaRPr/>
          </a:p>
        </p:txBody>
      </p:sp>
      <p:sp>
        <p:nvSpPr>
          <p:cNvPr id="877" name="object 877"/>
          <p:cNvSpPr/>
          <p:nvPr/>
        </p:nvSpPr>
        <p:spPr>
          <a:xfrm>
            <a:off x="18229986" y="1207631"/>
            <a:ext cx="31750" cy="32384"/>
          </a:xfrm>
          <a:custGeom>
            <a:avLst/>
            <a:gdLst/>
            <a:ahLst/>
            <a:cxnLst/>
            <a:rect l="l" t="t" r="r" b="b"/>
            <a:pathLst>
              <a:path w="31750" h="32384">
                <a:moveTo>
                  <a:pt x="7258" y="0"/>
                </a:moveTo>
                <a:lnTo>
                  <a:pt x="807" y="5241"/>
                </a:lnTo>
                <a:lnTo>
                  <a:pt x="0" y="24594"/>
                </a:lnTo>
                <a:lnTo>
                  <a:pt x="5644" y="30239"/>
                </a:lnTo>
                <a:lnTo>
                  <a:pt x="14919" y="31045"/>
                </a:lnTo>
                <a:lnTo>
                  <a:pt x="25402" y="31852"/>
                </a:lnTo>
                <a:lnTo>
                  <a:pt x="30241" y="25804"/>
                </a:lnTo>
                <a:lnTo>
                  <a:pt x="31450" y="16934"/>
                </a:lnTo>
                <a:lnTo>
                  <a:pt x="31046" y="6854"/>
                </a:lnTo>
                <a:lnTo>
                  <a:pt x="26209" y="806"/>
                </a:lnTo>
                <a:lnTo>
                  <a:pt x="7258" y="0"/>
                </a:lnTo>
                <a:close/>
              </a:path>
            </a:pathLst>
          </a:custGeom>
          <a:solidFill>
            <a:srgbClr val="000A38">
              <a:alpha val="35998"/>
            </a:srgbClr>
          </a:solidFill>
        </p:spPr>
        <p:txBody>
          <a:bodyPr wrap="square" lIns="0" tIns="0" rIns="0" bIns="0" rtlCol="0"/>
          <a:lstStyle/>
          <a:p>
            <a:endParaRPr/>
          </a:p>
        </p:txBody>
      </p:sp>
      <p:sp>
        <p:nvSpPr>
          <p:cNvPr id="878" name="object 878"/>
          <p:cNvSpPr/>
          <p:nvPr/>
        </p:nvSpPr>
        <p:spPr>
          <a:xfrm>
            <a:off x="5548677" y="1022967"/>
            <a:ext cx="31750" cy="31115"/>
          </a:xfrm>
          <a:custGeom>
            <a:avLst/>
            <a:gdLst/>
            <a:ahLst/>
            <a:cxnLst/>
            <a:rect l="l" t="t" r="r" b="b"/>
            <a:pathLst>
              <a:path w="31750" h="31115">
                <a:moveTo>
                  <a:pt x="6047" y="0"/>
                </a:moveTo>
                <a:lnTo>
                  <a:pt x="0" y="6047"/>
                </a:lnTo>
                <a:lnTo>
                  <a:pt x="0" y="15321"/>
                </a:lnTo>
                <a:lnTo>
                  <a:pt x="403" y="24191"/>
                </a:lnTo>
                <a:lnTo>
                  <a:pt x="5644" y="30239"/>
                </a:lnTo>
                <a:lnTo>
                  <a:pt x="15724" y="31046"/>
                </a:lnTo>
                <a:lnTo>
                  <a:pt x="24594" y="30240"/>
                </a:lnTo>
                <a:lnTo>
                  <a:pt x="30642" y="25401"/>
                </a:lnTo>
                <a:lnTo>
                  <a:pt x="31449" y="5644"/>
                </a:lnTo>
                <a:lnTo>
                  <a:pt x="24998" y="403"/>
                </a:lnTo>
                <a:lnTo>
                  <a:pt x="15724" y="403"/>
                </a:lnTo>
                <a:lnTo>
                  <a:pt x="6047" y="0"/>
                </a:lnTo>
                <a:close/>
              </a:path>
            </a:pathLst>
          </a:custGeom>
          <a:solidFill>
            <a:srgbClr val="000A38">
              <a:alpha val="35998"/>
            </a:srgbClr>
          </a:solidFill>
        </p:spPr>
        <p:txBody>
          <a:bodyPr wrap="square" lIns="0" tIns="0" rIns="0" bIns="0" rtlCol="0"/>
          <a:lstStyle/>
          <a:p>
            <a:endParaRPr/>
          </a:p>
        </p:txBody>
      </p:sp>
      <p:sp>
        <p:nvSpPr>
          <p:cNvPr id="879" name="object 879"/>
          <p:cNvSpPr/>
          <p:nvPr/>
        </p:nvSpPr>
        <p:spPr>
          <a:xfrm>
            <a:off x="6222014" y="983051"/>
            <a:ext cx="33020" cy="32384"/>
          </a:xfrm>
          <a:custGeom>
            <a:avLst/>
            <a:gdLst/>
            <a:ahLst/>
            <a:cxnLst/>
            <a:rect l="l" t="t" r="r" b="b"/>
            <a:pathLst>
              <a:path w="33020" h="32384">
                <a:moveTo>
                  <a:pt x="24594" y="0"/>
                </a:moveTo>
                <a:lnTo>
                  <a:pt x="14111" y="403"/>
                </a:lnTo>
                <a:lnTo>
                  <a:pt x="5644" y="2015"/>
                </a:lnTo>
                <a:lnTo>
                  <a:pt x="0" y="7257"/>
                </a:lnTo>
                <a:lnTo>
                  <a:pt x="806" y="16934"/>
                </a:lnTo>
                <a:lnTo>
                  <a:pt x="1209" y="27013"/>
                </a:lnTo>
                <a:lnTo>
                  <a:pt x="8063" y="31852"/>
                </a:lnTo>
                <a:lnTo>
                  <a:pt x="27013" y="31045"/>
                </a:lnTo>
                <a:lnTo>
                  <a:pt x="32658" y="24594"/>
                </a:lnTo>
                <a:lnTo>
                  <a:pt x="31852" y="14918"/>
                </a:lnTo>
                <a:lnTo>
                  <a:pt x="30642" y="5241"/>
                </a:lnTo>
                <a:lnTo>
                  <a:pt x="24594" y="0"/>
                </a:lnTo>
                <a:close/>
              </a:path>
            </a:pathLst>
          </a:custGeom>
          <a:solidFill>
            <a:srgbClr val="000A38">
              <a:alpha val="35998"/>
            </a:srgbClr>
          </a:solidFill>
        </p:spPr>
        <p:txBody>
          <a:bodyPr wrap="square" lIns="0" tIns="0" rIns="0" bIns="0" rtlCol="0"/>
          <a:lstStyle/>
          <a:p>
            <a:endParaRPr/>
          </a:p>
        </p:txBody>
      </p:sp>
      <p:sp>
        <p:nvSpPr>
          <p:cNvPr id="880" name="object 880"/>
          <p:cNvSpPr/>
          <p:nvPr/>
        </p:nvSpPr>
        <p:spPr>
          <a:xfrm>
            <a:off x="5002346" y="985873"/>
            <a:ext cx="32384" cy="32384"/>
          </a:xfrm>
          <a:custGeom>
            <a:avLst/>
            <a:gdLst/>
            <a:ahLst/>
            <a:cxnLst/>
            <a:rect l="l" t="t" r="r" b="b"/>
            <a:pathLst>
              <a:path w="32385" h="32384">
                <a:moveTo>
                  <a:pt x="24998" y="0"/>
                </a:moveTo>
                <a:lnTo>
                  <a:pt x="6047" y="1612"/>
                </a:lnTo>
                <a:lnTo>
                  <a:pt x="0" y="7660"/>
                </a:lnTo>
                <a:lnTo>
                  <a:pt x="806" y="17337"/>
                </a:lnTo>
                <a:lnTo>
                  <a:pt x="1612" y="27820"/>
                </a:lnTo>
                <a:lnTo>
                  <a:pt x="7660" y="32255"/>
                </a:lnTo>
                <a:lnTo>
                  <a:pt x="17337" y="32255"/>
                </a:lnTo>
                <a:lnTo>
                  <a:pt x="27417" y="31045"/>
                </a:lnTo>
                <a:lnTo>
                  <a:pt x="32255" y="24594"/>
                </a:lnTo>
                <a:lnTo>
                  <a:pt x="31449" y="5644"/>
                </a:lnTo>
                <a:lnTo>
                  <a:pt x="24998" y="0"/>
                </a:lnTo>
                <a:close/>
              </a:path>
            </a:pathLst>
          </a:custGeom>
          <a:solidFill>
            <a:srgbClr val="000A38">
              <a:alpha val="35998"/>
            </a:srgbClr>
          </a:solidFill>
        </p:spPr>
        <p:txBody>
          <a:bodyPr wrap="square" lIns="0" tIns="0" rIns="0" bIns="0" rtlCol="0"/>
          <a:lstStyle/>
          <a:p>
            <a:endParaRPr/>
          </a:p>
        </p:txBody>
      </p:sp>
      <p:sp>
        <p:nvSpPr>
          <p:cNvPr id="881" name="object 881"/>
          <p:cNvSpPr/>
          <p:nvPr/>
        </p:nvSpPr>
        <p:spPr>
          <a:xfrm>
            <a:off x="8866977" y="1025790"/>
            <a:ext cx="33655" cy="32384"/>
          </a:xfrm>
          <a:custGeom>
            <a:avLst/>
            <a:gdLst/>
            <a:ahLst/>
            <a:cxnLst/>
            <a:rect l="l" t="t" r="r" b="b"/>
            <a:pathLst>
              <a:path w="33654" h="32384">
                <a:moveTo>
                  <a:pt x="8467" y="0"/>
                </a:moveTo>
                <a:lnTo>
                  <a:pt x="2419" y="4435"/>
                </a:lnTo>
                <a:lnTo>
                  <a:pt x="0" y="24191"/>
                </a:lnTo>
                <a:lnTo>
                  <a:pt x="5645" y="29836"/>
                </a:lnTo>
                <a:lnTo>
                  <a:pt x="24594" y="32255"/>
                </a:lnTo>
                <a:lnTo>
                  <a:pt x="31046" y="27013"/>
                </a:lnTo>
                <a:lnTo>
                  <a:pt x="31852" y="17337"/>
                </a:lnTo>
                <a:lnTo>
                  <a:pt x="33062" y="7660"/>
                </a:lnTo>
                <a:lnTo>
                  <a:pt x="27014" y="2419"/>
                </a:lnTo>
                <a:lnTo>
                  <a:pt x="20563" y="403"/>
                </a:lnTo>
                <a:lnTo>
                  <a:pt x="8467" y="0"/>
                </a:lnTo>
                <a:close/>
              </a:path>
            </a:pathLst>
          </a:custGeom>
          <a:solidFill>
            <a:srgbClr val="000A38">
              <a:alpha val="35998"/>
            </a:srgbClr>
          </a:solidFill>
        </p:spPr>
        <p:txBody>
          <a:bodyPr wrap="square" lIns="0" tIns="0" rIns="0" bIns="0" rtlCol="0"/>
          <a:lstStyle/>
          <a:p>
            <a:endParaRPr/>
          </a:p>
        </p:txBody>
      </p:sp>
      <p:sp>
        <p:nvSpPr>
          <p:cNvPr id="882" name="object 882"/>
          <p:cNvSpPr/>
          <p:nvPr/>
        </p:nvSpPr>
        <p:spPr>
          <a:xfrm>
            <a:off x="930474" y="893944"/>
            <a:ext cx="32384" cy="32384"/>
          </a:xfrm>
          <a:custGeom>
            <a:avLst/>
            <a:gdLst/>
            <a:ahLst/>
            <a:cxnLst/>
            <a:rect l="l" t="t" r="r" b="b"/>
            <a:pathLst>
              <a:path w="32384" h="32384">
                <a:moveTo>
                  <a:pt x="24998" y="0"/>
                </a:moveTo>
                <a:lnTo>
                  <a:pt x="6047" y="1612"/>
                </a:lnTo>
                <a:lnTo>
                  <a:pt x="0" y="7257"/>
                </a:lnTo>
                <a:lnTo>
                  <a:pt x="1612" y="27014"/>
                </a:lnTo>
                <a:lnTo>
                  <a:pt x="7660" y="32255"/>
                </a:lnTo>
                <a:lnTo>
                  <a:pt x="17337" y="31852"/>
                </a:lnTo>
                <a:lnTo>
                  <a:pt x="27417" y="31046"/>
                </a:lnTo>
                <a:lnTo>
                  <a:pt x="31449" y="24191"/>
                </a:lnTo>
                <a:lnTo>
                  <a:pt x="32255" y="15321"/>
                </a:lnTo>
                <a:lnTo>
                  <a:pt x="30642" y="5644"/>
                </a:lnTo>
                <a:lnTo>
                  <a:pt x="24998" y="0"/>
                </a:lnTo>
                <a:close/>
              </a:path>
            </a:pathLst>
          </a:custGeom>
          <a:solidFill>
            <a:srgbClr val="000A38">
              <a:alpha val="35998"/>
            </a:srgbClr>
          </a:solidFill>
        </p:spPr>
        <p:txBody>
          <a:bodyPr wrap="square" lIns="0" tIns="0" rIns="0" bIns="0" rtlCol="0"/>
          <a:lstStyle/>
          <a:p>
            <a:endParaRPr/>
          </a:p>
        </p:txBody>
      </p:sp>
      <p:sp>
        <p:nvSpPr>
          <p:cNvPr id="883" name="object 883"/>
          <p:cNvSpPr/>
          <p:nvPr/>
        </p:nvSpPr>
        <p:spPr>
          <a:xfrm>
            <a:off x="3577050" y="936683"/>
            <a:ext cx="31750" cy="32384"/>
          </a:xfrm>
          <a:custGeom>
            <a:avLst/>
            <a:gdLst/>
            <a:ahLst/>
            <a:cxnLst/>
            <a:rect l="l" t="t" r="r" b="b"/>
            <a:pathLst>
              <a:path w="31750" h="32384">
                <a:moveTo>
                  <a:pt x="16127" y="0"/>
                </a:moveTo>
                <a:lnTo>
                  <a:pt x="6854" y="1209"/>
                </a:lnTo>
                <a:lnTo>
                  <a:pt x="0" y="5241"/>
                </a:lnTo>
                <a:lnTo>
                  <a:pt x="0" y="24998"/>
                </a:lnTo>
                <a:lnTo>
                  <a:pt x="5241" y="31046"/>
                </a:lnTo>
                <a:lnTo>
                  <a:pt x="24998" y="31852"/>
                </a:lnTo>
                <a:lnTo>
                  <a:pt x="30643" y="25804"/>
                </a:lnTo>
                <a:lnTo>
                  <a:pt x="31449" y="6854"/>
                </a:lnTo>
                <a:lnTo>
                  <a:pt x="25401" y="1612"/>
                </a:lnTo>
                <a:lnTo>
                  <a:pt x="16127" y="0"/>
                </a:lnTo>
                <a:close/>
              </a:path>
            </a:pathLst>
          </a:custGeom>
          <a:solidFill>
            <a:srgbClr val="000A38">
              <a:alpha val="35998"/>
            </a:srgbClr>
          </a:solidFill>
        </p:spPr>
        <p:txBody>
          <a:bodyPr wrap="square" lIns="0" tIns="0" rIns="0" bIns="0" rtlCol="0"/>
          <a:lstStyle/>
          <a:p>
            <a:endParaRPr/>
          </a:p>
        </p:txBody>
      </p:sp>
      <p:sp>
        <p:nvSpPr>
          <p:cNvPr id="884" name="object 884"/>
          <p:cNvSpPr/>
          <p:nvPr/>
        </p:nvSpPr>
        <p:spPr>
          <a:xfrm>
            <a:off x="10970852" y="1036676"/>
            <a:ext cx="33020" cy="32384"/>
          </a:xfrm>
          <a:custGeom>
            <a:avLst/>
            <a:gdLst/>
            <a:ahLst/>
            <a:cxnLst/>
            <a:rect l="l" t="t" r="r" b="b"/>
            <a:pathLst>
              <a:path w="33020" h="32384">
                <a:moveTo>
                  <a:pt x="17740" y="0"/>
                </a:moveTo>
                <a:lnTo>
                  <a:pt x="8466" y="403"/>
                </a:lnTo>
                <a:lnTo>
                  <a:pt x="1612" y="4031"/>
                </a:lnTo>
                <a:lnTo>
                  <a:pt x="0" y="23788"/>
                </a:lnTo>
                <a:lnTo>
                  <a:pt x="4838" y="29836"/>
                </a:lnTo>
                <a:lnTo>
                  <a:pt x="24594" y="32255"/>
                </a:lnTo>
                <a:lnTo>
                  <a:pt x="30238" y="26610"/>
                </a:lnTo>
                <a:lnTo>
                  <a:pt x="32658" y="7660"/>
                </a:lnTo>
                <a:lnTo>
                  <a:pt x="27014" y="2015"/>
                </a:lnTo>
                <a:lnTo>
                  <a:pt x="17740" y="0"/>
                </a:lnTo>
                <a:close/>
              </a:path>
            </a:pathLst>
          </a:custGeom>
          <a:solidFill>
            <a:srgbClr val="000A38">
              <a:alpha val="35998"/>
            </a:srgbClr>
          </a:solidFill>
        </p:spPr>
        <p:txBody>
          <a:bodyPr wrap="square" lIns="0" tIns="0" rIns="0" bIns="0" rtlCol="0"/>
          <a:lstStyle/>
          <a:p>
            <a:endParaRPr/>
          </a:p>
        </p:txBody>
      </p:sp>
      <p:sp>
        <p:nvSpPr>
          <p:cNvPr id="885" name="object 885"/>
          <p:cNvSpPr/>
          <p:nvPr/>
        </p:nvSpPr>
        <p:spPr>
          <a:xfrm>
            <a:off x="7648519" y="1033047"/>
            <a:ext cx="32384" cy="32384"/>
          </a:xfrm>
          <a:custGeom>
            <a:avLst/>
            <a:gdLst/>
            <a:ahLst/>
            <a:cxnLst/>
            <a:rect l="l" t="t" r="r" b="b"/>
            <a:pathLst>
              <a:path w="32384" h="32384">
                <a:moveTo>
                  <a:pt x="25401" y="0"/>
                </a:moveTo>
                <a:lnTo>
                  <a:pt x="13709" y="403"/>
                </a:lnTo>
                <a:lnTo>
                  <a:pt x="5645" y="1209"/>
                </a:lnTo>
                <a:lnTo>
                  <a:pt x="0" y="6854"/>
                </a:lnTo>
                <a:lnTo>
                  <a:pt x="0" y="26611"/>
                </a:lnTo>
                <a:lnTo>
                  <a:pt x="6854" y="31853"/>
                </a:lnTo>
                <a:lnTo>
                  <a:pt x="25401" y="31853"/>
                </a:lnTo>
                <a:lnTo>
                  <a:pt x="31852" y="25402"/>
                </a:lnTo>
                <a:lnTo>
                  <a:pt x="31449" y="15725"/>
                </a:lnTo>
                <a:lnTo>
                  <a:pt x="30643" y="6451"/>
                </a:lnTo>
                <a:lnTo>
                  <a:pt x="25401" y="0"/>
                </a:lnTo>
                <a:close/>
              </a:path>
            </a:pathLst>
          </a:custGeom>
          <a:solidFill>
            <a:srgbClr val="000A38">
              <a:alpha val="35998"/>
            </a:srgbClr>
          </a:solidFill>
        </p:spPr>
        <p:txBody>
          <a:bodyPr wrap="square" lIns="0" tIns="0" rIns="0" bIns="0" rtlCol="0"/>
          <a:lstStyle/>
          <a:p>
            <a:endParaRPr/>
          </a:p>
        </p:txBody>
      </p:sp>
      <p:sp>
        <p:nvSpPr>
          <p:cNvPr id="886" name="object 886"/>
          <p:cNvSpPr/>
          <p:nvPr/>
        </p:nvSpPr>
        <p:spPr>
          <a:xfrm>
            <a:off x="6428450" y="1037079"/>
            <a:ext cx="32384" cy="31115"/>
          </a:xfrm>
          <a:custGeom>
            <a:avLst/>
            <a:gdLst/>
            <a:ahLst/>
            <a:cxnLst/>
            <a:rect l="l" t="t" r="r" b="b"/>
            <a:pathLst>
              <a:path w="32385" h="31115">
                <a:moveTo>
                  <a:pt x="25400" y="0"/>
                </a:moveTo>
                <a:lnTo>
                  <a:pt x="14514" y="0"/>
                </a:lnTo>
                <a:lnTo>
                  <a:pt x="6450" y="1209"/>
                </a:lnTo>
                <a:lnTo>
                  <a:pt x="0" y="6047"/>
                </a:lnTo>
                <a:lnTo>
                  <a:pt x="805" y="16127"/>
                </a:lnTo>
                <a:lnTo>
                  <a:pt x="1209" y="25804"/>
                </a:lnTo>
                <a:lnTo>
                  <a:pt x="7257" y="31045"/>
                </a:lnTo>
                <a:lnTo>
                  <a:pt x="27013" y="31045"/>
                </a:lnTo>
                <a:lnTo>
                  <a:pt x="31852" y="24191"/>
                </a:lnTo>
                <a:lnTo>
                  <a:pt x="31448" y="14918"/>
                </a:lnTo>
                <a:lnTo>
                  <a:pt x="31448" y="5644"/>
                </a:lnTo>
                <a:lnTo>
                  <a:pt x="25400" y="0"/>
                </a:lnTo>
                <a:close/>
              </a:path>
            </a:pathLst>
          </a:custGeom>
          <a:solidFill>
            <a:srgbClr val="000A38">
              <a:alpha val="35998"/>
            </a:srgbClr>
          </a:solidFill>
        </p:spPr>
        <p:txBody>
          <a:bodyPr wrap="square" lIns="0" tIns="0" rIns="0" bIns="0" rtlCol="0"/>
          <a:lstStyle/>
          <a:p>
            <a:endParaRPr/>
          </a:p>
        </p:txBody>
      </p:sp>
      <p:sp>
        <p:nvSpPr>
          <p:cNvPr id="887" name="object 887"/>
          <p:cNvSpPr/>
          <p:nvPr/>
        </p:nvSpPr>
        <p:spPr>
          <a:xfrm>
            <a:off x="5341031" y="965310"/>
            <a:ext cx="33020" cy="33020"/>
          </a:xfrm>
          <a:custGeom>
            <a:avLst/>
            <a:gdLst/>
            <a:ahLst/>
            <a:cxnLst/>
            <a:rect l="l" t="t" r="r" b="b"/>
            <a:pathLst>
              <a:path w="33020" h="33019">
                <a:moveTo>
                  <a:pt x="16530" y="0"/>
                </a:moveTo>
                <a:lnTo>
                  <a:pt x="5241" y="2419"/>
                </a:lnTo>
                <a:lnTo>
                  <a:pt x="0" y="8063"/>
                </a:lnTo>
                <a:lnTo>
                  <a:pt x="2419" y="27014"/>
                </a:lnTo>
                <a:lnTo>
                  <a:pt x="8467" y="32658"/>
                </a:lnTo>
                <a:lnTo>
                  <a:pt x="27820" y="30239"/>
                </a:lnTo>
                <a:lnTo>
                  <a:pt x="32658" y="24191"/>
                </a:lnTo>
                <a:lnTo>
                  <a:pt x="31852" y="14515"/>
                </a:lnTo>
                <a:lnTo>
                  <a:pt x="31045" y="3628"/>
                </a:lnTo>
                <a:lnTo>
                  <a:pt x="23385" y="1612"/>
                </a:lnTo>
                <a:lnTo>
                  <a:pt x="16530" y="0"/>
                </a:lnTo>
                <a:close/>
              </a:path>
            </a:pathLst>
          </a:custGeom>
          <a:solidFill>
            <a:srgbClr val="000A38">
              <a:alpha val="35998"/>
            </a:srgbClr>
          </a:solidFill>
        </p:spPr>
        <p:txBody>
          <a:bodyPr wrap="square" lIns="0" tIns="0" rIns="0" bIns="0" rtlCol="0"/>
          <a:lstStyle/>
          <a:p>
            <a:endParaRPr/>
          </a:p>
        </p:txBody>
      </p:sp>
      <p:sp>
        <p:nvSpPr>
          <p:cNvPr id="888" name="object 888"/>
          <p:cNvSpPr/>
          <p:nvPr/>
        </p:nvSpPr>
        <p:spPr>
          <a:xfrm>
            <a:off x="2018699" y="961681"/>
            <a:ext cx="31750" cy="31750"/>
          </a:xfrm>
          <a:custGeom>
            <a:avLst/>
            <a:gdLst/>
            <a:ahLst/>
            <a:cxnLst/>
            <a:rect l="l" t="t" r="r" b="b"/>
            <a:pathLst>
              <a:path w="31750" h="31750">
                <a:moveTo>
                  <a:pt x="6451" y="0"/>
                </a:moveTo>
                <a:lnTo>
                  <a:pt x="806" y="6047"/>
                </a:lnTo>
                <a:lnTo>
                  <a:pt x="0" y="24997"/>
                </a:lnTo>
                <a:lnTo>
                  <a:pt x="6047" y="31448"/>
                </a:lnTo>
                <a:lnTo>
                  <a:pt x="24191" y="31449"/>
                </a:lnTo>
                <a:lnTo>
                  <a:pt x="30642" y="26610"/>
                </a:lnTo>
                <a:lnTo>
                  <a:pt x="31449" y="16127"/>
                </a:lnTo>
                <a:lnTo>
                  <a:pt x="31046" y="7257"/>
                </a:lnTo>
                <a:lnTo>
                  <a:pt x="26207" y="806"/>
                </a:lnTo>
                <a:lnTo>
                  <a:pt x="6451" y="0"/>
                </a:lnTo>
                <a:close/>
              </a:path>
            </a:pathLst>
          </a:custGeom>
          <a:solidFill>
            <a:srgbClr val="000A38">
              <a:alpha val="35998"/>
            </a:srgbClr>
          </a:solidFill>
        </p:spPr>
        <p:txBody>
          <a:bodyPr wrap="square" lIns="0" tIns="0" rIns="0" bIns="0" rtlCol="0"/>
          <a:lstStyle/>
          <a:p>
            <a:endParaRPr/>
          </a:p>
        </p:txBody>
      </p:sp>
      <p:sp>
        <p:nvSpPr>
          <p:cNvPr id="889" name="object 889"/>
          <p:cNvSpPr/>
          <p:nvPr/>
        </p:nvSpPr>
        <p:spPr>
          <a:xfrm>
            <a:off x="3783083" y="993937"/>
            <a:ext cx="31750" cy="32384"/>
          </a:xfrm>
          <a:custGeom>
            <a:avLst/>
            <a:gdLst/>
            <a:ahLst/>
            <a:cxnLst/>
            <a:rect l="l" t="t" r="r" b="b"/>
            <a:pathLst>
              <a:path w="31750" h="32384">
                <a:moveTo>
                  <a:pt x="7660" y="0"/>
                </a:moveTo>
                <a:lnTo>
                  <a:pt x="806" y="4838"/>
                </a:lnTo>
                <a:lnTo>
                  <a:pt x="0" y="23788"/>
                </a:lnTo>
                <a:lnTo>
                  <a:pt x="4838" y="29836"/>
                </a:lnTo>
                <a:lnTo>
                  <a:pt x="14514" y="31045"/>
                </a:lnTo>
                <a:lnTo>
                  <a:pt x="24997" y="32255"/>
                </a:lnTo>
                <a:lnTo>
                  <a:pt x="29432" y="25401"/>
                </a:lnTo>
                <a:lnTo>
                  <a:pt x="31448" y="18949"/>
                </a:lnTo>
                <a:lnTo>
                  <a:pt x="31448" y="7257"/>
                </a:lnTo>
                <a:lnTo>
                  <a:pt x="26610" y="806"/>
                </a:lnTo>
                <a:lnTo>
                  <a:pt x="7660" y="0"/>
                </a:lnTo>
                <a:close/>
              </a:path>
            </a:pathLst>
          </a:custGeom>
          <a:solidFill>
            <a:srgbClr val="000A38">
              <a:alpha val="35998"/>
            </a:srgbClr>
          </a:solidFill>
        </p:spPr>
        <p:txBody>
          <a:bodyPr wrap="square" lIns="0" tIns="0" rIns="0" bIns="0" rtlCol="0"/>
          <a:lstStyle/>
          <a:p>
            <a:endParaRPr/>
          </a:p>
        </p:txBody>
      </p:sp>
      <p:sp>
        <p:nvSpPr>
          <p:cNvPr id="890" name="object 890"/>
          <p:cNvSpPr/>
          <p:nvPr/>
        </p:nvSpPr>
        <p:spPr>
          <a:xfrm>
            <a:off x="9748363" y="1039901"/>
            <a:ext cx="31750" cy="32384"/>
          </a:xfrm>
          <a:custGeom>
            <a:avLst/>
            <a:gdLst/>
            <a:ahLst/>
            <a:cxnLst/>
            <a:rect l="l" t="t" r="r" b="b"/>
            <a:pathLst>
              <a:path w="31750" h="32384">
                <a:moveTo>
                  <a:pt x="24997" y="0"/>
                </a:moveTo>
                <a:lnTo>
                  <a:pt x="5241" y="806"/>
                </a:lnTo>
                <a:lnTo>
                  <a:pt x="0" y="7257"/>
                </a:lnTo>
                <a:lnTo>
                  <a:pt x="806" y="25804"/>
                </a:lnTo>
                <a:lnTo>
                  <a:pt x="6854" y="31852"/>
                </a:lnTo>
                <a:lnTo>
                  <a:pt x="25804" y="31045"/>
                </a:lnTo>
                <a:lnTo>
                  <a:pt x="31449" y="25401"/>
                </a:lnTo>
                <a:lnTo>
                  <a:pt x="31449" y="14514"/>
                </a:lnTo>
                <a:lnTo>
                  <a:pt x="30239" y="5644"/>
                </a:lnTo>
                <a:lnTo>
                  <a:pt x="24997" y="0"/>
                </a:lnTo>
                <a:close/>
              </a:path>
            </a:pathLst>
          </a:custGeom>
          <a:solidFill>
            <a:srgbClr val="000A38">
              <a:alpha val="35998"/>
            </a:srgbClr>
          </a:solidFill>
        </p:spPr>
        <p:txBody>
          <a:bodyPr wrap="square" lIns="0" tIns="0" rIns="0" bIns="0" rtlCol="0"/>
          <a:lstStyle/>
          <a:p>
            <a:endParaRPr/>
          </a:p>
        </p:txBody>
      </p:sp>
      <p:sp>
        <p:nvSpPr>
          <p:cNvPr id="891" name="object 891"/>
          <p:cNvSpPr/>
          <p:nvPr/>
        </p:nvSpPr>
        <p:spPr>
          <a:xfrm>
            <a:off x="257540" y="933054"/>
            <a:ext cx="31750" cy="32384"/>
          </a:xfrm>
          <a:custGeom>
            <a:avLst/>
            <a:gdLst/>
            <a:ahLst/>
            <a:cxnLst/>
            <a:rect l="l" t="t" r="r" b="b"/>
            <a:pathLst>
              <a:path w="31750" h="32384">
                <a:moveTo>
                  <a:pt x="6451" y="0"/>
                </a:moveTo>
                <a:lnTo>
                  <a:pt x="806" y="6047"/>
                </a:lnTo>
                <a:lnTo>
                  <a:pt x="0" y="24997"/>
                </a:lnTo>
                <a:lnTo>
                  <a:pt x="6047" y="31448"/>
                </a:lnTo>
                <a:lnTo>
                  <a:pt x="15321" y="31448"/>
                </a:lnTo>
                <a:lnTo>
                  <a:pt x="24191" y="31852"/>
                </a:lnTo>
                <a:lnTo>
                  <a:pt x="30642" y="26610"/>
                </a:lnTo>
                <a:lnTo>
                  <a:pt x="31449" y="16127"/>
                </a:lnTo>
                <a:lnTo>
                  <a:pt x="31046" y="7257"/>
                </a:lnTo>
                <a:lnTo>
                  <a:pt x="26207" y="806"/>
                </a:lnTo>
                <a:lnTo>
                  <a:pt x="6451" y="0"/>
                </a:lnTo>
                <a:close/>
              </a:path>
            </a:pathLst>
          </a:custGeom>
          <a:solidFill>
            <a:srgbClr val="000A38">
              <a:alpha val="35998"/>
            </a:srgbClr>
          </a:solidFill>
        </p:spPr>
        <p:txBody>
          <a:bodyPr wrap="square" lIns="0" tIns="0" rIns="0" bIns="0" rtlCol="0"/>
          <a:lstStyle/>
          <a:p>
            <a:endParaRPr/>
          </a:p>
        </p:txBody>
      </p:sp>
      <p:sp>
        <p:nvSpPr>
          <p:cNvPr id="892" name="object 892"/>
          <p:cNvSpPr/>
          <p:nvPr/>
        </p:nvSpPr>
        <p:spPr>
          <a:xfrm>
            <a:off x="11851431" y="1050788"/>
            <a:ext cx="32384" cy="32384"/>
          </a:xfrm>
          <a:custGeom>
            <a:avLst/>
            <a:gdLst/>
            <a:ahLst/>
            <a:cxnLst/>
            <a:rect l="l" t="t" r="r" b="b"/>
            <a:pathLst>
              <a:path w="32384" h="32384">
                <a:moveTo>
                  <a:pt x="24594" y="0"/>
                </a:moveTo>
                <a:lnTo>
                  <a:pt x="5645" y="806"/>
                </a:lnTo>
                <a:lnTo>
                  <a:pt x="0" y="7257"/>
                </a:lnTo>
                <a:lnTo>
                  <a:pt x="1612" y="26207"/>
                </a:lnTo>
                <a:lnTo>
                  <a:pt x="7660" y="32255"/>
                </a:lnTo>
                <a:lnTo>
                  <a:pt x="27417" y="30642"/>
                </a:lnTo>
                <a:lnTo>
                  <a:pt x="31852" y="24594"/>
                </a:lnTo>
                <a:lnTo>
                  <a:pt x="32255" y="14918"/>
                </a:lnTo>
                <a:lnTo>
                  <a:pt x="31045" y="4838"/>
                </a:lnTo>
                <a:lnTo>
                  <a:pt x="24594" y="0"/>
                </a:lnTo>
                <a:close/>
              </a:path>
            </a:pathLst>
          </a:custGeom>
          <a:solidFill>
            <a:srgbClr val="000A38">
              <a:alpha val="35998"/>
            </a:srgbClr>
          </a:solidFill>
        </p:spPr>
        <p:txBody>
          <a:bodyPr wrap="square" lIns="0" tIns="0" rIns="0" bIns="0" rtlCol="0"/>
          <a:lstStyle/>
          <a:p>
            <a:endParaRPr/>
          </a:p>
        </p:txBody>
      </p:sp>
      <p:sp>
        <p:nvSpPr>
          <p:cNvPr id="893" name="object 893"/>
          <p:cNvSpPr/>
          <p:nvPr/>
        </p:nvSpPr>
        <p:spPr>
          <a:xfrm>
            <a:off x="8529099" y="1047562"/>
            <a:ext cx="31750" cy="31750"/>
          </a:xfrm>
          <a:custGeom>
            <a:avLst/>
            <a:gdLst/>
            <a:ahLst/>
            <a:cxnLst/>
            <a:rect l="l" t="t" r="r" b="b"/>
            <a:pathLst>
              <a:path w="31750" h="31750">
                <a:moveTo>
                  <a:pt x="24997" y="0"/>
                </a:moveTo>
                <a:lnTo>
                  <a:pt x="5241" y="0"/>
                </a:lnTo>
                <a:lnTo>
                  <a:pt x="0" y="6854"/>
                </a:lnTo>
                <a:lnTo>
                  <a:pt x="0" y="24998"/>
                </a:lnTo>
                <a:lnTo>
                  <a:pt x="6451" y="31449"/>
                </a:lnTo>
                <a:lnTo>
                  <a:pt x="25401" y="30642"/>
                </a:lnTo>
                <a:lnTo>
                  <a:pt x="31449" y="25401"/>
                </a:lnTo>
                <a:lnTo>
                  <a:pt x="31449" y="14514"/>
                </a:lnTo>
                <a:lnTo>
                  <a:pt x="30239" y="5644"/>
                </a:lnTo>
                <a:lnTo>
                  <a:pt x="24997" y="0"/>
                </a:lnTo>
                <a:close/>
              </a:path>
            </a:pathLst>
          </a:custGeom>
          <a:solidFill>
            <a:srgbClr val="000A38">
              <a:alpha val="35998"/>
            </a:srgbClr>
          </a:solidFill>
        </p:spPr>
        <p:txBody>
          <a:bodyPr wrap="square" lIns="0" tIns="0" rIns="0" bIns="0" rtlCol="0"/>
          <a:lstStyle/>
          <a:p>
            <a:endParaRPr/>
          </a:p>
        </p:txBody>
      </p:sp>
      <p:sp>
        <p:nvSpPr>
          <p:cNvPr id="894" name="object 894"/>
          <p:cNvSpPr/>
          <p:nvPr/>
        </p:nvSpPr>
        <p:spPr>
          <a:xfrm>
            <a:off x="7309835" y="1050787"/>
            <a:ext cx="32384" cy="31750"/>
          </a:xfrm>
          <a:custGeom>
            <a:avLst/>
            <a:gdLst/>
            <a:ahLst/>
            <a:cxnLst/>
            <a:rect l="l" t="t" r="r" b="b"/>
            <a:pathLst>
              <a:path w="32384" h="31750">
                <a:moveTo>
                  <a:pt x="7660" y="0"/>
                </a:moveTo>
                <a:lnTo>
                  <a:pt x="1209" y="5241"/>
                </a:lnTo>
                <a:lnTo>
                  <a:pt x="403" y="14918"/>
                </a:lnTo>
                <a:lnTo>
                  <a:pt x="0" y="23788"/>
                </a:lnTo>
                <a:lnTo>
                  <a:pt x="4435" y="29836"/>
                </a:lnTo>
                <a:lnTo>
                  <a:pt x="14111" y="31449"/>
                </a:lnTo>
                <a:lnTo>
                  <a:pt x="23788" y="31449"/>
                </a:lnTo>
                <a:lnTo>
                  <a:pt x="29836" y="27014"/>
                </a:lnTo>
                <a:lnTo>
                  <a:pt x="32255" y="8063"/>
                </a:lnTo>
                <a:lnTo>
                  <a:pt x="26610" y="2015"/>
                </a:lnTo>
                <a:lnTo>
                  <a:pt x="17337" y="1209"/>
                </a:lnTo>
                <a:lnTo>
                  <a:pt x="7660" y="0"/>
                </a:lnTo>
                <a:close/>
              </a:path>
            </a:pathLst>
          </a:custGeom>
          <a:solidFill>
            <a:srgbClr val="000A38">
              <a:alpha val="35998"/>
            </a:srgbClr>
          </a:solidFill>
        </p:spPr>
        <p:txBody>
          <a:bodyPr wrap="square" lIns="0" tIns="0" rIns="0" bIns="0" rtlCol="0"/>
          <a:lstStyle/>
          <a:p>
            <a:endParaRPr/>
          </a:p>
        </p:txBody>
      </p:sp>
      <p:sp>
        <p:nvSpPr>
          <p:cNvPr id="895" name="object 895"/>
          <p:cNvSpPr/>
          <p:nvPr/>
        </p:nvSpPr>
        <p:spPr>
          <a:xfrm>
            <a:off x="4457226" y="950795"/>
            <a:ext cx="32384" cy="32384"/>
          </a:xfrm>
          <a:custGeom>
            <a:avLst/>
            <a:gdLst/>
            <a:ahLst/>
            <a:cxnLst/>
            <a:rect l="l" t="t" r="r" b="b"/>
            <a:pathLst>
              <a:path w="32385" h="32384">
                <a:moveTo>
                  <a:pt x="7257" y="0"/>
                </a:moveTo>
                <a:lnTo>
                  <a:pt x="806" y="5644"/>
                </a:lnTo>
                <a:lnTo>
                  <a:pt x="0" y="24191"/>
                </a:lnTo>
                <a:lnTo>
                  <a:pt x="4838" y="31045"/>
                </a:lnTo>
                <a:lnTo>
                  <a:pt x="14514" y="31448"/>
                </a:lnTo>
                <a:lnTo>
                  <a:pt x="24594" y="32255"/>
                </a:lnTo>
                <a:lnTo>
                  <a:pt x="30239" y="27013"/>
                </a:lnTo>
                <a:lnTo>
                  <a:pt x="31448" y="18143"/>
                </a:lnTo>
                <a:lnTo>
                  <a:pt x="31852" y="7257"/>
                </a:lnTo>
                <a:lnTo>
                  <a:pt x="26610" y="1612"/>
                </a:lnTo>
                <a:lnTo>
                  <a:pt x="7257" y="0"/>
                </a:lnTo>
                <a:close/>
              </a:path>
            </a:pathLst>
          </a:custGeom>
          <a:solidFill>
            <a:srgbClr val="000A38">
              <a:alpha val="35998"/>
            </a:srgbClr>
          </a:solidFill>
        </p:spPr>
        <p:txBody>
          <a:bodyPr wrap="square" lIns="0" tIns="0" rIns="0" bIns="0" rtlCol="0"/>
          <a:lstStyle/>
          <a:p>
            <a:endParaRPr/>
          </a:p>
        </p:txBody>
      </p:sp>
      <p:sp>
        <p:nvSpPr>
          <p:cNvPr id="896" name="object 896"/>
          <p:cNvSpPr/>
          <p:nvPr/>
        </p:nvSpPr>
        <p:spPr>
          <a:xfrm>
            <a:off x="4122171" y="972567"/>
            <a:ext cx="32384" cy="31750"/>
          </a:xfrm>
          <a:custGeom>
            <a:avLst/>
            <a:gdLst/>
            <a:ahLst/>
            <a:cxnLst/>
            <a:rect l="l" t="t" r="r" b="b"/>
            <a:pathLst>
              <a:path w="32385" h="31750">
                <a:moveTo>
                  <a:pt x="17337" y="0"/>
                </a:moveTo>
                <a:lnTo>
                  <a:pt x="7257" y="0"/>
                </a:lnTo>
                <a:lnTo>
                  <a:pt x="806" y="5241"/>
                </a:lnTo>
                <a:lnTo>
                  <a:pt x="0" y="23788"/>
                </a:lnTo>
                <a:lnTo>
                  <a:pt x="4838" y="30642"/>
                </a:lnTo>
                <a:lnTo>
                  <a:pt x="24594" y="31448"/>
                </a:lnTo>
                <a:lnTo>
                  <a:pt x="30642" y="26610"/>
                </a:lnTo>
                <a:lnTo>
                  <a:pt x="32255" y="6854"/>
                </a:lnTo>
                <a:lnTo>
                  <a:pt x="26207" y="2015"/>
                </a:lnTo>
                <a:lnTo>
                  <a:pt x="17337" y="0"/>
                </a:lnTo>
                <a:close/>
              </a:path>
            </a:pathLst>
          </a:custGeom>
          <a:solidFill>
            <a:srgbClr val="000A38">
              <a:alpha val="35998"/>
            </a:srgbClr>
          </a:solidFill>
        </p:spPr>
        <p:txBody>
          <a:bodyPr wrap="square" lIns="0" tIns="0" rIns="0" bIns="0" rtlCol="0"/>
          <a:lstStyle/>
          <a:p>
            <a:endParaRPr/>
          </a:p>
        </p:txBody>
      </p:sp>
      <p:sp>
        <p:nvSpPr>
          <p:cNvPr id="897" name="object 897"/>
          <p:cNvSpPr/>
          <p:nvPr/>
        </p:nvSpPr>
        <p:spPr>
          <a:xfrm>
            <a:off x="7102593" y="997566"/>
            <a:ext cx="32384" cy="31750"/>
          </a:xfrm>
          <a:custGeom>
            <a:avLst/>
            <a:gdLst/>
            <a:ahLst/>
            <a:cxnLst/>
            <a:rect l="l" t="t" r="r" b="b"/>
            <a:pathLst>
              <a:path w="32384" h="31750">
                <a:moveTo>
                  <a:pt x="17740" y="0"/>
                </a:moveTo>
                <a:lnTo>
                  <a:pt x="6854" y="0"/>
                </a:lnTo>
                <a:lnTo>
                  <a:pt x="1209" y="5644"/>
                </a:lnTo>
                <a:lnTo>
                  <a:pt x="806" y="14918"/>
                </a:lnTo>
                <a:lnTo>
                  <a:pt x="0" y="24594"/>
                </a:lnTo>
                <a:lnTo>
                  <a:pt x="6047" y="31045"/>
                </a:lnTo>
                <a:lnTo>
                  <a:pt x="15724" y="31045"/>
                </a:lnTo>
                <a:lnTo>
                  <a:pt x="24998" y="31448"/>
                </a:lnTo>
                <a:lnTo>
                  <a:pt x="31852" y="26207"/>
                </a:lnTo>
                <a:lnTo>
                  <a:pt x="31852" y="6854"/>
                </a:lnTo>
                <a:lnTo>
                  <a:pt x="26610" y="1209"/>
                </a:lnTo>
                <a:lnTo>
                  <a:pt x="17740" y="0"/>
                </a:lnTo>
                <a:close/>
              </a:path>
            </a:pathLst>
          </a:custGeom>
          <a:solidFill>
            <a:srgbClr val="000A38">
              <a:alpha val="35998"/>
            </a:srgbClr>
          </a:solidFill>
        </p:spPr>
        <p:txBody>
          <a:bodyPr wrap="square" lIns="0" tIns="0" rIns="0" bIns="0" rtlCol="0"/>
          <a:lstStyle/>
          <a:p>
            <a:endParaRPr/>
          </a:p>
        </p:txBody>
      </p:sp>
      <p:sp>
        <p:nvSpPr>
          <p:cNvPr id="898" name="object 898"/>
          <p:cNvSpPr/>
          <p:nvPr/>
        </p:nvSpPr>
        <p:spPr>
          <a:xfrm>
            <a:off x="10632167" y="1053610"/>
            <a:ext cx="32384" cy="33020"/>
          </a:xfrm>
          <a:custGeom>
            <a:avLst/>
            <a:gdLst/>
            <a:ahLst/>
            <a:cxnLst/>
            <a:rect l="l" t="t" r="r" b="b"/>
            <a:pathLst>
              <a:path w="32384" h="33019">
                <a:moveTo>
                  <a:pt x="7257" y="0"/>
                </a:moveTo>
                <a:lnTo>
                  <a:pt x="1613" y="6047"/>
                </a:lnTo>
                <a:lnTo>
                  <a:pt x="0" y="24997"/>
                </a:lnTo>
                <a:lnTo>
                  <a:pt x="5644" y="31448"/>
                </a:lnTo>
                <a:lnTo>
                  <a:pt x="15321" y="31852"/>
                </a:lnTo>
                <a:lnTo>
                  <a:pt x="24595" y="32658"/>
                </a:lnTo>
                <a:lnTo>
                  <a:pt x="31046" y="27417"/>
                </a:lnTo>
                <a:lnTo>
                  <a:pt x="31853" y="17337"/>
                </a:lnTo>
                <a:lnTo>
                  <a:pt x="31449" y="8063"/>
                </a:lnTo>
                <a:lnTo>
                  <a:pt x="27014" y="1612"/>
                </a:lnTo>
                <a:lnTo>
                  <a:pt x="7257" y="0"/>
                </a:lnTo>
                <a:close/>
              </a:path>
            </a:pathLst>
          </a:custGeom>
          <a:solidFill>
            <a:srgbClr val="000A38">
              <a:alpha val="35998"/>
            </a:srgbClr>
          </a:solidFill>
        </p:spPr>
        <p:txBody>
          <a:bodyPr wrap="square" lIns="0" tIns="0" rIns="0" bIns="0" rtlCol="0"/>
          <a:lstStyle/>
          <a:p>
            <a:endParaRPr/>
          </a:p>
        </p:txBody>
      </p:sp>
      <p:sp>
        <p:nvSpPr>
          <p:cNvPr id="899" name="object 899"/>
          <p:cNvSpPr/>
          <p:nvPr/>
        </p:nvSpPr>
        <p:spPr>
          <a:xfrm>
            <a:off x="5883731" y="1001194"/>
            <a:ext cx="31750" cy="31750"/>
          </a:xfrm>
          <a:custGeom>
            <a:avLst/>
            <a:gdLst/>
            <a:ahLst/>
            <a:cxnLst/>
            <a:rect l="l" t="t" r="r" b="b"/>
            <a:pathLst>
              <a:path w="31750" h="31750">
                <a:moveTo>
                  <a:pt x="6047" y="0"/>
                </a:moveTo>
                <a:lnTo>
                  <a:pt x="0" y="6451"/>
                </a:lnTo>
                <a:lnTo>
                  <a:pt x="0" y="24595"/>
                </a:lnTo>
                <a:lnTo>
                  <a:pt x="5242" y="31046"/>
                </a:lnTo>
                <a:lnTo>
                  <a:pt x="16531" y="31449"/>
                </a:lnTo>
                <a:lnTo>
                  <a:pt x="24595" y="30643"/>
                </a:lnTo>
                <a:lnTo>
                  <a:pt x="30643" y="25804"/>
                </a:lnTo>
                <a:lnTo>
                  <a:pt x="31449" y="6047"/>
                </a:lnTo>
                <a:lnTo>
                  <a:pt x="24998" y="806"/>
                </a:lnTo>
                <a:lnTo>
                  <a:pt x="6047" y="0"/>
                </a:lnTo>
                <a:close/>
              </a:path>
            </a:pathLst>
          </a:custGeom>
          <a:solidFill>
            <a:srgbClr val="000A38">
              <a:alpha val="35998"/>
            </a:srgbClr>
          </a:solidFill>
        </p:spPr>
        <p:txBody>
          <a:bodyPr wrap="square" lIns="0" tIns="0" rIns="0" bIns="0" rtlCol="0"/>
          <a:lstStyle/>
          <a:p>
            <a:endParaRPr/>
          </a:p>
        </p:txBody>
      </p:sp>
      <p:sp>
        <p:nvSpPr>
          <p:cNvPr id="900" name="object 900"/>
          <p:cNvSpPr/>
          <p:nvPr/>
        </p:nvSpPr>
        <p:spPr>
          <a:xfrm>
            <a:off x="12732817" y="1065302"/>
            <a:ext cx="31750" cy="32384"/>
          </a:xfrm>
          <a:custGeom>
            <a:avLst/>
            <a:gdLst/>
            <a:ahLst/>
            <a:cxnLst/>
            <a:rect l="l" t="t" r="r" b="b"/>
            <a:pathLst>
              <a:path w="31750" h="32384">
                <a:moveTo>
                  <a:pt x="16127" y="0"/>
                </a:moveTo>
                <a:lnTo>
                  <a:pt x="6854" y="1209"/>
                </a:lnTo>
                <a:lnTo>
                  <a:pt x="0" y="5241"/>
                </a:lnTo>
                <a:lnTo>
                  <a:pt x="0" y="24998"/>
                </a:lnTo>
                <a:lnTo>
                  <a:pt x="5241" y="31046"/>
                </a:lnTo>
                <a:lnTo>
                  <a:pt x="24998" y="31852"/>
                </a:lnTo>
                <a:lnTo>
                  <a:pt x="30642" y="25804"/>
                </a:lnTo>
                <a:lnTo>
                  <a:pt x="31449" y="6854"/>
                </a:lnTo>
                <a:lnTo>
                  <a:pt x="25401" y="1209"/>
                </a:lnTo>
                <a:lnTo>
                  <a:pt x="16127" y="0"/>
                </a:lnTo>
                <a:close/>
              </a:path>
            </a:pathLst>
          </a:custGeom>
          <a:solidFill>
            <a:srgbClr val="000A38">
              <a:alpha val="35998"/>
            </a:srgbClr>
          </a:solidFill>
        </p:spPr>
        <p:txBody>
          <a:bodyPr wrap="square" lIns="0" tIns="0" rIns="0" bIns="0" rtlCol="0"/>
          <a:lstStyle/>
          <a:p>
            <a:endParaRPr/>
          </a:p>
        </p:txBody>
      </p:sp>
      <p:sp>
        <p:nvSpPr>
          <p:cNvPr id="901" name="object 901"/>
          <p:cNvSpPr/>
          <p:nvPr/>
        </p:nvSpPr>
        <p:spPr>
          <a:xfrm>
            <a:off x="9413307" y="1061270"/>
            <a:ext cx="32384" cy="33020"/>
          </a:xfrm>
          <a:custGeom>
            <a:avLst/>
            <a:gdLst/>
            <a:ahLst/>
            <a:cxnLst/>
            <a:rect l="l" t="t" r="r" b="b"/>
            <a:pathLst>
              <a:path w="32384" h="33019">
                <a:moveTo>
                  <a:pt x="24191" y="0"/>
                </a:moveTo>
                <a:lnTo>
                  <a:pt x="4435" y="1612"/>
                </a:lnTo>
                <a:lnTo>
                  <a:pt x="0" y="8467"/>
                </a:lnTo>
                <a:lnTo>
                  <a:pt x="1613" y="27417"/>
                </a:lnTo>
                <a:lnTo>
                  <a:pt x="8064" y="32658"/>
                </a:lnTo>
                <a:lnTo>
                  <a:pt x="17741" y="31449"/>
                </a:lnTo>
                <a:lnTo>
                  <a:pt x="26611" y="30239"/>
                </a:lnTo>
                <a:lnTo>
                  <a:pt x="31852" y="24595"/>
                </a:lnTo>
                <a:lnTo>
                  <a:pt x="31449" y="13708"/>
                </a:lnTo>
                <a:lnTo>
                  <a:pt x="29836" y="5241"/>
                </a:lnTo>
                <a:lnTo>
                  <a:pt x="24191" y="0"/>
                </a:lnTo>
                <a:close/>
              </a:path>
            </a:pathLst>
          </a:custGeom>
          <a:solidFill>
            <a:srgbClr val="000A38">
              <a:alpha val="35998"/>
            </a:srgbClr>
          </a:solidFill>
        </p:spPr>
        <p:txBody>
          <a:bodyPr wrap="square" lIns="0" tIns="0" rIns="0" bIns="0" rtlCol="0"/>
          <a:lstStyle/>
          <a:p>
            <a:endParaRPr/>
          </a:p>
        </p:txBody>
      </p:sp>
      <p:sp>
        <p:nvSpPr>
          <p:cNvPr id="902" name="object 902"/>
          <p:cNvSpPr/>
          <p:nvPr/>
        </p:nvSpPr>
        <p:spPr>
          <a:xfrm>
            <a:off x="8194044" y="1066109"/>
            <a:ext cx="32384" cy="30480"/>
          </a:xfrm>
          <a:custGeom>
            <a:avLst/>
            <a:gdLst/>
            <a:ahLst/>
            <a:cxnLst/>
            <a:rect l="l" t="t" r="r" b="b"/>
            <a:pathLst>
              <a:path w="32384" h="30480">
                <a:moveTo>
                  <a:pt x="25401" y="0"/>
                </a:moveTo>
                <a:lnTo>
                  <a:pt x="8063" y="0"/>
                </a:lnTo>
                <a:lnTo>
                  <a:pt x="2015" y="3628"/>
                </a:lnTo>
                <a:lnTo>
                  <a:pt x="1208" y="12498"/>
                </a:lnTo>
                <a:lnTo>
                  <a:pt x="0" y="22175"/>
                </a:lnTo>
                <a:lnTo>
                  <a:pt x="4031" y="28223"/>
                </a:lnTo>
                <a:lnTo>
                  <a:pt x="14111" y="30239"/>
                </a:lnTo>
                <a:lnTo>
                  <a:pt x="24191" y="30239"/>
                </a:lnTo>
                <a:lnTo>
                  <a:pt x="30239" y="25401"/>
                </a:lnTo>
                <a:lnTo>
                  <a:pt x="31852" y="5644"/>
                </a:lnTo>
                <a:lnTo>
                  <a:pt x="25401" y="0"/>
                </a:lnTo>
                <a:close/>
              </a:path>
            </a:pathLst>
          </a:custGeom>
          <a:solidFill>
            <a:srgbClr val="000A38">
              <a:alpha val="35998"/>
            </a:srgbClr>
          </a:solidFill>
        </p:spPr>
        <p:txBody>
          <a:bodyPr wrap="square" lIns="0" tIns="0" rIns="0" bIns="0" rtlCol="0"/>
          <a:lstStyle/>
          <a:p>
            <a:endParaRPr/>
          </a:p>
        </p:txBody>
      </p:sp>
      <p:sp>
        <p:nvSpPr>
          <p:cNvPr id="903" name="object 903"/>
          <p:cNvSpPr/>
          <p:nvPr/>
        </p:nvSpPr>
        <p:spPr>
          <a:xfrm>
            <a:off x="1137716" y="947569"/>
            <a:ext cx="33020" cy="31750"/>
          </a:xfrm>
          <a:custGeom>
            <a:avLst/>
            <a:gdLst/>
            <a:ahLst/>
            <a:cxnLst/>
            <a:rect l="l" t="t" r="r" b="b"/>
            <a:pathLst>
              <a:path w="33019" h="31750">
                <a:moveTo>
                  <a:pt x="24998" y="0"/>
                </a:moveTo>
                <a:lnTo>
                  <a:pt x="14111" y="0"/>
                </a:lnTo>
                <a:lnTo>
                  <a:pt x="5644" y="1612"/>
                </a:lnTo>
                <a:lnTo>
                  <a:pt x="0" y="6854"/>
                </a:lnTo>
                <a:lnTo>
                  <a:pt x="806" y="16530"/>
                </a:lnTo>
                <a:lnTo>
                  <a:pt x="1209" y="26610"/>
                </a:lnTo>
                <a:lnTo>
                  <a:pt x="8063" y="31448"/>
                </a:lnTo>
                <a:lnTo>
                  <a:pt x="27014" y="30642"/>
                </a:lnTo>
                <a:lnTo>
                  <a:pt x="32658" y="24191"/>
                </a:lnTo>
                <a:lnTo>
                  <a:pt x="31852" y="14514"/>
                </a:lnTo>
                <a:lnTo>
                  <a:pt x="30642" y="5241"/>
                </a:lnTo>
                <a:lnTo>
                  <a:pt x="24998" y="0"/>
                </a:lnTo>
                <a:close/>
              </a:path>
            </a:pathLst>
          </a:custGeom>
          <a:solidFill>
            <a:srgbClr val="000A38">
              <a:alpha val="35998"/>
            </a:srgbClr>
          </a:solidFill>
        </p:spPr>
        <p:txBody>
          <a:bodyPr wrap="square" lIns="0" tIns="0" rIns="0" bIns="0" rtlCol="0"/>
          <a:lstStyle/>
          <a:p>
            <a:endParaRPr/>
          </a:p>
        </p:txBody>
      </p:sp>
      <p:sp>
        <p:nvSpPr>
          <p:cNvPr id="904" name="object 904"/>
          <p:cNvSpPr/>
          <p:nvPr/>
        </p:nvSpPr>
        <p:spPr>
          <a:xfrm>
            <a:off x="6636498" y="1094333"/>
            <a:ext cx="29845" cy="29845"/>
          </a:xfrm>
          <a:custGeom>
            <a:avLst/>
            <a:gdLst/>
            <a:ahLst/>
            <a:cxnLst/>
            <a:rect l="l" t="t" r="r" b="b"/>
            <a:pathLst>
              <a:path w="29845" h="29844">
                <a:moveTo>
                  <a:pt x="8870" y="0"/>
                </a:moveTo>
                <a:lnTo>
                  <a:pt x="1209" y="4031"/>
                </a:lnTo>
                <a:lnTo>
                  <a:pt x="403" y="14111"/>
                </a:lnTo>
                <a:lnTo>
                  <a:pt x="0" y="23788"/>
                </a:lnTo>
                <a:lnTo>
                  <a:pt x="5645" y="29433"/>
                </a:lnTo>
                <a:lnTo>
                  <a:pt x="15321" y="29433"/>
                </a:lnTo>
                <a:lnTo>
                  <a:pt x="24192" y="29836"/>
                </a:lnTo>
                <a:lnTo>
                  <a:pt x="27820" y="24191"/>
                </a:lnTo>
                <a:lnTo>
                  <a:pt x="29030" y="16127"/>
                </a:lnTo>
                <a:lnTo>
                  <a:pt x="29433" y="8063"/>
                </a:lnTo>
                <a:lnTo>
                  <a:pt x="25401" y="2419"/>
                </a:lnTo>
                <a:lnTo>
                  <a:pt x="17741" y="1209"/>
                </a:lnTo>
                <a:lnTo>
                  <a:pt x="8870" y="0"/>
                </a:lnTo>
                <a:close/>
              </a:path>
            </a:pathLst>
          </a:custGeom>
          <a:solidFill>
            <a:srgbClr val="000A38">
              <a:alpha val="35998"/>
            </a:srgbClr>
          </a:solidFill>
        </p:spPr>
        <p:txBody>
          <a:bodyPr wrap="square" lIns="0" tIns="0" rIns="0" bIns="0" rtlCol="0"/>
          <a:lstStyle/>
          <a:p>
            <a:endParaRPr/>
          </a:p>
        </p:txBody>
      </p:sp>
      <p:sp>
        <p:nvSpPr>
          <p:cNvPr id="905" name="object 905"/>
          <p:cNvSpPr/>
          <p:nvPr/>
        </p:nvSpPr>
        <p:spPr>
          <a:xfrm>
            <a:off x="5417637" y="1097962"/>
            <a:ext cx="29845" cy="29845"/>
          </a:xfrm>
          <a:custGeom>
            <a:avLst/>
            <a:gdLst/>
            <a:ahLst/>
            <a:cxnLst/>
            <a:rect l="l" t="t" r="r" b="b"/>
            <a:pathLst>
              <a:path w="29845" h="29844">
                <a:moveTo>
                  <a:pt x="5644" y="0"/>
                </a:moveTo>
                <a:lnTo>
                  <a:pt x="0" y="6451"/>
                </a:lnTo>
                <a:lnTo>
                  <a:pt x="403" y="15724"/>
                </a:lnTo>
                <a:lnTo>
                  <a:pt x="0" y="24191"/>
                </a:lnTo>
                <a:lnTo>
                  <a:pt x="6048" y="27820"/>
                </a:lnTo>
                <a:lnTo>
                  <a:pt x="14112" y="29029"/>
                </a:lnTo>
                <a:lnTo>
                  <a:pt x="22176" y="29433"/>
                </a:lnTo>
                <a:lnTo>
                  <a:pt x="27821" y="24997"/>
                </a:lnTo>
                <a:lnTo>
                  <a:pt x="28627" y="17337"/>
                </a:lnTo>
                <a:lnTo>
                  <a:pt x="29433" y="8063"/>
                </a:lnTo>
                <a:lnTo>
                  <a:pt x="25401" y="806"/>
                </a:lnTo>
                <a:lnTo>
                  <a:pt x="5644" y="0"/>
                </a:lnTo>
                <a:close/>
              </a:path>
            </a:pathLst>
          </a:custGeom>
          <a:solidFill>
            <a:srgbClr val="000A38">
              <a:alpha val="35998"/>
            </a:srgbClr>
          </a:solidFill>
        </p:spPr>
        <p:txBody>
          <a:bodyPr wrap="square" lIns="0" tIns="0" rIns="0" bIns="0" rtlCol="0"/>
          <a:lstStyle/>
          <a:p>
            <a:endParaRPr/>
          </a:p>
        </p:txBody>
      </p:sp>
      <p:sp>
        <p:nvSpPr>
          <p:cNvPr id="906" name="object 906"/>
          <p:cNvSpPr/>
          <p:nvPr/>
        </p:nvSpPr>
        <p:spPr>
          <a:xfrm>
            <a:off x="2226344" y="1018532"/>
            <a:ext cx="29845" cy="31750"/>
          </a:xfrm>
          <a:custGeom>
            <a:avLst/>
            <a:gdLst/>
            <a:ahLst/>
            <a:cxnLst/>
            <a:rect l="l" t="t" r="r" b="b"/>
            <a:pathLst>
              <a:path w="29844" h="31750">
                <a:moveTo>
                  <a:pt x="21369" y="0"/>
                </a:moveTo>
                <a:lnTo>
                  <a:pt x="11692" y="1612"/>
                </a:lnTo>
                <a:lnTo>
                  <a:pt x="3628" y="3225"/>
                </a:lnTo>
                <a:lnTo>
                  <a:pt x="0" y="9676"/>
                </a:lnTo>
                <a:lnTo>
                  <a:pt x="806" y="17337"/>
                </a:lnTo>
                <a:lnTo>
                  <a:pt x="1612" y="27820"/>
                </a:lnTo>
                <a:lnTo>
                  <a:pt x="8870" y="31449"/>
                </a:lnTo>
                <a:lnTo>
                  <a:pt x="18143" y="29433"/>
                </a:lnTo>
                <a:lnTo>
                  <a:pt x="25804" y="28223"/>
                </a:lnTo>
                <a:lnTo>
                  <a:pt x="29836" y="22578"/>
                </a:lnTo>
                <a:lnTo>
                  <a:pt x="29836" y="15321"/>
                </a:lnTo>
                <a:lnTo>
                  <a:pt x="27417" y="4838"/>
                </a:lnTo>
                <a:lnTo>
                  <a:pt x="21369" y="0"/>
                </a:lnTo>
                <a:close/>
              </a:path>
            </a:pathLst>
          </a:custGeom>
          <a:solidFill>
            <a:srgbClr val="000A38">
              <a:alpha val="35998"/>
            </a:srgbClr>
          </a:solidFill>
        </p:spPr>
        <p:txBody>
          <a:bodyPr wrap="square" lIns="0" tIns="0" rIns="0" bIns="0" rtlCol="0"/>
          <a:lstStyle/>
          <a:p>
            <a:endParaRPr/>
          </a:p>
        </p:txBody>
      </p:sp>
      <p:sp>
        <p:nvSpPr>
          <p:cNvPr id="907" name="object 907"/>
          <p:cNvSpPr/>
          <p:nvPr/>
        </p:nvSpPr>
        <p:spPr>
          <a:xfrm>
            <a:off x="465992" y="991114"/>
            <a:ext cx="29845" cy="29209"/>
          </a:xfrm>
          <a:custGeom>
            <a:avLst/>
            <a:gdLst/>
            <a:ahLst/>
            <a:cxnLst/>
            <a:rect l="l" t="t" r="r" b="b"/>
            <a:pathLst>
              <a:path w="29845" h="29209">
                <a:moveTo>
                  <a:pt x="4435" y="0"/>
                </a:moveTo>
                <a:lnTo>
                  <a:pt x="0" y="6451"/>
                </a:lnTo>
                <a:lnTo>
                  <a:pt x="0" y="24192"/>
                </a:lnTo>
                <a:lnTo>
                  <a:pt x="5241" y="28224"/>
                </a:lnTo>
                <a:lnTo>
                  <a:pt x="14111" y="29030"/>
                </a:lnTo>
                <a:lnTo>
                  <a:pt x="22982" y="28224"/>
                </a:lnTo>
                <a:lnTo>
                  <a:pt x="29433" y="24192"/>
                </a:lnTo>
                <a:lnTo>
                  <a:pt x="28626" y="13708"/>
                </a:lnTo>
                <a:lnTo>
                  <a:pt x="27820" y="6047"/>
                </a:lnTo>
                <a:lnTo>
                  <a:pt x="22982" y="806"/>
                </a:lnTo>
                <a:lnTo>
                  <a:pt x="14918" y="403"/>
                </a:lnTo>
                <a:lnTo>
                  <a:pt x="4435" y="0"/>
                </a:lnTo>
                <a:close/>
              </a:path>
            </a:pathLst>
          </a:custGeom>
          <a:solidFill>
            <a:srgbClr val="000A38">
              <a:alpha val="35998"/>
            </a:srgbClr>
          </a:solidFill>
        </p:spPr>
        <p:txBody>
          <a:bodyPr wrap="square" lIns="0" tIns="0" rIns="0" bIns="0" rtlCol="0"/>
          <a:lstStyle/>
          <a:p>
            <a:endParaRPr/>
          </a:p>
        </p:txBody>
      </p:sp>
      <p:sp>
        <p:nvSpPr>
          <p:cNvPr id="908" name="object 908"/>
          <p:cNvSpPr/>
          <p:nvPr/>
        </p:nvSpPr>
        <p:spPr>
          <a:xfrm>
            <a:off x="3111359" y="1033047"/>
            <a:ext cx="29845" cy="31115"/>
          </a:xfrm>
          <a:custGeom>
            <a:avLst/>
            <a:gdLst/>
            <a:ahLst/>
            <a:cxnLst/>
            <a:rect l="l" t="t" r="r" b="b"/>
            <a:pathLst>
              <a:path w="29844" h="31115">
                <a:moveTo>
                  <a:pt x="21369" y="0"/>
                </a:moveTo>
                <a:lnTo>
                  <a:pt x="12095" y="1209"/>
                </a:lnTo>
                <a:lnTo>
                  <a:pt x="4435" y="2015"/>
                </a:lnTo>
                <a:lnTo>
                  <a:pt x="0" y="8467"/>
                </a:lnTo>
                <a:lnTo>
                  <a:pt x="403" y="16530"/>
                </a:lnTo>
                <a:lnTo>
                  <a:pt x="806" y="26610"/>
                </a:lnTo>
                <a:lnTo>
                  <a:pt x="7257" y="31045"/>
                </a:lnTo>
                <a:lnTo>
                  <a:pt x="16934" y="29836"/>
                </a:lnTo>
                <a:lnTo>
                  <a:pt x="24191" y="28223"/>
                </a:lnTo>
                <a:lnTo>
                  <a:pt x="29433" y="23385"/>
                </a:lnTo>
                <a:lnTo>
                  <a:pt x="29030" y="14918"/>
                </a:lnTo>
                <a:lnTo>
                  <a:pt x="27417" y="5241"/>
                </a:lnTo>
                <a:lnTo>
                  <a:pt x="21369" y="0"/>
                </a:lnTo>
                <a:close/>
              </a:path>
            </a:pathLst>
          </a:custGeom>
          <a:solidFill>
            <a:srgbClr val="000A38">
              <a:alpha val="35998"/>
            </a:srgbClr>
          </a:solidFill>
        </p:spPr>
        <p:txBody>
          <a:bodyPr wrap="square" lIns="0" tIns="0" rIns="0" bIns="0" rtlCol="0"/>
          <a:lstStyle/>
          <a:p>
            <a:endParaRPr/>
          </a:p>
        </p:txBody>
      </p:sp>
      <p:sp>
        <p:nvSpPr>
          <p:cNvPr id="909" name="object 909"/>
          <p:cNvSpPr/>
          <p:nvPr/>
        </p:nvSpPr>
        <p:spPr>
          <a:xfrm>
            <a:off x="8737148" y="1101994"/>
            <a:ext cx="29845" cy="29845"/>
          </a:xfrm>
          <a:custGeom>
            <a:avLst/>
            <a:gdLst/>
            <a:ahLst/>
            <a:cxnLst/>
            <a:rect l="l" t="t" r="r" b="b"/>
            <a:pathLst>
              <a:path w="29845" h="29844">
                <a:moveTo>
                  <a:pt x="21773" y="0"/>
                </a:moveTo>
                <a:lnTo>
                  <a:pt x="12499" y="403"/>
                </a:lnTo>
                <a:lnTo>
                  <a:pt x="4435" y="1209"/>
                </a:lnTo>
                <a:lnTo>
                  <a:pt x="0" y="6451"/>
                </a:lnTo>
                <a:lnTo>
                  <a:pt x="807" y="22578"/>
                </a:lnTo>
                <a:lnTo>
                  <a:pt x="4839" y="28626"/>
                </a:lnTo>
                <a:lnTo>
                  <a:pt x="12903" y="29029"/>
                </a:lnTo>
                <a:lnTo>
                  <a:pt x="23385" y="29836"/>
                </a:lnTo>
                <a:lnTo>
                  <a:pt x="27417" y="22981"/>
                </a:lnTo>
                <a:lnTo>
                  <a:pt x="29433" y="16530"/>
                </a:lnTo>
                <a:lnTo>
                  <a:pt x="28223" y="4031"/>
                </a:lnTo>
                <a:lnTo>
                  <a:pt x="21773" y="0"/>
                </a:lnTo>
                <a:close/>
              </a:path>
            </a:pathLst>
          </a:custGeom>
          <a:solidFill>
            <a:srgbClr val="000A38">
              <a:alpha val="35998"/>
            </a:srgbClr>
          </a:solidFill>
        </p:spPr>
        <p:txBody>
          <a:bodyPr wrap="square" lIns="0" tIns="0" rIns="0" bIns="0" rtlCol="0"/>
          <a:lstStyle/>
          <a:p>
            <a:endParaRPr/>
          </a:p>
        </p:txBody>
      </p:sp>
      <p:sp>
        <p:nvSpPr>
          <p:cNvPr id="910" name="object 910"/>
          <p:cNvSpPr/>
          <p:nvPr/>
        </p:nvSpPr>
        <p:spPr>
          <a:xfrm>
            <a:off x="15250774" y="1187874"/>
            <a:ext cx="29209" cy="29845"/>
          </a:xfrm>
          <a:custGeom>
            <a:avLst/>
            <a:gdLst/>
            <a:ahLst/>
            <a:cxnLst/>
            <a:rect l="l" t="t" r="r" b="b"/>
            <a:pathLst>
              <a:path w="29209" h="29844">
                <a:moveTo>
                  <a:pt x="15724" y="0"/>
                </a:moveTo>
                <a:lnTo>
                  <a:pt x="6854" y="403"/>
                </a:lnTo>
                <a:lnTo>
                  <a:pt x="0" y="4031"/>
                </a:lnTo>
                <a:lnTo>
                  <a:pt x="402" y="14514"/>
                </a:lnTo>
                <a:lnTo>
                  <a:pt x="402" y="22578"/>
                </a:lnTo>
                <a:lnTo>
                  <a:pt x="5644" y="27820"/>
                </a:lnTo>
                <a:lnTo>
                  <a:pt x="13305" y="28626"/>
                </a:lnTo>
                <a:lnTo>
                  <a:pt x="23384" y="29836"/>
                </a:lnTo>
                <a:lnTo>
                  <a:pt x="28626" y="23788"/>
                </a:lnTo>
                <a:lnTo>
                  <a:pt x="29029" y="14111"/>
                </a:lnTo>
                <a:lnTo>
                  <a:pt x="29030" y="6047"/>
                </a:lnTo>
                <a:lnTo>
                  <a:pt x="24191" y="1209"/>
                </a:lnTo>
                <a:lnTo>
                  <a:pt x="15724" y="0"/>
                </a:lnTo>
                <a:close/>
              </a:path>
            </a:pathLst>
          </a:custGeom>
          <a:solidFill>
            <a:srgbClr val="000A38">
              <a:alpha val="35998"/>
            </a:srgbClr>
          </a:solidFill>
        </p:spPr>
        <p:txBody>
          <a:bodyPr wrap="square" lIns="0" tIns="0" rIns="0" bIns="0" rtlCol="0"/>
          <a:lstStyle/>
          <a:p>
            <a:endParaRPr/>
          </a:p>
        </p:txBody>
      </p:sp>
      <p:sp>
        <p:nvSpPr>
          <p:cNvPr id="911" name="object 911"/>
          <p:cNvSpPr/>
          <p:nvPr/>
        </p:nvSpPr>
        <p:spPr>
          <a:xfrm>
            <a:off x="14030704" y="1189890"/>
            <a:ext cx="29845" cy="31115"/>
          </a:xfrm>
          <a:custGeom>
            <a:avLst/>
            <a:gdLst/>
            <a:ahLst/>
            <a:cxnLst/>
            <a:rect l="l" t="t" r="r" b="b"/>
            <a:pathLst>
              <a:path w="29844" h="31115">
                <a:moveTo>
                  <a:pt x="8467" y="0"/>
                </a:moveTo>
                <a:lnTo>
                  <a:pt x="2821" y="5644"/>
                </a:lnTo>
                <a:lnTo>
                  <a:pt x="805" y="12902"/>
                </a:lnTo>
                <a:lnTo>
                  <a:pt x="0" y="22982"/>
                </a:lnTo>
                <a:lnTo>
                  <a:pt x="4837" y="28224"/>
                </a:lnTo>
                <a:lnTo>
                  <a:pt x="12498" y="29433"/>
                </a:lnTo>
                <a:lnTo>
                  <a:pt x="21772" y="31046"/>
                </a:lnTo>
                <a:lnTo>
                  <a:pt x="28626" y="27014"/>
                </a:lnTo>
                <a:lnTo>
                  <a:pt x="29432" y="16531"/>
                </a:lnTo>
                <a:lnTo>
                  <a:pt x="29836" y="8467"/>
                </a:lnTo>
                <a:lnTo>
                  <a:pt x="25804" y="2419"/>
                </a:lnTo>
                <a:lnTo>
                  <a:pt x="18142" y="1209"/>
                </a:lnTo>
                <a:lnTo>
                  <a:pt x="8467" y="0"/>
                </a:lnTo>
                <a:close/>
              </a:path>
            </a:pathLst>
          </a:custGeom>
          <a:solidFill>
            <a:srgbClr val="000A38">
              <a:alpha val="35998"/>
            </a:srgbClr>
          </a:solidFill>
        </p:spPr>
        <p:txBody>
          <a:bodyPr wrap="square" lIns="0" tIns="0" rIns="0" bIns="0" rtlCol="0"/>
          <a:lstStyle/>
          <a:p>
            <a:endParaRPr/>
          </a:p>
        </p:txBody>
      </p:sp>
      <p:sp>
        <p:nvSpPr>
          <p:cNvPr id="912" name="object 912"/>
          <p:cNvSpPr/>
          <p:nvPr/>
        </p:nvSpPr>
        <p:spPr>
          <a:xfrm>
            <a:off x="10708775" y="1187471"/>
            <a:ext cx="28575" cy="29845"/>
          </a:xfrm>
          <a:custGeom>
            <a:avLst/>
            <a:gdLst/>
            <a:ahLst/>
            <a:cxnLst/>
            <a:rect l="l" t="t" r="r" b="b"/>
            <a:pathLst>
              <a:path w="28575" h="29844">
                <a:moveTo>
                  <a:pt x="6854" y="0"/>
                </a:moveTo>
                <a:lnTo>
                  <a:pt x="0" y="4435"/>
                </a:lnTo>
                <a:lnTo>
                  <a:pt x="0" y="24191"/>
                </a:lnTo>
                <a:lnTo>
                  <a:pt x="6047" y="29433"/>
                </a:lnTo>
                <a:lnTo>
                  <a:pt x="15724" y="29029"/>
                </a:lnTo>
                <a:lnTo>
                  <a:pt x="24191" y="29029"/>
                </a:lnTo>
                <a:lnTo>
                  <a:pt x="27014" y="22175"/>
                </a:lnTo>
                <a:lnTo>
                  <a:pt x="28223" y="17337"/>
                </a:lnTo>
                <a:lnTo>
                  <a:pt x="28223" y="6854"/>
                </a:lnTo>
                <a:lnTo>
                  <a:pt x="24191" y="1612"/>
                </a:lnTo>
                <a:lnTo>
                  <a:pt x="16127" y="806"/>
                </a:lnTo>
                <a:lnTo>
                  <a:pt x="6854" y="0"/>
                </a:lnTo>
                <a:close/>
              </a:path>
            </a:pathLst>
          </a:custGeom>
          <a:solidFill>
            <a:srgbClr val="000A38">
              <a:alpha val="35998"/>
            </a:srgbClr>
          </a:solidFill>
        </p:spPr>
        <p:txBody>
          <a:bodyPr wrap="square" lIns="0" tIns="0" rIns="0" bIns="0" rtlCol="0"/>
          <a:lstStyle/>
          <a:p>
            <a:endParaRPr/>
          </a:p>
        </p:txBody>
      </p:sp>
      <p:sp>
        <p:nvSpPr>
          <p:cNvPr id="913" name="object 913"/>
          <p:cNvSpPr/>
          <p:nvPr/>
        </p:nvSpPr>
        <p:spPr>
          <a:xfrm>
            <a:off x="7856568" y="1088285"/>
            <a:ext cx="29209" cy="29845"/>
          </a:xfrm>
          <a:custGeom>
            <a:avLst/>
            <a:gdLst/>
            <a:ahLst/>
            <a:cxnLst/>
            <a:rect l="l" t="t" r="r" b="b"/>
            <a:pathLst>
              <a:path w="29209" h="29844">
                <a:moveTo>
                  <a:pt x="6854" y="0"/>
                </a:moveTo>
                <a:lnTo>
                  <a:pt x="0" y="4435"/>
                </a:lnTo>
                <a:lnTo>
                  <a:pt x="0" y="22578"/>
                </a:lnTo>
                <a:lnTo>
                  <a:pt x="4838" y="27820"/>
                </a:lnTo>
                <a:lnTo>
                  <a:pt x="12902" y="28626"/>
                </a:lnTo>
                <a:lnTo>
                  <a:pt x="22982" y="29836"/>
                </a:lnTo>
                <a:lnTo>
                  <a:pt x="27417" y="23385"/>
                </a:lnTo>
                <a:lnTo>
                  <a:pt x="28627" y="14514"/>
                </a:lnTo>
                <a:lnTo>
                  <a:pt x="28223" y="6047"/>
                </a:lnTo>
                <a:lnTo>
                  <a:pt x="24191" y="403"/>
                </a:lnTo>
                <a:lnTo>
                  <a:pt x="16127" y="403"/>
                </a:lnTo>
                <a:lnTo>
                  <a:pt x="6854" y="0"/>
                </a:lnTo>
                <a:close/>
              </a:path>
            </a:pathLst>
          </a:custGeom>
          <a:solidFill>
            <a:srgbClr val="000A38">
              <a:alpha val="35998"/>
            </a:srgbClr>
          </a:solidFill>
        </p:spPr>
        <p:txBody>
          <a:bodyPr wrap="square" lIns="0" tIns="0" rIns="0" bIns="0" rtlCol="0"/>
          <a:lstStyle/>
          <a:p>
            <a:endParaRPr/>
          </a:p>
        </p:txBody>
      </p:sp>
      <p:sp>
        <p:nvSpPr>
          <p:cNvPr id="914" name="object 914"/>
          <p:cNvSpPr/>
          <p:nvPr/>
        </p:nvSpPr>
        <p:spPr>
          <a:xfrm>
            <a:off x="10841023" y="1111267"/>
            <a:ext cx="29845" cy="31750"/>
          </a:xfrm>
          <a:custGeom>
            <a:avLst/>
            <a:gdLst/>
            <a:ahLst/>
            <a:cxnLst/>
            <a:rect l="l" t="t" r="r" b="b"/>
            <a:pathLst>
              <a:path w="29845" h="31750">
                <a:moveTo>
                  <a:pt x="20965" y="0"/>
                </a:moveTo>
                <a:lnTo>
                  <a:pt x="11692" y="1612"/>
                </a:lnTo>
                <a:lnTo>
                  <a:pt x="3628" y="2822"/>
                </a:lnTo>
                <a:lnTo>
                  <a:pt x="0" y="9273"/>
                </a:lnTo>
                <a:lnTo>
                  <a:pt x="402" y="16934"/>
                </a:lnTo>
                <a:lnTo>
                  <a:pt x="1208" y="27417"/>
                </a:lnTo>
                <a:lnTo>
                  <a:pt x="8063" y="31449"/>
                </a:lnTo>
                <a:lnTo>
                  <a:pt x="17336" y="29836"/>
                </a:lnTo>
                <a:lnTo>
                  <a:pt x="24594" y="28223"/>
                </a:lnTo>
                <a:lnTo>
                  <a:pt x="29432" y="23385"/>
                </a:lnTo>
                <a:lnTo>
                  <a:pt x="29029" y="14514"/>
                </a:lnTo>
                <a:lnTo>
                  <a:pt x="27013" y="5241"/>
                </a:lnTo>
                <a:lnTo>
                  <a:pt x="20965" y="0"/>
                </a:lnTo>
                <a:close/>
              </a:path>
            </a:pathLst>
          </a:custGeom>
          <a:solidFill>
            <a:srgbClr val="000A38">
              <a:alpha val="35998"/>
            </a:srgbClr>
          </a:solidFill>
        </p:spPr>
        <p:txBody>
          <a:bodyPr wrap="square" lIns="0" tIns="0" rIns="0" bIns="0" rtlCol="0"/>
          <a:lstStyle/>
          <a:p>
            <a:endParaRPr/>
          </a:p>
        </p:txBody>
      </p:sp>
      <p:sp>
        <p:nvSpPr>
          <p:cNvPr id="915" name="object 915"/>
          <p:cNvSpPr/>
          <p:nvPr/>
        </p:nvSpPr>
        <p:spPr>
          <a:xfrm>
            <a:off x="7517884" y="1109251"/>
            <a:ext cx="29845" cy="29845"/>
          </a:xfrm>
          <a:custGeom>
            <a:avLst/>
            <a:gdLst/>
            <a:ahLst/>
            <a:cxnLst/>
            <a:rect l="l" t="t" r="r" b="b"/>
            <a:pathLst>
              <a:path w="29845" h="29844">
                <a:moveTo>
                  <a:pt x="21772" y="0"/>
                </a:moveTo>
                <a:lnTo>
                  <a:pt x="12499" y="403"/>
                </a:lnTo>
                <a:lnTo>
                  <a:pt x="4435" y="1209"/>
                </a:lnTo>
                <a:lnTo>
                  <a:pt x="0" y="6451"/>
                </a:lnTo>
                <a:lnTo>
                  <a:pt x="806" y="22578"/>
                </a:lnTo>
                <a:lnTo>
                  <a:pt x="4838" y="28626"/>
                </a:lnTo>
                <a:lnTo>
                  <a:pt x="12902" y="29029"/>
                </a:lnTo>
                <a:lnTo>
                  <a:pt x="23385" y="29836"/>
                </a:lnTo>
                <a:lnTo>
                  <a:pt x="27417" y="22982"/>
                </a:lnTo>
                <a:lnTo>
                  <a:pt x="29433" y="16530"/>
                </a:lnTo>
                <a:lnTo>
                  <a:pt x="28223" y="4031"/>
                </a:lnTo>
                <a:lnTo>
                  <a:pt x="21772" y="0"/>
                </a:lnTo>
                <a:close/>
              </a:path>
            </a:pathLst>
          </a:custGeom>
          <a:solidFill>
            <a:srgbClr val="000A38">
              <a:alpha val="35998"/>
            </a:srgbClr>
          </a:solidFill>
        </p:spPr>
        <p:txBody>
          <a:bodyPr wrap="square" lIns="0" tIns="0" rIns="0" bIns="0" rtlCol="0"/>
          <a:lstStyle/>
          <a:p>
            <a:endParaRPr/>
          </a:p>
        </p:txBody>
      </p:sp>
      <p:sp>
        <p:nvSpPr>
          <p:cNvPr id="916" name="object 916"/>
          <p:cNvSpPr/>
          <p:nvPr/>
        </p:nvSpPr>
        <p:spPr>
          <a:xfrm>
            <a:off x="6297411" y="1112477"/>
            <a:ext cx="30480" cy="29845"/>
          </a:xfrm>
          <a:custGeom>
            <a:avLst/>
            <a:gdLst/>
            <a:ahLst/>
            <a:cxnLst/>
            <a:rect l="l" t="t" r="r" b="b"/>
            <a:pathLst>
              <a:path w="30479" h="29844">
                <a:moveTo>
                  <a:pt x="23385" y="0"/>
                </a:moveTo>
                <a:lnTo>
                  <a:pt x="13708" y="0"/>
                </a:lnTo>
                <a:lnTo>
                  <a:pt x="4031" y="2419"/>
                </a:lnTo>
                <a:lnTo>
                  <a:pt x="0" y="8870"/>
                </a:lnTo>
                <a:lnTo>
                  <a:pt x="1612" y="18143"/>
                </a:lnTo>
                <a:lnTo>
                  <a:pt x="3225" y="26207"/>
                </a:lnTo>
                <a:lnTo>
                  <a:pt x="9273" y="29836"/>
                </a:lnTo>
                <a:lnTo>
                  <a:pt x="17337" y="28626"/>
                </a:lnTo>
                <a:lnTo>
                  <a:pt x="24998" y="27417"/>
                </a:lnTo>
                <a:lnTo>
                  <a:pt x="30239" y="22981"/>
                </a:lnTo>
                <a:lnTo>
                  <a:pt x="29433" y="4838"/>
                </a:lnTo>
                <a:lnTo>
                  <a:pt x="23385" y="0"/>
                </a:lnTo>
                <a:close/>
              </a:path>
            </a:pathLst>
          </a:custGeom>
          <a:solidFill>
            <a:srgbClr val="000A38">
              <a:alpha val="35998"/>
            </a:srgbClr>
          </a:solidFill>
        </p:spPr>
        <p:txBody>
          <a:bodyPr wrap="square" lIns="0" tIns="0" rIns="0" bIns="0" rtlCol="0"/>
          <a:lstStyle/>
          <a:p>
            <a:endParaRPr/>
          </a:p>
        </p:txBody>
      </p:sp>
      <p:sp>
        <p:nvSpPr>
          <p:cNvPr id="917" name="object 917"/>
          <p:cNvSpPr/>
          <p:nvPr/>
        </p:nvSpPr>
        <p:spPr>
          <a:xfrm>
            <a:off x="15457209" y="1239886"/>
            <a:ext cx="29209" cy="29845"/>
          </a:xfrm>
          <a:custGeom>
            <a:avLst/>
            <a:gdLst/>
            <a:ahLst/>
            <a:cxnLst/>
            <a:rect l="l" t="t" r="r" b="b"/>
            <a:pathLst>
              <a:path w="29209" h="29844">
                <a:moveTo>
                  <a:pt x="23385" y="0"/>
                </a:moveTo>
                <a:lnTo>
                  <a:pt x="13305" y="1209"/>
                </a:lnTo>
                <a:lnTo>
                  <a:pt x="5645" y="2015"/>
                </a:lnTo>
                <a:lnTo>
                  <a:pt x="403" y="7257"/>
                </a:lnTo>
                <a:lnTo>
                  <a:pt x="403" y="15321"/>
                </a:lnTo>
                <a:lnTo>
                  <a:pt x="0" y="25804"/>
                </a:lnTo>
                <a:lnTo>
                  <a:pt x="6855" y="29836"/>
                </a:lnTo>
                <a:lnTo>
                  <a:pt x="16127" y="29433"/>
                </a:lnTo>
                <a:lnTo>
                  <a:pt x="24595" y="29433"/>
                </a:lnTo>
                <a:lnTo>
                  <a:pt x="29030" y="24191"/>
                </a:lnTo>
                <a:lnTo>
                  <a:pt x="29030" y="15321"/>
                </a:lnTo>
                <a:lnTo>
                  <a:pt x="27820" y="6451"/>
                </a:lnTo>
                <a:lnTo>
                  <a:pt x="23385" y="0"/>
                </a:lnTo>
                <a:close/>
              </a:path>
            </a:pathLst>
          </a:custGeom>
          <a:solidFill>
            <a:srgbClr val="000A38">
              <a:alpha val="35998"/>
            </a:srgbClr>
          </a:solidFill>
        </p:spPr>
        <p:txBody>
          <a:bodyPr wrap="square" lIns="0" tIns="0" rIns="0" bIns="0" rtlCol="0"/>
          <a:lstStyle/>
          <a:p>
            <a:endParaRPr/>
          </a:p>
        </p:txBody>
      </p:sp>
      <p:sp>
        <p:nvSpPr>
          <p:cNvPr id="918" name="object 918"/>
          <p:cNvSpPr/>
          <p:nvPr/>
        </p:nvSpPr>
        <p:spPr>
          <a:xfrm>
            <a:off x="12808618" y="1197954"/>
            <a:ext cx="29845" cy="29845"/>
          </a:xfrm>
          <a:custGeom>
            <a:avLst/>
            <a:gdLst/>
            <a:ahLst/>
            <a:cxnLst/>
            <a:rect l="l" t="t" r="r" b="b"/>
            <a:pathLst>
              <a:path w="29845" h="29844">
                <a:moveTo>
                  <a:pt x="14514" y="0"/>
                </a:moveTo>
                <a:lnTo>
                  <a:pt x="6047" y="0"/>
                </a:lnTo>
                <a:lnTo>
                  <a:pt x="1612" y="5241"/>
                </a:lnTo>
                <a:lnTo>
                  <a:pt x="0" y="20965"/>
                </a:lnTo>
                <a:lnTo>
                  <a:pt x="3628" y="27013"/>
                </a:lnTo>
                <a:lnTo>
                  <a:pt x="11692" y="28223"/>
                </a:lnTo>
                <a:lnTo>
                  <a:pt x="20965" y="29836"/>
                </a:lnTo>
                <a:lnTo>
                  <a:pt x="27820" y="26207"/>
                </a:lnTo>
                <a:lnTo>
                  <a:pt x="29432" y="15724"/>
                </a:lnTo>
                <a:lnTo>
                  <a:pt x="29028" y="6451"/>
                </a:lnTo>
                <a:lnTo>
                  <a:pt x="24190" y="403"/>
                </a:lnTo>
                <a:lnTo>
                  <a:pt x="14514" y="0"/>
                </a:lnTo>
                <a:close/>
              </a:path>
            </a:pathLst>
          </a:custGeom>
          <a:solidFill>
            <a:srgbClr val="000A38">
              <a:alpha val="35998"/>
            </a:srgbClr>
          </a:solidFill>
        </p:spPr>
        <p:txBody>
          <a:bodyPr wrap="square" lIns="0" tIns="0" rIns="0" bIns="0" rtlCol="0"/>
          <a:lstStyle/>
          <a:p>
            <a:endParaRPr/>
          </a:p>
        </p:txBody>
      </p:sp>
      <p:sp>
        <p:nvSpPr>
          <p:cNvPr id="919" name="object 919"/>
          <p:cNvSpPr/>
          <p:nvPr/>
        </p:nvSpPr>
        <p:spPr>
          <a:xfrm>
            <a:off x="9621356" y="1115702"/>
            <a:ext cx="29845" cy="29845"/>
          </a:xfrm>
          <a:custGeom>
            <a:avLst/>
            <a:gdLst/>
            <a:ahLst/>
            <a:cxnLst/>
            <a:rect l="l" t="t" r="r" b="b"/>
            <a:pathLst>
              <a:path w="29845" h="29844">
                <a:moveTo>
                  <a:pt x="20965" y="0"/>
                </a:moveTo>
                <a:lnTo>
                  <a:pt x="12095" y="1209"/>
                </a:lnTo>
                <a:lnTo>
                  <a:pt x="4031" y="2015"/>
                </a:lnTo>
                <a:lnTo>
                  <a:pt x="0" y="8063"/>
                </a:lnTo>
                <a:lnTo>
                  <a:pt x="1612" y="23788"/>
                </a:lnTo>
                <a:lnTo>
                  <a:pt x="6047" y="29433"/>
                </a:lnTo>
                <a:lnTo>
                  <a:pt x="14111" y="29433"/>
                </a:lnTo>
                <a:lnTo>
                  <a:pt x="23788" y="29836"/>
                </a:lnTo>
                <a:lnTo>
                  <a:pt x="28627" y="23788"/>
                </a:lnTo>
                <a:lnTo>
                  <a:pt x="29433" y="14514"/>
                </a:lnTo>
                <a:lnTo>
                  <a:pt x="27820" y="4031"/>
                </a:lnTo>
                <a:lnTo>
                  <a:pt x="20965" y="0"/>
                </a:lnTo>
                <a:close/>
              </a:path>
            </a:pathLst>
          </a:custGeom>
          <a:solidFill>
            <a:srgbClr val="000A38">
              <a:alpha val="35998"/>
            </a:srgbClr>
          </a:solidFill>
        </p:spPr>
        <p:txBody>
          <a:bodyPr wrap="square" lIns="0" tIns="0" rIns="0" bIns="0" rtlCol="0"/>
          <a:lstStyle/>
          <a:p>
            <a:endParaRPr/>
          </a:p>
        </p:txBody>
      </p:sp>
      <p:sp>
        <p:nvSpPr>
          <p:cNvPr id="920" name="object 920"/>
          <p:cNvSpPr/>
          <p:nvPr/>
        </p:nvSpPr>
        <p:spPr>
          <a:xfrm>
            <a:off x="17218772" y="1269320"/>
            <a:ext cx="29845" cy="29845"/>
          </a:xfrm>
          <a:custGeom>
            <a:avLst/>
            <a:gdLst/>
            <a:ahLst/>
            <a:cxnLst/>
            <a:rect l="l" t="t" r="r" b="b"/>
            <a:pathLst>
              <a:path w="29844" h="29844">
                <a:moveTo>
                  <a:pt x="15724" y="0"/>
                </a:moveTo>
                <a:lnTo>
                  <a:pt x="6451" y="403"/>
                </a:lnTo>
                <a:lnTo>
                  <a:pt x="403" y="5241"/>
                </a:lnTo>
                <a:lnTo>
                  <a:pt x="0" y="14918"/>
                </a:lnTo>
                <a:lnTo>
                  <a:pt x="0" y="23385"/>
                </a:lnTo>
                <a:lnTo>
                  <a:pt x="5240" y="27820"/>
                </a:lnTo>
                <a:lnTo>
                  <a:pt x="20966" y="29433"/>
                </a:lnTo>
                <a:lnTo>
                  <a:pt x="27014" y="25804"/>
                </a:lnTo>
                <a:lnTo>
                  <a:pt x="28223" y="17740"/>
                </a:lnTo>
                <a:lnTo>
                  <a:pt x="29836" y="8870"/>
                </a:lnTo>
                <a:lnTo>
                  <a:pt x="26207" y="1612"/>
                </a:lnTo>
                <a:lnTo>
                  <a:pt x="15724" y="0"/>
                </a:lnTo>
                <a:close/>
              </a:path>
            </a:pathLst>
          </a:custGeom>
          <a:solidFill>
            <a:srgbClr val="000A38">
              <a:alpha val="35998"/>
            </a:srgbClr>
          </a:solidFill>
        </p:spPr>
        <p:txBody>
          <a:bodyPr wrap="square" lIns="0" tIns="0" rIns="0" bIns="0" rtlCol="0"/>
          <a:lstStyle/>
          <a:p>
            <a:endParaRPr/>
          </a:p>
        </p:txBody>
      </p:sp>
      <p:sp>
        <p:nvSpPr>
          <p:cNvPr id="921" name="object 921"/>
          <p:cNvSpPr/>
          <p:nvPr/>
        </p:nvSpPr>
        <p:spPr>
          <a:xfrm>
            <a:off x="3652850" y="1069738"/>
            <a:ext cx="29845" cy="29845"/>
          </a:xfrm>
          <a:custGeom>
            <a:avLst/>
            <a:gdLst/>
            <a:ahLst/>
            <a:cxnLst/>
            <a:rect l="l" t="t" r="r" b="b"/>
            <a:pathLst>
              <a:path w="29845" h="29844">
                <a:moveTo>
                  <a:pt x="23385" y="0"/>
                </a:moveTo>
                <a:lnTo>
                  <a:pt x="13708" y="403"/>
                </a:lnTo>
                <a:lnTo>
                  <a:pt x="5241" y="403"/>
                </a:lnTo>
                <a:lnTo>
                  <a:pt x="1209" y="6451"/>
                </a:lnTo>
                <a:lnTo>
                  <a:pt x="806" y="14111"/>
                </a:lnTo>
                <a:lnTo>
                  <a:pt x="0" y="22578"/>
                </a:lnTo>
                <a:lnTo>
                  <a:pt x="4435" y="27820"/>
                </a:lnTo>
                <a:lnTo>
                  <a:pt x="12499" y="28626"/>
                </a:lnTo>
                <a:lnTo>
                  <a:pt x="21369" y="29433"/>
                </a:lnTo>
                <a:lnTo>
                  <a:pt x="28223" y="25401"/>
                </a:lnTo>
                <a:lnTo>
                  <a:pt x="29433" y="14918"/>
                </a:lnTo>
                <a:lnTo>
                  <a:pt x="28627" y="5644"/>
                </a:lnTo>
                <a:lnTo>
                  <a:pt x="23385" y="0"/>
                </a:lnTo>
                <a:close/>
              </a:path>
            </a:pathLst>
          </a:custGeom>
          <a:solidFill>
            <a:srgbClr val="000A38">
              <a:alpha val="35998"/>
            </a:srgbClr>
          </a:solidFill>
        </p:spPr>
        <p:txBody>
          <a:bodyPr wrap="square" lIns="0" tIns="0" rIns="0" bIns="0" rtlCol="0"/>
          <a:lstStyle/>
          <a:p>
            <a:endParaRPr/>
          </a:p>
        </p:txBody>
      </p:sp>
      <p:sp>
        <p:nvSpPr>
          <p:cNvPr id="922" name="object 922"/>
          <p:cNvSpPr/>
          <p:nvPr/>
        </p:nvSpPr>
        <p:spPr>
          <a:xfrm>
            <a:off x="125292" y="1009662"/>
            <a:ext cx="29845" cy="29209"/>
          </a:xfrm>
          <a:custGeom>
            <a:avLst/>
            <a:gdLst/>
            <a:ahLst/>
            <a:cxnLst/>
            <a:rect l="l" t="t" r="r" b="b"/>
            <a:pathLst>
              <a:path w="29844" h="29209">
                <a:moveTo>
                  <a:pt x="23788" y="0"/>
                </a:moveTo>
                <a:lnTo>
                  <a:pt x="15321" y="403"/>
                </a:lnTo>
                <a:lnTo>
                  <a:pt x="5644" y="1209"/>
                </a:lnTo>
                <a:lnTo>
                  <a:pt x="0" y="6451"/>
                </a:lnTo>
                <a:lnTo>
                  <a:pt x="1209" y="16530"/>
                </a:lnTo>
                <a:lnTo>
                  <a:pt x="2419" y="24191"/>
                </a:lnTo>
                <a:lnTo>
                  <a:pt x="7660" y="29029"/>
                </a:lnTo>
                <a:lnTo>
                  <a:pt x="15724" y="29029"/>
                </a:lnTo>
                <a:lnTo>
                  <a:pt x="26207" y="28626"/>
                </a:lnTo>
                <a:lnTo>
                  <a:pt x="29836" y="21772"/>
                </a:lnTo>
                <a:lnTo>
                  <a:pt x="29836" y="12902"/>
                </a:lnTo>
                <a:lnTo>
                  <a:pt x="28223" y="4435"/>
                </a:lnTo>
                <a:lnTo>
                  <a:pt x="23788" y="0"/>
                </a:lnTo>
                <a:close/>
              </a:path>
            </a:pathLst>
          </a:custGeom>
          <a:solidFill>
            <a:srgbClr val="000A38">
              <a:alpha val="35998"/>
            </a:srgbClr>
          </a:solidFill>
        </p:spPr>
        <p:txBody>
          <a:bodyPr wrap="square" lIns="0" tIns="0" rIns="0" bIns="0" rtlCol="0"/>
          <a:lstStyle/>
          <a:p>
            <a:endParaRPr/>
          </a:p>
        </p:txBody>
      </p:sp>
      <p:sp>
        <p:nvSpPr>
          <p:cNvPr id="923" name="object 923"/>
          <p:cNvSpPr/>
          <p:nvPr/>
        </p:nvSpPr>
        <p:spPr>
          <a:xfrm>
            <a:off x="1891692" y="1041111"/>
            <a:ext cx="29845" cy="29845"/>
          </a:xfrm>
          <a:custGeom>
            <a:avLst/>
            <a:gdLst/>
            <a:ahLst/>
            <a:cxnLst/>
            <a:rect l="l" t="t" r="r" b="b"/>
            <a:pathLst>
              <a:path w="29844" h="29844">
                <a:moveTo>
                  <a:pt x="23385" y="0"/>
                </a:moveTo>
                <a:lnTo>
                  <a:pt x="13708" y="403"/>
                </a:lnTo>
                <a:lnTo>
                  <a:pt x="5241" y="403"/>
                </a:lnTo>
                <a:lnTo>
                  <a:pt x="1209" y="6451"/>
                </a:lnTo>
                <a:lnTo>
                  <a:pt x="806" y="14111"/>
                </a:lnTo>
                <a:lnTo>
                  <a:pt x="0" y="22578"/>
                </a:lnTo>
                <a:lnTo>
                  <a:pt x="4435" y="27820"/>
                </a:lnTo>
                <a:lnTo>
                  <a:pt x="12499" y="28626"/>
                </a:lnTo>
                <a:lnTo>
                  <a:pt x="21369" y="29836"/>
                </a:lnTo>
                <a:lnTo>
                  <a:pt x="27820" y="25804"/>
                </a:lnTo>
                <a:lnTo>
                  <a:pt x="29433" y="14918"/>
                </a:lnTo>
                <a:lnTo>
                  <a:pt x="28627" y="5644"/>
                </a:lnTo>
                <a:lnTo>
                  <a:pt x="23385" y="0"/>
                </a:lnTo>
                <a:close/>
              </a:path>
            </a:pathLst>
          </a:custGeom>
          <a:solidFill>
            <a:srgbClr val="000A38">
              <a:alpha val="35998"/>
            </a:srgbClr>
          </a:solidFill>
        </p:spPr>
        <p:txBody>
          <a:bodyPr wrap="square" lIns="0" tIns="0" rIns="0" bIns="0" rtlCol="0"/>
          <a:lstStyle/>
          <a:p>
            <a:endParaRPr/>
          </a:p>
        </p:txBody>
      </p:sp>
      <p:sp>
        <p:nvSpPr>
          <p:cNvPr id="924" name="object 924"/>
          <p:cNvSpPr/>
          <p:nvPr/>
        </p:nvSpPr>
        <p:spPr>
          <a:xfrm>
            <a:off x="2565029" y="997565"/>
            <a:ext cx="29209" cy="29845"/>
          </a:xfrm>
          <a:custGeom>
            <a:avLst/>
            <a:gdLst/>
            <a:ahLst/>
            <a:cxnLst/>
            <a:rect l="l" t="t" r="r" b="b"/>
            <a:pathLst>
              <a:path w="29210" h="29844">
                <a:moveTo>
                  <a:pt x="23385" y="0"/>
                </a:moveTo>
                <a:lnTo>
                  <a:pt x="13305" y="1209"/>
                </a:lnTo>
                <a:lnTo>
                  <a:pt x="5644" y="2015"/>
                </a:lnTo>
                <a:lnTo>
                  <a:pt x="403" y="7257"/>
                </a:lnTo>
                <a:lnTo>
                  <a:pt x="403" y="15321"/>
                </a:lnTo>
                <a:lnTo>
                  <a:pt x="0" y="25804"/>
                </a:lnTo>
                <a:lnTo>
                  <a:pt x="6854" y="29836"/>
                </a:lnTo>
                <a:lnTo>
                  <a:pt x="16127" y="29433"/>
                </a:lnTo>
                <a:lnTo>
                  <a:pt x="24594" y="29433"/>
                </a:lnTo>
                <a:lnTo>
                  <a:pt x="28626" y="23789"/>
                </a:lnTo>
                <a:lnTo>
                  <a:pt x="29030" y="15321"/>
                </a:lnTo>
                <a:lnTo>
                  <a:pt x="27820" y="6451"/>
                </a:lnTo>
                <a:lnTo>
                  <a:pt x="23385" y="0"/>
                </a:lnTo>
                <a:close/>
              </a:path>
            </a:pathLst>
          </a:custGeom>
          <a:solidFill>
            <a:srgbClr val="000A38">
              <a:alpha val="35998"/>
            </a:srgbClr>
          </a:solidFill>
        </p:spPr>
        <p:txBody>
          <a:bodyPr wrap="square" lIns="0" tIns="0" rIns="0" bIns="0" rtlCol="0"/>
          <a:lstStyle/>
          <a:p>
            <a:endParaRPr/>
          </a:p>
        </p:txBody>
      </p:sp>
      <p:sp>
        <p:nvSpPr>
          <p:cNvPr id="925" name="object 925"/>
          <p:cNvSpPr/>
          <p:nvPr/>
        </p:nvSpPr>
        <p:spPr>
          <a:xfrm>
            <a:off x="11720795" y="1125782"/>
            <a:ext cx="29845" cy="31115"/>
          </a:xfrm>
          <a:custGeom>
            <a:avLst/>
            <a:gdLst/>
            <a:ahLst/>
            <a:cxnLst/>
            <a:rect l="l" t="t" r="r" b="b"/>
            <a:pathLst>
              <a:path w="29845" h="31115">
                <a:moveTo>
                  <a:pt x="8064" y="0"/>
                </a:moveTo>
                <a:lnTo>
                  <a:pt x="2016" y="4838"/>
                </a:lnTo>
                <a:lnTo>
                  <a:pt x="403" y="14515"/>
                </a:lnTo>
                <a:lnTo>
                  <a:pt x="0" y="22982"/>
                </a:lnTo>
                <a:lnTo>
                  <a:pt x="4839" y="28224"/>
                </a:lnTo>
                <a:lnTo>
                  <a:pt x="21369" y="31046"/>
                </a:lnTo>
                <a:lnTo>
                  <a:pt x="28223" y="27014"/>
                </a:lnTo>
                <a:lnTo>
                  <a:pt x="29030" y="16531"/>
                </a:lnTo>
                <a:lnTo>
                  <a:pt x="29433" y="8467"/>
                </a:lnTo>
                <a:lnTo>
                  <a:pt x="25401" y="2419"/>
                </a:lnTo>
                <a:lnTo>
                  <a:pt x="17740" y="1209"/>
                </a:lnTo>
                <a:lnTo>
                  <a:pt x="8064" y="0"/>
                </a:lnTo>
                <a:close/>
              </a:path>
            </a:pathLst>
          </a:custGeom>
          <a:solidFill>
            <a:srgbClr val="000A38">
              <a:alpha val="35998"/>
            </a:srgbClr>
          </a:solidFill>
        </p:spPr>
        <p:txBody>
          <a:bodyPr wrap="square" lIns="0" tIns="0" rIns="0" bIns="0" rtlCol="0"/>
          <a:lstStyle/>
          <a:p>
            <a:endParaRPr/>
          </a:p>
        </p:txBody>
      </p:sp>
      <p:sp>
        <p:nvSpPr>
          <p:cNvPr id="926" name="object 926"/>
          <p:cNvSpPr/>
          <p:nvPr/>
        </p:nvSpPr>
        <p:spPr>
          <a:xfrm>
            <a:off x="8402092" y="1123766"/>
            <a:ext cx="29209" cy="29845"/>
          </a:xfrm>
          <a:custGeom>
            <a:avLst/>
            <a:gdLst/>
            <a:ahLst/>
            <a:cxnLst/>
            <a:rect l="l" t="t" r="r" b="b"/>
            <a:pathLst>
              <a:path w="29209" h="29844">
                <a:moveTo>
                  <a:pt x="12901" y="0"/>
                </a:moveTo>
                <a:lnTo>
                  <a:pt x="4434" y="1612"/>
                </a:lnTo>
                <a:lnTo>
                  <a:pt x="0" y="6047"/>
                </a:lnTo>
                <a:lnTo>
                  <a:pt x="402" y="14514"/>
                </a:lnTo>
                <a:lnTo>
                  <a:pt x="1208" y="24191"/>
                </a:lnTo>
                <a:lnTo>
                  <a:pt x="6450" y="29836"/>
                </a:lnTo>
                <a:lnTo>
                  <a:pt x="16530" y="28626"/>
                </a:lnTo>
                <a:lnTo>
                  <a:pt x="24190" y="27417"/>
                </a:lnTo>
                <a:lnTo>
                  <a:pt x="29029" y="22175"/>
                </a:lnTo>
                <a:lnTo>
                  <a:pt x="29029" y="3628"/>
                </a:lnTo>
                <a:lnTo>
                  <a:pt x="21772" y="403"/>
                </a:lnTo>
                <a:lnTo>
                  <a:pt x="12901" y="0"/>
                </a:lnTo>
                <a:close/>
              </a:path>
            </a:pathLst>
          </a:custGeom>
          <a:solidFill>
            <a:srgbClr val="000A38">
              <a:alpha val="35998"/>
            </a:srgbClr>
          </a:solidFill>
        </p:spPr>
        <p:txBody>
          <a:bodyPr wrap="square" lIns="0" tIns="0" rIns="0" bIns="0" rtlCol="0"/>
          <a:lstStyle/>
          <a:p>
            <a:endParaRPr/>
          </a:p>
        </p:txBody>
      </p:sp>
      <p:sp>
        <p:nvSpPr>
          <p:cNvPr id="927" name="object 927"/>
          <p:cNvSpPr/>
          <p:nvPr/>
        </p:nvSpPr>
        <p:spPr>
          <a:xfrm>
            <a:off x="7182426" y="1126588"/>
            <a:ext cx="29845" cy="29845"/>
          </a:xfrm>
          <a:custGeom>
            <a:avLst/>
            <a:gdLst/>
            <a:ahLst/>
            <a:cxnLst/>
            <a:rect l="l" t="t" r="r" b="b"/>
            <a:pathLst>
              <a:path w="29845" h="29844">
                <a:moveTo>
                  <a:pt x="14514" y="0"/>
                </a:moveTo>
                <a:lnTo>
                  <a:pt x="6047" y="0"/>
                </a:lnTo>
                <a:lnTo>
                  <a:pt x="1612" y="5241"/>
                </a:lnTo>
                <a:lnTo>
                  <a:pt x="0" y="20966"/>
                </a:lnTo>
                <a:lnTo>
                  <a:pt x="3628" y="27013"/>
                </a:lnTo>
                <a:lnTo>
                  <a:pt x="11692" y="28223"/>
                </a:lnTo>
                <a:lnTo>
                  <a:pt x="20965" y="29836"/>
                </a:lnTo>
                <a:lnTo>
                  <a:pt x="27820" y="26207"/>
                </a:lnTo>
                <a:lnTo>
                  <a:pt x="29432" y="15724"/>
                </a:lnTo>
                <a:lnTo>
                  <a:pt x="29029" y="6451"/>
                </a:lnTo>
                <a:lnTo>
                  <a:pt x="24191" y="403"/>
                </a:lnTo>
                <a:lnTo>
                  <a:pt x="14514" y="0"/>
                </a:lnTo>
                <a:close/>
              </a:path>
            </a:pathLst>
          </a:custGeom>
          <a:solidFill>
            <a:srgbClr val="000A38">
              <a:alpha val="35998"/>
            </a:srgbClr>
          </a:solidFill>
        </p:spPr>
        <p:txBody>
          <a:bodyPr wrap="square" lIns="0" tIns="0" rIns="0" bIns="0" rtlCol="0"/>
          <a:lstStyle/>
          <a:p>
            <a:endParaRPr/>
          </a:p>
        </p:txBody>
      </p:sp>
      <p:sp>
        <p:nvSpPr>
          <p:cNvPr id="928" name="object 928"/>
          <p:cNvSpPr/>
          <p:nvPr/>
        </p:nvSpPr>
        <p:spPr>
          <a:xfrm>
            <a:off x="16132562" y="1202389"/>
            <a:ext cx="29845" cy="29845"/>
          </a:xfrm>
          <a:custGeom>
            <a:avLst/>
            <a:gdLst/>
            <a:ahLst/>
            <a:cxnLst/>
            <a:rect l="l" t="t" r="r" b="b"/>
            <a:pathLst>
              <a:path w="29844" h="29844">
                <a:moveTo>
                  <a:pt x="16127" y="0"/>
                </a:moveTo>
                <a:lnTo>
                  <a:pt x="5240" y="806"/>
                </a:lnTo>
                <a:lnTo>
                  <a:pt x="0" y="4838"/>
                </a:lnTo>
                <a:lnTo>
                  <a:pt x="0" y="22579"/>
                </a:lnTo>
                <a:lnTo>
                  <a:pt x="4435" y="29433"/>
                </a:lnTo>
                <a:lnTo>
                  <a:pt x="14515" y="28627"/>
                </a:lnTo>
                <a:lnTo>
                  <a:pt x="22579" y="28224"/>
                </a:lnTo>
                <a:lnTo>
                  <a:pt x="27418" y="23385"/>
                </a:lnTo>
                <a:lnTo>
                  <a:pt x="28223" y="15321"/>
                </a:lnTo>
                <a:lnTo>
                  <a:pt x="29432" y="4435"/>
                </a:lnTo>
                <a:lnTo>
                  <a:pt x="21772" y="1612"/>
                </a:lnTo>
                <a:lnTo>
                  <a:pt x="16127" y="0"/>
                </a:lnTo>
                <a:close/>
              </a:path>
            </a:pathLst>
          </a:custGeom>
          <a:solidFill>
            <a:srgbClr val="000A38">
              <a:alpha val="35998"/>
            </a:srgbClr>
          </a:solidFill>
        </p:spPr>
        <p:txBody>
          <a:bodyPr wrap="square" lIns="0" tIns="0" rIns="0" bIns="0" rtlCol="0"/>
          <a:lstStyle/>
          <a:p>
            <a:endParaRPr/>
          </a:p>
        </p:txBody>
      </p:sp>
      <p:sp>
        <p:nvSpPr>
          <p:cNvPr id="929" name="object 929"/>
          <p:cNvSpPr/>
          <p:nvPr/>
        </p:nvSpPr>
        <p:spPr>
          <a:xfrm>
            <a:off x="14911686" y="1205212"/>
            <a:ext cx="31115" cy="29209"/>
          </a:xfrm>
          <a:custGeom>
            <a:avLst/>
            <a:gdLst/>
            <a:ahLst/>
            <a:cxnLst/>
            <a:rect l="l" t="t" r="r" b="b"/>
            <a:pathLst>
              <a:path w="31115" h="29209">
                <a:moveTo>
                  <a:pt x="15725" y="0"/>
                </a:moveTo>
                <a:lnTo>
                  <a:pt x="6854" y="0"/>
                </a:lnTo>
                <a:lnTo>
                  <a:pt x="2419" y="4838"/>
                </a:lnTo>
                <a:lnTo>
                  <a:pt x="1209" y="12498"/>
                </a:lnTo>
                <a:lnTo>
                  <a:pt x="0" y="22175"/>
                </a:lnTo>
                <a:lnTo>
                  <a:pt x="4837" y="28223"/>
                </a:lnTo>
                <a:lnTo>
                  <a:pt x="14917" y="28626"/>
                </a:lnTo>
                <a:lnTo>
                  <a:pt x="22578" y="28626"/>
                </a:lnTo>
                <a:lnTo>
                  <a:pt x="28626" y="24594"/>
                </a:lnTo>
                <a:lnTo>
                  <a:pt x="29433" y="16530"/>
                </a:lnTo>
                <a:lnTo>
                  <a:pt x="30642" y="6854"/>
                </a:lnTo>
                <a:lnTo>
                  <a:pt x="24997" y="1209"/>
                </a:lnTo>
                <a:lnTo>
                  <a:pt x="15725" y="0"/>
                </a:lnTo>
                <a:close/>
              </a:path>
            </a:pathLst>
          </a:custGeom>
          <a:solidFill>
            <a:srgbClr val="000A38">
              <a:alpha val="35998"/>
            </a:srgbClr>
          </a:solidFill>
        </p:spPr>
        <p:txBody>
          <a:bodyPr wrap="square" lIns="0" tIns="0" rIns="0" bIns="0" rtlCol="0"/>
          <a:lstStyle/>
          <a:p>
            <a:endParaRPr/>
          </a:p>
        </p:txBody>
      </p:sp>
      <p:sp>
        <p:nvSpPr>
          <p:cNvPr id="930" name="object 930"/>
          <p:cNvSpPr/>
          <p:nvPr/>
        </p:nvSpPr>
        <p:spPr>
          <a:xfrm>
            <a:off x="11589354" y="1202389"/>
            <a:ext cx="29845" cy="28575"/>
          </a:xfrm>
          <a:custGeom>
            <a:avLst/>
            <a:gdLst/>
            <a:ahLst/>
            <a:cxnLst/>
            <a:rect l="l" t="t" r="r" b="b"/>
            <a:pathLst>
              <a:path w="29845" h="28575">
                <a:moveTo>
                  <a:pt x="14917" y="0"/>
                </a:moveTo>
                <a:lnTo>
                  <a:pt x="6853" y="0"/>
                </a:lnTo>
                <a:lnTo>
                  <a:pt x="1209" y="4031"/>
                </a:lnTo>
                <a:lnTo>
                  <a:pt x="805" y="12095"/>
                </a:lnTo>
                <a:lnTo>
                  <a:pt x="0" y="21369"/>
                </a:lnTo>
                <a:lnTo>
                  <a:pt x="4434" y="28223"/>
                </a:lnTo>
                <a:lnTo>
                  <a:pt x="24190" y="28223"/>
                </a:lnTo>
                <a:lnTo>
                  <a:pt x="29432" y="22175"/>
                </a:lnTo>
                <a:lnTo>
                  <a:pt x="29029" y="12498"/>
                </a:lnTo>
                <a:lnTo>
                  <a:pt x="28626" y="4435"/>
                </a:lnTo>
                <a:lnTo>
                  <a:pt x="22578" y="806"/>
                </a:lnTo>
                <a:lnTo>
                  <a:pt x="14917" y="0"/>
                </a:lnTo>
                <a:close/>
              </a:path>
            </a:pathLst>
          </a:custGeom>
          <a:solidFill>
            <a:srgbClr val="000A38">
              <a:alpha val="35998"/>
            </a:srgbClr>
          </a:solidFill>
        </p:spPr>
        <p:txBody>
          <a:bodyPr wrap="square" lIns="0" tIns="0" rIns="0" bIns="0" rtlCol="0"/>
          <a:lstStyle/>
          <a:p>
            <a:endParaRPr/>
          </a:p>
        </p:txBody>
      </p:sp>
      <p:sp>
        <p:nvSpPr>
          <p:cNvPr id="931" name="object 931"/>
          <p:cNvSpPr/>
          <p:nvPr/>
        </p:nvSpPr>
        <p:spPr>
          <a:xfrm>
            <a:off x="10501531" y="1130217"/>
            <a:ext cx="29845" cy="29845"/>
          </a:xfrm>
          <a:custGeom>
            <a:avLst/>
            <a:gdLst/>
            <a:ahLst/>
            <a:cxnLst/>
            <a:rect l="l" t="t" r="r" b="b"/>
            <a:pathLst>
              <a:path w="29845" h="29844">
                <a:moveTo>
                  <a:pt x="8871" y="0"/>
                </a:moveTo>
                <a:lnTo>
                  <a:pt x="1209" y="4031"/>
                </a:lnTo>
                <a:lnTo>
                  <a:pt x="403" y="14111"/>
                </a:lnTo>
                <a:lnTo>
                  <a:pt x="0" y="23788"/>
                </a:lnTo>
                <a:lnTo>
                  <a:pt x="5645" y="29433"/>
                </a:lnTo>
                <a:lnTo>
                  <a:pt x="23788" y="29433"/>
                </a:lnTo>
                <a:lnTo>
                  <a:pt x="27417" y="23385"/>
                </a:lnTo>
                <a:lnTo>
                  <a:pt x="29030" y="17740"/>
                </a:lnTo>
                <a:lnTo>
                  <a:pt x="29836" y="7660"/>
                </a:lnTo>
                <a:lnTo>
                  <a:pt x="25804" y="2015"/>
                </a:lnTo>
                <a:lnTo>
                  <a:pt x="17741" y="1209"/>
                </a:lnTo>
                <a:lnTo>
                  <a:pt x="8871" y="0"/>
                </a:lnTo>
                <a:close/>
              </a:path>
            </a:pathLst>
          </a:custGeom>
          <a:solidFill>
            <a:srgbClr val="000A38">
              <a:alpha val="35998"/>
            </a:srgbClr>
          </a:solidFill>
        </p:spPr>
        <p:txBody>
          <a:bodyPr wrap="square" lIns="0" tIns="0" rIns="0" bIns="0" rtlCol="0"/>
          <a:lstStyle/>
          <a:p>
            <a:endParaRPr/>
          </a:p>
        </p:txBody>
      </p:sp>
      <p:sp>
        <p:nvSpPr>
          <p:cNvPr id="932" name="object 932"/>
          <p:cNvSpPr/>
          <p:nvPr/>
        </p:nvSpPr>
        <p:spPr>
          <a:xfrm>
            <a:off x="5756323" y="1076996"/>
            <a:ext cx="29845" cy="29845"/>
          </a:xfrm>
          <a:custGeom>
            <a:avLst/>
            <a:gdLst/>
            <a:ahLst/>
            <a:cxnLst/>
            <a:rect l="l" t="t" r="r" b="b"/>
            <a:pathLst>
              <a:path w="29845" h="29844">
                <a:moveTo>
                  <a:pt x="23385" y="0"/>
                </a:moveTo>
                <a:lnTo>
                  <a:pt x="13708" y="403"/>
                </a:lnTo>
                <a:lnTo>
                  <a:pt x="5241" y="403"/>
                </a:lnTo>
                <a:lnTo>
                  <a:pt x="1209" y="6451"/>
                </a:lnTo>
                <a:lnTo>
                  <a:pt x="806" y="14111"/>
                </a:lnTo>
                <a:lnTo>
                  <a:pt x="0" y="22578"/>
                </a:lnTo>
                <a:lnTo>
                  <a:pt x="4435" y="27820"/>
                </a:lnTo>
                <a:lnTo>
                  <a:pt x="12498" y="28626"/>
                </a:lnTo>
                <a:lnTo>
                  <a:pt x="21369" y="29432"/>
                </a:lnTo>
                <a:lnTo>
                  <a:pt x="28223" y="25401"/>
                </a:lnTo>
                <a:lnTo>
                  <a:pt x="29433" y="14918"/>
                </a:lnTo>
                <a:lnTo>
                  <a:pt x="28626" y="5644"/>
                </a:lnTo>
                <a:lnTo>
                  <a:pt x="23385" y="0"/>
                </a:lnTo>
                <a:close/>
              </a:path>
            </a:pathLst>
          </a:custGeom>
          <a:solidFill>
            <a:srgbClr val="000A38">
              <a:alpha val="35998"/>
            </a:srgbClr>
          </a:solidFill>
        </p:spPr>
        <p:txBody>
          <a:bodyPr wrap="square" lIns="0" tIns="0" rIns="0" bIns="0" rtlCol="0"/>
          <a:lstStyle/>
          <a:p>
            <a:endParaRPr/>
          </a:p>
        </p:txBody>
      </p:sp>
      <p:sp>
        <p:nvSpPr>
          <p:cNvPr id="933" name="object 933"/>
          <p:cNvSpPr/>
          <p:nvPr/>
        </p:nvSpPr>
        <p:spPr>
          <a:xfrm>
            <a:off x="6975989" y="1072963"/>
            <a:ext cx="29845" cy="31115"/>
          </a:xfrm>
          <a:custGeom>
            <a:avLst/>
            <a:gdLst/>
            <a:ahLst/>
            <a:cxnLst/>
            <a:rect l="l" t="t" r="r" b="b"/>
            <a:pathLst>
              <a:path w="29845" h="31115">
                <a:moveTo>
                  <a:pt x="7257" y="0"/>
                </a:moveTo>
                <a:lnTo>
                  <a:pt x="806" y="4435"/>
                </a:lnTo>
                <a:lnTo>
                  <a:pt x="403" y="14918"/>
                </a:lnTo>
                <a:lnTo>
                  <a:pt x="0" y="22982"/>
                </a:lnTo>
                <a:lnTo>
                  <a:pt x="4031" y="29030"/>
                </a:lnTo>
                <a:lnTo>
                  <a:pt x="12095" y="29836"/>
                </a:lnTo>
                <a:lnTo>
                  <a:pt x="21772" y="30642"/>
                </a:lnTo>
                <a:lnTo>
                  <a:pt x="27417" y="25401"/>
                </a:lnTo>
                <a:lnTo>
                  <a:pt x="29030" y="16127"/>
                </a:lnTo>
                <a:lnTo>
                  <a:pt x="29432" y="7660"/>
                </a:lnTo>
                <a:lnTo>
                  <a:pt x="24594" y="2822"/>
                </a:lnTo>
                <a:lnTo>
                  <a:pt x="16934" y="1612"/>
                </a:lnTo>
                <a:lnTo>
                  <a:pt x="7257" y="0"/>
                </a:lnTo>
                <a:close/>
              </a:path>
            </a:pathLst>
          </a:custGeom>
          <a:solidFill>
            <a:srgbClr val="000A38">
              <a:alpha val="35998"/>
            </a:srgbClr>
          </a:solidFill>
        </p:spPr>
        <p:txBody>
          <a:bodyPr wrap="square" lIns="0" tIns="0" rIns="0" bIns="0" rtlCol="0"/>
          <a:lstStyle/>
          <a:p>
            <a:endParaRPr/>
          </a:p>
        </p:txBody>
      </p:sp>
      <p:sp>
        <p:nvSpPr>
          <p:cNvPr id="934" name="object 934"/>
          <p:cNvSpPr/>
          <p:nvPr/>
        </p:nvSpPr>
        <p:spPr>
          <a:xfrm>
            <a:off x="6091782" y="1059658"/>
            <a:ext cx="29845" cy="29209"/>
          </a:xfrm>
          <a:custGeom>
            <a:avLst/>
            <a:gdLst/>
            <a:ahLst/>
            <a:cxnLst/>
            <a:rect l="l" t="t" r="r" b="b"/>
            <a:pathLst>
              <a:path w="29845" h="29209">
                <a:moveTo>
                  <a:pt x="14918" y="0"/>
                </a:moveTo>
                <a:lnTo>
                  <a:pt x="6451" y="0"/>
                </a:lnTo>
                <a:lnTo>
                  <a:pt x="1209" y="4031"/>
                </a:lnTo>
                <a:lnTo>
                  <a:pt x="806" y="12095"/>
                </a:lnTo>
                <a:lnTo>
                  <a:pt x="0" y="21369"/>
                </a:lnTo>
                <a:lnTo>
                  <a:pt x="4435" y="28626"/>
                </a:lnTo>
                <a:lnTo>
                  <a:pt x="24191" y="28626"/>
                </a:lnTo>
                <a:lnTo>
                  <a:pt x="29433" y="22578"/>
                </a:lnTo>
                <a:lnTo>
                  <a:pt x="28626" y="4435"/>
                </a:lnTo>
                <a:lnTo>
                  <a:pt x="22578" y="1209"/>
                </a:lnTo>
                <a:lnTo>
                  <a:pt x="14918" y="0"/>
                </a:lnTo>
                <a:close/>
              </a:path>
            </a:pathLst>
          </a:custGeom>
          <a:solidFill>
            <a:srgbClr val="000A38">
              <a:alpha val="35998"/>
            </a:srgbClr>
          </a:solidFill>
        </p:spPr>
        <p:txBody>
          <a:bodyPr wrap="square" lIns="0" tIns="0" rIns="0" bIns="0" rtlCol="0"/>
          <a:lstStyle/>
          <a:p>
            <a:endParaRPr/>
          </a:p>
        </p:txBody>
      </p:sp>
      <p:sp>
        <p:nvSpPr>
          <p:cNvPr id="935" name="object 935"/>
          <p:cNvSpPr/>
          <p:nvPr/>
        </p:nvSpPr>
        <p:spPr>
          <a:xfrm>
            <a:off x="5209992" y="1045143"/>
            <a:ext cx="29845" cy="29845"/>
          </a:xfrm>
          <a:custGeom>
            <a:avLst/>
            <a:gdLst/>
            <a:ahLst/>
            <a:cxnLst/>
            <a:rect l="l" t="t" r="r" b="b"/>
            <a:pathLst>
              <a:path w="29845" h="29844">
                <a:moveTo>
                  <a:pt x="23788" y="0"/>
                </a:moveTo>
                <a:lnTo>
                  <a:pt x="15724" y="403"/>
                </a:lnTo>
                <a:lnTo>
                  <a:pt x="6047" y="806"/>
                </a:lnTo>
                <a:lnTo>
                  <a:pt x="0" y="6047"/>
                </a:lnTo>
                <a:lnTo>
                  <a:pt x="1209" y="16127"/>
                </a:lnTo>
                <a:lnTo>
                  <a:pt x="2015" y="23788"/>
                </a:lnTo>
                <a:lnTo>
                  <a:pt x="7257" y="28626"/>
                </a:lnTo>
                <a:lnTo>
                  <a:pt x="15321" y="29029"/>
                </a:lnTo>
                <a:lnTo>
                  <a:pt x="25804" y="29433"/>
                </a:lnTo>
                <a:lnTo>
                  <a:pt x="28626" y="21772"/>
                </a:lnTo>
                <a:lnTo>
                  <a:pt x="29836" y="14918"/>
                </a:lnTo>
                <a:lnTo>
                  <a:pt x="28626" y="4838"/>
                </a:lnTo>
                <a:lnTo>
                  <a:pt x="23788" y="0"/>
                </a:lnTo>
                <a:close/>
              </a:path>
            </a:pathLst>
          </a:custGeom>
          <a:solidFill>
            <a:srgbClr val="000A38">
              <a:alpha val="35998"/>
            </a:srgbClr>
          </a:solidFill>
        </p:spPr>
        <p:txBody>
          <a:bodyPr wrap="square" lIns="0" tIns="0" rIns="0" bIns="0" rtlCol="0"/>
          <a:lstStyle/>
          <a:p>
            <a:endParaRPr/>
          </a:p>
        </p:txBody>
      </p:sp>
      <p:sp>
        <p:nvSpPr>
          <p:cNvPr id="936" name="object 936"/>
          <p:cNvSpPr/>
          <p:nvPr/>
        </p:nvSpPr>
        <p:spPr>
          <a:xfrm>
            <a:off x="12605005" y="1140700"/>
            <a:ext cx="29845" cy="29209"/>
          </a:xfrm>
          <a:custGeom>
            <a:avLst/>
            <a:gdLst/>
            <a:ahLst/>
            <a:cxnLst/>
            <a:rect l="l" t="t" r="r" b="b"/>
            <a:pathLst>
              <a:path w="29845" h="29209">
                <a:moveTo>
                  <a:pt x="24594" y="0"/>
                </a:moveTo>
                <a:lnTo>
                  <a:pt x="14514" y="403"/>
                </a:lnTo>
                <a:lnTo>
                  <a:pt x="6450" y="806"/>
                </a:lnTo>
                <a:lnTo>
                  <a:pt x="1208" y="5644"/>
                </a:lnTo>
                <a:lnTo>
                  <a:pt x="805" y="13708"/>
                </a:lnTo>
                <a:lnTo>
                  <a:pt x="0" y="23788"/>
                </a:lnTo>
                <a:lnTo>
                  <a:pt x="6047" y="28626"/>
                </a:lnTo>
                <a:lnTo>
                  <a:pt x="15724" y="29030"/>
                </a:lnTo>
                <a:lnTo>
                  <a:pt x="23788" y="29029"/>
                </a:lnTo>
                <a:lnTo>
                  <a:pt x="27820" y="23788"/>
                </a:lnTo>
                <a:lnTo>
                  <a:pt x="29432" y="16530"/>
                </a:lnTo>
                <a:lnTo>
                  <a:pt x="28626" y="6451"/>
                </a:lnTo>
                <a:lnTo>
                  <a:pt x="24594" y="0"/>
                </a:lnTo>
                <a:close/>
              </a:path>
            </a:pathLst>
          </a:custGeom>
          <a:solidFill>
            <a:srgbClr val="000A38">
              <a:alpha val="35998"/>
            </a:srgbClr>
          </a:solidFill>
        </p:spPr>
        <p:txBody>
          <a:bodyPr wrap="square" lIns="0" tIns="0" rIns="0" bIns="0" rtlCol="0"/>
          <a:lstStyle/>
          <a:p>
            <a:endParaRPr/>
          </a:p>
        </p:txBody>
      </p:sp>
      <p:sp>
        <p:nvSpPr>
          <p:cNvPr id="937" name="object 937"/>
          <p:cNvSpPr/>
          <p:nvPr/>
        </p:nvSpPr>
        <p:spPr>
          <a:xfrm>
            <a:off x="9282269" y="1138281"/>
            <a:ext cx="29209" cy="29845"/>
          </a:xfrm>
          <a:custGeom>
            <a:avLst/>
            <a:gdLst/>
            <a:ahLst/>
            <a:cxnLst/>
            <a:rect l="l" t="t" r="r" b="b"/>
            <a:pathLst>
              <a:path w="29209" h="29844">
                <a:moveTo>
                  <a:pt x="15724" y="0"/>
                </a:moveTo>
                <a:lnTo>
                  <a:pt x="6854" y="403"/>
                </a:lnTo>
                <a:lnTo>
                  <a:pt x="0" y="4031"/>
                </a:lnTo>
                <a:lnTo>
                  <a:pt x="402" y="14514"/>
                </a:lnTo>
                <a:lnTo>
                  <a:pt x="402" y="22578"/>
                </a:lnTo>
                <a:lnTo>
                  <a:pt x="5644" y="27820"/>
                </a:lnTo>
                <a:lnTo>
                  <a:pt x="13304" y="28626"/>
                </a:lnTo>
                <a:lnTo>
                  <a:pt x="23384" y="29836"/>
                </a:lnTo>
                <a:lnTo>
                  <a:pt x="28626" y="23788"/>
                </a:lnTo>
                <a:lnTo>
                  <a:pt x="29028" y="14111"/>
                </a:lnTo>
                <a:lnTo>
                  <a:pt x="29030" y="5644"/>
                </a:lnTo>
                <a:lnTo>
                  <a:pt x="24191" y="806"/>
                </a:lnTo>
                <a:lnTo>
                  <a:pt x="15724" y="0"/>
                </a:lnTo>
                <a:close/>
              </a:path>
            </a:pathLst>
          </a:custGeom>
          <a:solidFill>
            <a:srgbClr val="000A38">
              <a:alpha val="35998"/>
            </a:srgbClr>
          </a:solidFill>
        </p:spPr>
        <p:txBody>
          <a:bodyPr wrap="square" lIns="0" tIns="0" rIns="0" bIns="0" rtlCol="0"/>
          <a:lstStyle/>
          <a:p>
            <a:endParaRPr/>
          </a:p>
        </p:txBody>
      </p:sp>
      <p:sp>
        <p:nvSpPr>
          <p:cNvPr id="938" name="object 938"/>
          <p:cNvSpPr/>
          <p:nvPr/>
        </p:nvSpPr>
        <p:spPr>
          <a:xfrm>
            <a:off x="4872115" y="1062480"/>
            <a:ext cx="29845" cy="29845"/>
          </a:xfrm>
          <a:custGeom>
            <a:avLst/>
            <a:gdLst/>
            <a:ahLst/>
            <a:cxnLst/>
            <a:rect l="l" t="t" r="r" b="b"/>
            <a:pathLst>
              <a:path w="29845" h="29844">
                <a:moveTo>
                  <a:pt x="14514" y="0"/>
                </a:moveTo>
                <a:lnTo>
                  <a:pt x="3628" y="1209"/>
                </a:lnTo>
                <a:lnTo>
                  <a:pt x="0" y="8063"/>
                </a:lnTo>
                <a:lnTo>
                  <a:pt x="806" y="16934"/>
                </a:lnTo>
                <a:lnTo>
                  <a:pt x="1612" y="24997"/>
                </a:lnTo>
                <a:lnTo>
                  <a:pt x="7257" y="29433"/>
                </a:lnTo>
                <a:lnTo>
                  <a:pt x="22981" y="27820"/>
                </a:lnTo>
                <a:lnTo>
                  <a:pt x="29029" y="23788"/>
                </a:lnTo>
                <a:lnTo>
                  <a:pt x="29029" y="15724"/>
                </a:lnTo>
                <a:lnTo>
                  <a:pt x="29433" y="6047"/>
                </a:lnTo>
                <a:lnTo>
                  <a:pt x="23788" y="806"/>
                </a:lnTo>
                <a:lnTo>
                  <a:pt x="14514" y="0"/>
                </a:lnTo>
                <a:close/>
              </a:path>
            </a:pathLst>
          </a:custGeom>
          <a:solidFill>
            <a:srgbClr val="000A38">
              <a:alpha val="35998"/>
            </a:srgbClr>
          </a:solidFill>
        </p:spPr>
        <p:txBody>
          <a:bodyPr wrap="square" lIns="0" tIns="0" rIns="0" bIns="0" rtlCol="0"/>
          <a:lstStyle/>
          <a:p>
            <a:endParaRPr/>
          </a:p>
        </p:txBody>
      </p:sp>
      <p:sp>
        <p:nvSpPr>
          <p:cNvPr id="939" name="object 939"/>
          <p:cNvSpPr/>
          <p:nvPr/>
        </p:nvSpPr>
        <p:spPr>
          <a:xfrm>
            <a:off x="13693632" y="1211663"/>
            <a:ext cx="29209" cy="29845"/>
          </a:xfrm>
          <a:custGeom>
            <a:avLst/>
            <a:gdLst/>
            <a:ahLst/>
            <a:cxnLst/>
            <a:rect l="l" t="t" r="r" b="b"/>
            <a:pathLst>
              <a:path w="29209" h="29844">
                <a:moveTo>
                  <a:pt x="22175" y="0"/>
                </a:moveTo>
                <a:lnTo>
                  <a:pt x="12499" y="806"/>
                </a:lnTo>
                <a:lnTo>
                  <a:pt x="4435" y="1209"/>
                </a:lnTo>
                <a:lnTo>
                  <a:pt x="0" y="7257"/>
                </a:lnTo>
                <a:lnTo>
                  <a:pt x="0" y="24997"/>
                </a:lnTo>
                <a:lnTo>
                  <a:pt x="5644" y="29836"/>
                </a:lnTo>
                <a:lnTo>
                  <a:pt x="15724" y="29029"/>
                </a:lnTo>
                <a:lnTo>
                  <a:pt x="23385" y="28626"/>
                </a:lnTo>
                <a:lnTo>
                  <a:pt x="28224" y="23788"/>
                </a:lnTo>
                <a:lnTo>
                  <a:pt x="28627" y="14918"/>
                </a:lnTo>
                <a:lnTo>
                  <a:pt x="27417" y="5644"/>
                </a:lnTo>
                <a:lnTo>
                  <a:pt x="22175" y="0"/>
                </a:lnTo>
                <a:close/>
              </a:path>
            </a:pathLst>
          </a:custGeom>
          <a:solidFill>
            <a:srgbClr val="000A38">
              <a:alpha val="35998"/>
            </a:srgbClr>
          </a:solidFill>
        </p:spPr>
        <p:txBody>
          <a:bodyPr wrap="square" lIns="0" tIns="0" rIns="0" bIns="0" rtlCol="0"/>
          <a:lstStyle/>
          <a:p>
            <a:endParaRPr/>
          </a:p>
        </p:txBody>
      </p:sp>
      <p:sp>
        <p:nvSpPr>
          <p:cNvPr id="940" name="object 940"/>
          <p:cNvSpPr/>
          <p:nvPr/>
        </p:nvSpPr>
        <p:spPr>
          <a:xfrm>
            <a:off x="3991535" y="1047965"/>
            <a:ext cx="29845" cy="29845"/>
          </a:xfrm>
          <a:custGeom>
            <a:avLst/>
            <a:gdLst/>
            <a:ahLst/>
            <a:cxnLst/>
            <a:rect l="l" t="t" r="r" b="b"/>
            <a:pathLst>
              <a:path w="29845" h="29844">
                <a:moveTo>
                  <a:pt x="5644" y="0"/>
                </a:moveTo>
                <a:lnTo>
                  <a:pt x="0" y="5644"/>
                </a:lnTo>
                <a:lnTo>
                  <a:pt x="0" y="24192"/>
                </a:lnTo>
                <a:lnTo>
                  <a:pt x="5644" y="27821"/>
                </a:lnTo>
                <a:lnTo>
                  <a:pt x="13305" y="29030"/>
                </a:lnTo>
                <a:lnTo>
                  <a:pt x="21369" y="29433"/>
                </a:lnTo>
                <a:lnTo>
                  <a:pt x="27014" y="25401"/>
                </a:lnTo>
                <a:lnTo>
                  <a:pt x="28223" y="17740"/>
                </a:lnTo>
                <a:lnTo>
                  <a:pt x="29433" y="8870"/>
                </a:lnTo>
                <a:lnTo>
                  <a:pt x="25401" y="1209"/>
                </a:lnTo>
                <a:lnTo>
                  <a:pt x="15321" y="403"/>
                </a:lnTo>
                <a:lnTo>
                  <a:pt x="5644" y="0"/>
                </a:lnTo>
                <a:close/>
              </a:path>
            </a:pathLst>
          </a:custGeom>
          <a:solidFill>
            <a:srgbClr val="000A38">
              <a:alpha val="35998"/>
            </a:srgbClr>
          </a:solidFill>
        </p:spPr>
        <p:txBody>
          <a:bodyPr wrap="square" lIns="0" tIns="0" rIns="0" bIns="0" rtlCol="0"/>
          <a:lstStyle/>
          <a:p>
            <a:endParaRPr/>
          </a:p>
        </p:txBody>
      </p:sp>
      <p:sp>
        <p:nvSpPr>
          <p:cNvPr id="941" name="object 941"/>
          <p:cNvSpPr/>
          <p:nvPr/>
        </p:nvSpPr>
        <p:spPr>
          <a:xfrm>
            <a:off x="671622" y="1045143"/>
            <a:ext cx="29845" cy="29845"/>
          </a:xfrm>
          <a:custGeom>
            <a:avLst/>
            <a:gdLst/>
            <a:ahLst/>
            <a:cxnLst/>
            <a:rect l="l" t="t" r="r" b="b"/>
            <a:pathLst>
              <a:path w="29845" h="29844">
                <a:moveTo>
                  <a:pt x="20966" y="0"/>
                </a:moveTo>
                <a:lnTo>
                  <a:pt x="11692" y="1209"/>
                </a:lnTo>
                <a:lnTo>
                  <a:pt x="3225" y="2419"/>
                </a:lnTo>
                <a:lnTo>
                  <a:pt x="0" y="8870"/>
                </a:lnTo>
                <a:lnTo>
                  <a:pt x="1209" y="16934"/>
                </a:lnTo>
                <a:lnTo>
                  <a:pt x="3225" y="24998"/>
                </a:lnTo>
                <a:lnTo>
                  <a:pt x="8870" y="28223"/>
                </a:lnTo>
                <a:lnTo>
                  <a:pt x="14918" y="29433"/>
                </a:lnTo>
                <a:lnTo>
                  <a:pt x="24191" y="27014"/>
                </a:lnTo>
                <a:lnTo>
                  <a:pt x="29836" y="22579"/>
                </a:lnTo>
                <a:lnTo>
                  <a:pt x="29030" y="14111"/>
                </a:lnTo>
                <a:lnTo>
                  <a:pt x="28223" y="3628"/>
                </a:lnTo>
                <a:lnTo>
                  <a:pt x="20966" y="0"/>
                </a:lnTo>
                <a:close/>
              </a:path>
            </a:pathLst>
          </a:custGeom>
          <a:solidFill>
            <a:srgbClr val="000A38">
              <a:alpha val="35998"/>
            </a:srgbClr>
          </a:solidFill>
        </p:spPr>
        <p:txBody>
          <a:bodyPr wrap="square" lIns="0" tIns="0" rIns="0" bIns="0" rtlCol="0"/>
          <a:lstStyle/>
          <a:p>
            <a:endParaRPr/>
          </a:p>
        </p:txBody>
      </p:sp>
      <p:sp>
        <p:nvSpPr>
          <p:cNvPr id="942" name="object 942"/>
          <p:cNvSpPr/>
          <p:nvPr/>
        </p:nvSpPr>
        <p:spPr>
          <a:xfrm>
            <a:off x="11382515" y="1147151"/>
            <a:ext cx="30480" cy="31750"/>
          </a:xfrm>
          <a:custGeom>
            <a:avLst/>
            <a:gdLst/>
            <a:ahLst/>
            <a:cxnLst/>
            <a:rect l="l" t="t" r="r" b="b"/>
            <a:pathLst>
              <a:path w="30479" h="31750">
                <a:moveTo>
                  <a:pt x="21368" y="0"/>
                </a:moveTo>
                <a:lnTo>
                  <a:pt x="11692" y="1612"/>
                </a:lnTo>
                <a:lnTo>
                  <a:pt x="3628" y="3225"/>
                </a:lnTo>
                <a:lnTo>
                  <a:pt x="0" y="9676"/>
                </a:lnTo>
                <a:lnTo>
                  <a:pt x="806" y="17337"/>
                </a:lnTo>
                <a:lnTo>
                  <a:pt x="1612" y="27820"/>
                </a:lnTo>
                <a:lnTo>
                  <a:pt x="8870" y="31449"/>
                </a:lnTo>
                <a:lnTo>
                  <a:pt x="25804" y="27820"/>
                </a:lnTo>
                <a:lnTo>
                  <a:pt x="30238" y="22578"/>
                </a:lnTo>
                <a:lnTo>
                  <a:pt x="29432" y="14111"/>
                </a:lnTo>
                <a:lnTo>
                  <a:pt x="27416" y="4838"/>
                </a:lnTo>
                <a:lnTo>
                  <a:pt x="21368" y="0"/>
                </a:lnTo>
                <a:close/>
              </a:path>
            </a:pathLst>
          </a:custGeom>
          <a:solidFill>
            <a:srgbClr val="000A38">
              <a:alpha val="35998"/>
            </a:srgbClr>
          </a:solidFill>
        </p:spPr>
        <p:txBody>
          <a:bodyPr wrap="square" lIns="0" tIns="0" rIns="0" bIns="0" rtlCol="0"/>
          <a:lstStyle/>
          <a:p>
            <a:endParaRPr/>
          </a:p>
        </p:txBody>
      </p:sp>
      <p:sp>
        <p:nvSpPr>
          <p:cNvPr id="943" name="object 943"/>
          <p:cNvSpPr/>
          <p:nvPr/>
        </p:nvSpPr>
        <p:spPr>
          <a:xfrm>
            <a:off x="8063408" y="1145135"/>
            <a:ext cx="29209" cy="29209"/>
          </a:xfrm>
          <a:custGeom>
            <a:avLst/>
            <a:gdLst/>
            <a:ahLst/>
            <a:cxnLst/>
            <a:rect l="l" t="t" r="r" b="b"/>
            <a:pathLst>
              <a:path w="29209" h="29209">
                <a:moveTo>
                  <a:pt x="7661" y="0"/>
                </a:moveTo>
                <a:lnTo>
                  <a:pt x="0" y="4031"/>
                </a:lnTo>
                <a:lnTo>
                  <a:pt x="0" y="23788"/>
                </a:lnTo>
                <a:lnTo>
                  <a:pt x="5644" y="29029"/>
                </a:lnTo>
                <a:lnTo>
                  <a:pt x="15321" y="29029"/>
                </a:lnTo>
                <a:lnTo>
                  <a:pt x="23385" y="28626"/>
                </a:lnTo>
                <a:lnTo>
                  <a:pt x="27013" y="22578"/>
                </a:lnTo>
                <a:lnTo>
                  <a:pt x="28223" y="14918"/>
                </a:lnTo>
                <a:lnTo>
                  <a:pt x="28626" y="6854"/>
                </a:lnTo>
                <a:lnTo>
                  <a:pt x="24594" y="1209"/>
                </a:lnTo>
                <a:lnTo>
                  <a:pt x="16531" y="806"/>
                </a:lnTo>
                <a:lnTo>
                  <a:pt x="7661" y="0"/>
                </a:lnTo>
                <a:close/>
              </a:path>
            </a:pathLst>
          </a:custGeom>
          <a:solidFill>
            <a:srgbClr val="000A38">
              <a:alpha val="35998"/>
            </a:srgbClr>
          </a:solidFill>
        </p:spPr>
        <p:txBody>
          <a:bodyPr wrap="square" lIns="0" tIns="0" rIns="0" bIns="0" rtlCol="0"/>
          <a:lstStyle/>
          <a:p>
            <a:endParaRPr/>
          </a:p>
        </p:txBody>
      </p:sp>
      <p:sp>
        <p:nvSpPr>
          <p:cNvPr id="944" name="object 944"/>
          <p:cNvSpPr/>
          <p:nvPr/>
        </p:nvSpPr>
        <p:spPr>
          <a:xfrm>
            <a:off x="1007081" y="1023773"/>
            <a:ext cx="29845" cy="29845"/>
          </a:xfrm>
          <a:custGeom>
            <a:avLst/>
            <a:gdLst/>
            <a:ahLst/>
            <a:cxnLst/>
            <a:rect l="l" t="t" r="r" b="b"/>
            <a:pathLst>
              <a:path w="29844" h="29844">
                <a:moveTo>
                  <a:pt x="8064" y="0"/>
                </a:moveTo>
                <a:lnTo>
                  <a:pt x="2016" y="4031"/>
                </a:lnTo>
                <a:lnTo>
                  <a:pt x="1209" y="12095"/>
                </a:lnTo>
                <a:lnTo>
                  <a:pt x="0" y="20966"/>
                </a:lnTo>
                <a:lnTo>
                  <a:pt x="3628" y="27821"/>
                </a:lnTo>
                <a:lnTo>
                  <a:pt x="14515" y="29433"/>
                </a:lnTo>
                <a:lnTo>
                  <a:pt x="23788" y="28627"/>
                </a:lnTo>
                <a:lnTo>
                  <a:pt x="29433" y="23788"/>
                </a:lnTo>
                <a:lnTo>
                  <a:pt x="29433" y="5644"/>
                </a:lnTo>
                <a:lnTo>
                  <a:pt x="23788" y="1612"/>
                </a:lnTo>
                <a:lnTo>
                  <a:pt x="8064" y="0"/>
                </a:lnTo>
                <a:close/>
              </a:path>
            </a:pathLst>
          </a:custGeom>
          <a:solidFill>
            <a:srgbClr val="000A38">
              <a:alpha val="35998"/>
            </a:srgbClr>
          </a:solidFill>
        </p:spPr>
        <p:txBody>
          <a:bodyPr wrap="square" lIns="0" tIns="0" rIns="0" bIns="0" rtlCol="0"/>
          <a:lstStyle/>
          <a:p>
            <a:endParaRPr/>
          </a:p>
        </p:txBody>
      </p:sp>
      <p:sp>
        <p:nvSpPr>
          <p:cNvPr id="945" name="object 945"/>
          <p:cNvSpPr/>
          <p:nvPr/>
        </p:nvSpPr>
        <p:spPr>
          <a:xfrm>
            <a:off x="8943988" y="1159650"/>
            <a:ext cx="29845" cy="28575"/>
          </a:xfrm>
          <a:custGeom>
            <a:avLst/>
            <a:gdLst/>
            <a:ahLst/>
            <a:cxnLst/>
            <a:rect l="l" t="t" r="r" b="b"/>
            <a:pathLst>
              <a:path w="29845" h="28575">
                <a:moveTo>
                  <a:pt x="14917" y="0"/>
                </a:moveTo>
                <a:lnTo>
                  <a:pt x="6853" y="0"/>
                </a:lnTo>
                <a:lnTo>
                  <a:pt x="1209" y="4031"/>
                </a:lnTo>
                <a:lnTo>
                  <a:pt x="805" y="12095"/>
                </a:lnTo>
                <a:lnTo>
                  <a:pt x="0" y="21369"/>
                </a:lnTo>
                <a:lnTo>
                  <a:pt x="4434" y="28223"/>
                </a:lnTo>
                <a:lnTo>
                  <a:pt x="24190" y="28223"/>
                </a:lnTo>
                <a:lnTo>
                  <a:pt x="29432" y="22175"/>
                </a:lnTo>
                <a:lnTo>
                  <a:pt x="29029" y="12498"/>
                </a:lnTo>
                <a:lnTo>
                  <a:pt x="28626" y="4435"/>
                </a:lnTo>
                <a:lnTo>
                  <a:pt x="22578" y="806"/>
                </a:lnTo>
                <a:lnTo>
                  <a:pt x="14917" y="0"/>
                </a:lnTo>
                <a:close/>
              </a:path>
            </a:pathLst>
          </a:custGeom>
          <a:solidFill>
            <a:srgbClr val="000A38">
              <a:alpha val="35998"/>
            </a:srgbClr>
          </a:solidFill>
        </p:spPr>
        <p:txBody>
          <a:bodyPr wrap="square" lIns="0" tIns="0" rIns="0" bIns="0" rtlCol="0"/>
          <a:lstStyle/>
          <a:p>
            <a:endParaRPr/>
          </a:p>
        </p:txBody>
      </p:sp>
      <p:sp>
        <p:nvSpPr>
          <p:cNvPr id="946" name="object 946"/>
          <p:cNvSpPr/>
          <p:nvPr/>
        </p:nvSpPr>
        <p:spPr>
          <a:xfrm>
            <a:off x="15792668" y="1218920"/>
            <a:ext cx="29209" cy="29845"/>
          </a:xfrm>
          <a:custGeom>
            <a:avLst/>
            <a:gdLst/>
            <a:ahLst/>
            <a:cxnLst/>
            <a:rect l="l" t="t" r="r" b="b"/>
            <a:pathLst>
              <a:path w="29209" h="29844">
                <a:moveTo>
                  <a:pt x="24192" y="0"/>
                </a:moveTo>
                <a:lnTo>
                  <a:pt x="0" y="24998"/>
                </a:lnTo>
                <a:lnTo>
                  <a:pt x="6451" y="29433"/>
                </a:lnTo>
                <a:lnTo>
                  <a:pt x="15725" y="29433"/>
                </a:lnTo>
                <a:lnTo>
                  <a:pt x="23790" y="29030"/>
                </a:lnTo>
                <a:lnTo>
                  <a:pt x="28224" y="24192"/>
                </a:lnTo>
                <a:lnTo>
                  <a:pt x="29030" y="15321"/>
                </a:lnTo>
                <a:lnTo>
                  <a:pt x="28224" y="6451"/>
                </a:lnTo>
                <a:lnTo>
                  <a:pt x="24192" y="0"/>
                </a:lnTo>
                <a:close/>
              </a:path>
            </a:pathLst>
          </a:custGeom>
          <a:solidFill>
            <a:srgbClr val="000A38">
              <a:alpha val="35998"/>
            </a:srgbClr>
          </a:solidFill>
        </p:spPr>
        <p:txBody>
          <a:bodyPr wrap="square" lIns="0" tIns="0" rIns="0" bIns="0" rtlCol="0"/>
          <a:lstStyle/>
          <a:p>
            <a:endParaRPr/>
          </a:p>
        </p:txBody>
      </p:sp>
      <p:sp>
        <p:nvSpPr>
          <p:cNvPr id="947" name="object 947"/>
          <p:cNvSpPr/>
          <p:nvPr/>
        </p:nvSpPr>
        <p:spPr>
          <a:xfrm>
            <a:off x="4330220" y="1026999"/>
            <a:ext cx="29845" cy="29845"/>
          </a:xfrm>
          <a:custGeom>
            <a:avLst/>
            <a:gdLst/>
            <a:ahLst/>
            <a:cxnLst/>
            <a:rect l="l" t="t" r="r" b="b"/>
            <a:pathLst>
              <a:path w="29845" h="29844">
                <a:moveTo>
                  <a:pt x="14514" y="0"/>
                </a:moveTo>
                <a:lnTo>
                  <a:pt x="6047" y="0"/>
                </a:lnTo>
                <a:lnTo>
                  <a:pt x="1612" y="5241"/>
                </a:lnTo>
                <a:lnTo>
                  <a:pt x="0" y="20965"/>
                </a:lnTo>
                <a:lnTo>
                  <a:pt x="3628" y="27013"/>
                </a:lnTo>
                <a:lnTo>
                  <a:pt x="11692" y="28223"/>
                </a:lnTo>
                <a:lnTo>
                  <a:pt x="20562" y="29836"/>
                </a:lnTo>
                <a:lnTo>
                  <a:pt x="27820" y="26207"/>
                </a:lnTo>
                <a:lnTo>
                  <a:pt x="29433" y="15724"/>
                </a:lnTo>
                <a:lnTo>
                  <a:pt x="29029" y="6451"/>
                </a:lnTo>
                <a:lnTo>
                  <a:pt x="24191" y="403"/>
                </a:lnTo>
                <a:lnTo>
                  <a:pt x="14514" y="0"/>
                </a:lnTo>
                <a:close/>
              </a:path>
            </a:pathLst>
          </a:custGeom>
          <a:solidFill>
            <a:srgbClr val="000A38">
              <a:alpha val="35998"/>
            </a:srgbClr>
          </a:solidFill>
        </p:spPr>
        <p:txBody>
          <a:bodyPr wrap="square" lIns="0" tIns="0" rIns="0" bIns="0" rtlCol="0"/>
          <a:lstStyle/>
          <a:p>
            <a:endParaRPr/>
          </a:p>
        </p:txBody>
      </p:sp>
      <p:sp>
        <p:nvSpPr>
          <p:cNvPr id="948" name="object 948"/>
          <p:cNvSpPr/>
          <p:nvPr/>
        </p:nvSpPr>
        <p:spPr>
          <a:xfrm>
            <a:off x="13486792" y="1154812"/>
            <a:ext cx="29209" cy="29845"/>
          </a:xfrm>
          <a:custGeom>
            <a:avLst/>
            <a:gdLst/>
            <a:ahLst/>
            <a:cxnLst/>
            <a:rect l="l" t="t" r="r" b="b"/>
            <a:pathLst>
              <a:path w="29209" h="29844">
                <a:moveTo>
                  <a:pt x="22175" y="0"/>
                </a:moveTo>
                <a:lnTo>
                  <a:pt x="12499" y="806"/>
                </a:lnTo>
                <a:lnTo>
                  <a:pt x="4435" y="1209"/>
                </a:lnTo>
                <a:lnTo>
                  <a:pt x="0" y="7257"/>
                </a:lnTo>
                <a:lnTo>
                  <a:pt x="0" y="24997"/>
                </a:lnTo>
                <a:lnTo>
                  <a:pt x="5644" y="29836"/>
                </a:lnTo>
                <a:lnTo>
                  <a:pt x="15724" y="29029"/>
                </a:lnTo>
                <a:lnTo>
                  <a:pt x="23386" y="28223"/>
                </a:lnTo>
                <a:lnTo>
                  <a:pt x="28224" y="23788"/>
                </a:lnTo>
                <a:lnTo>
                  <a:pt x="28627" y="14918"/>
                </a:lnTo>
                <a:lnTo>
                  <a:pt x="27417" y="5644"/>
                </a:lnTo>
                <a:lnTo>
                  <a:pt x="22175" y="0"/>
                </a:lnTo>
                <a:close/>
              </a:path>
            </a:pathLst>
          </a:custGeom>
          <a:solidFill>
            <a:srgbClr val="000A38">
              <a:alpha val="35998"/>
            </a:srgbClr>
          </a:solidFill>
        </p:spPr>
        <p:txBody>
          <a:bodyPr wrap="square" lIns="0" tIns="0" rIns="0" bIns="0" rtlCol="0"/>
          <a:lstStyle/>
          <a:p>
            <a:endParaRPr/>
          </a:p>
        </p:txBody>
      </p:sp>
      <p:sp>
        <p:nvSpPr>
          <p:cNvPr id="949" name="object 949"/>
          <p:cNvSpPr/>
          <p:nvPr/>
        </p:nvSpPr>
        <p:spPr>
          <a:xfrm>
            <a:off x="10162847" y="1152796"/>
            <a:ext cx="31115" cy="29209"/>
          </a:xfrm>
          <a:custGeom>
            <a:avLst/>
            <a:gdLst/>
            <a:ahLst/>
            <a:cxnLst/>
            <a:rect l="l" t="t" r="r" b="b"/>
            <a:pathLst>
              <a:path w="31115" h="29209">
                <a:moveTo>
                  <a:pt x="22579" y="0"/>
                </a:moveTo>
                <a:lnTo>
                  <a:pt x="4838" y="0"/>
                </a:lnTo>
                <a:lnTo>
                  <a:pt x="0" y="6451"/>
                </a:lnTo>
                <a:lnTo>
                  <a:pt x="1209" y="16127"/>
                </a:lnTo>
                <a:lnTo>
                  <a:pt x="2015" y="23788"/>
                </a:lnTo>
                <a:lnTo>
                  <a:pt x="6855" y="28626"/>
                </a:lnTo>
                <a:lnTo>
                  <a:pt x="15725" y="28626"/>
                </a:lnTo>
                <a:lnTo>
                  <a:pt x="24998" y="27417"/>
                </a:lnTo>
                <a:lnTo>
                  <a:pt x="30643" y="21772"/>
                </a:lnTo>
                <a:lnTo>
                  <a:pt x="29433" y="12095"/>
                </a:lnTo>
                <a:lnTo>
                  <a:pt x="28627" y="4031"/>
                </a:lnTo>
                <a:lnTo>
                  <a:pt x="22579" y="0"/>
                </a:lnTo>
                <a:close/>
              </a:path>
            </a:pathLst>
          </a:custGeom>
          <a:solidFill>
            <a:srgbClr val="000A38">
              <a:alpha val="35998"/>
            </a:srgbClr>
          </a:solidFill>
        </p:spPr>
        <p:txBody>
          <a:bodyPr wrap="square" lIns="0" tIns="0" rIns="0" bIns="0" rtlCol="0"/>
          <a:lstStyle/>
          <a:p>
            <a:endParaRPr/>
          </a:p>
        </p:txBody>
      </p:sp>
      <p:sp>
        <p:nvSpPr>
          <p:cNvPr id="950" name="object 950"/>
          <p:cNvSpPr/>
          <p:nvPr/>
        </p:nvSpPr>
        <p:spPr>
          <a:xfrm>
            <a:off x="17558263" y="1251982"/>
            <a:ext cx="29845" cy="29845"/>
          </a:xfrm>
          <a:custGeom>
            <a:avLst/>
            <a:gdLst/>
            <a:ahLst/>
            <a:cxnLst/>
            <a:rect l="l" t="t" r="r" b="b"/>
            <a:pathLst>
              <a:path w="29844" h="29844">
                <a:moveTo>
                  <a:pt x="15724" y="0"/>
                </a:moveTo>
                <a:lnTo>
                  <a:pt x="4837" y="806"/>
                </a:lnTo>
                <a:lnTo>
                  <a:pt x="0" y="5644"/>
                </a:lnTo>
                <a:lnTo>
                  <a:pt x="0" y="23385"/>
                </a:lnTo>
                <a:lnTo>
                  <a:pt x="4839" y="29433"/>
                </a:lnTo>
                <a:lnTo>
                  <a:pt x="14919" y="28626"/>
                </a:lnTo>
                <a:lnTo>
                  <a:pt x="22579" y="28223"/>
                </a:lnTo>
                <a:lnTo>
                  <a:pt x="27822" y="22981"/>
                </a:lnTo>
                <a:lnTo>
                  <a:pt x="28223" y="14918"/>
                </a:lnTo>
                <a:lnTo>
                  <a:pt x="29836" y="4435"/>
                </a:lnTo>
                <a:lnTo>
                  <a:pt x="21772" y="2015"/>
                </a:lnTo>
                <a:lnTo>
                  <a:pt x="15724" y="0"/>
                </a:lnTo>
                <a:close/>
              </a:path>
            </a:pathLst>
          </a:custGeom>
          <a:solidFill>
            <a:srgbClr val="000A38">
              <a:alpha val="35998"/>
            </a:srgbClr>
          </a:solidFill>
        </p:spPr>
        <p:txBody>
          <a:bodyPr wrap="square" lIns="0" tIns="0" rIns="0" bIns="0" rtlCol="0"/>
          <a:lstStyle/>
          <a:p>
            <a:endParaRPr/>
          </a:p>
        </p:txBody>
      </p:sp>
      <p:sp>
        <p:nvSpPr>
          <p:cNvPr id="951" name="object 951"/>
          <p:cNvSpPr/>
          <p:nvPr/>
        </p:nvSpPr>
        <p:spPr>
          <a:xfrm>
            <a:off x="17011930" y="1216501"/>
            <a:ext cx="29209" cy="30480"/>
          </a:xfrm>
          <a:custGeom>
            <a:avLst/>
            <a:gdLst/>
            <a:ahLst/>
            <a:cxnLst/>
            <a:rect l="l" t="t" r="r" b="b"/>
            <a:pathLst>
              <a:path w="29209" h="30480">
                <a:moveTo>
                  <a:pt x="6855" y="0"/>
                </a:moveTo>
                <a:lnTo>
                  <a:pt x="0" y="4435"/>
                </a:lnTo>
                <a:lnTo>
                  <a:pt x="0" y="22578"/>
                </a:lnTo>
                <a:lnTo>
                  <a:pt x="4839" y="27820"/>
                </a:lnTo>
                <a:lnTo>
                  <a:pt x="12903" y="28626"/>
                </a:lnTo>
                <a:lnTo>
                  <a:pt x="23790" y="30239"/>
                </a:lnTo>
                <a:lnTo>
                  <a:pt x="27418" y="22981"/>
                </a:lnTo>
                <a:lnTo>
                  <a:pt x="29030" y="16530"/>
                </a:lnTo>
                <a:lnTo>
                  <a:pt x="28627" y="6047"/>
                </a:lnTo>
                <a:lnTo>
                  <a:pt x="24595" y="806"/>
                </a:lnTo>
                <a:lnTo>
                  <a:pt x="6855" y="0"/>
                </a:lnTo>
                <a:close/>
              </a:path>
            </a:pathLst>
          </a:custGeom>
          <a:solidFill>
            <a:srgbClr val="000A38">
              <a:alpha val="35998"/>
            </a:srgbClr>
          </a:solidFill>
        </p:spPr>
        <p:txBody>
          <a:bodyPr wrap="square" lIns="0" tIns="0" rIns="0" bIns="0" rtlCol="0"/>
          <a:lstStyle/>
          <a:p>
            <a:endParaRPr/>
          </a:p>
        </p:txBody>
      </p:sp>
      <p:sp>
        <p:nvSpPr>
          <p:cNvPr id="952" name="object 952"/>
          <p:cNvSpPr/>
          <p:nvPr/>
        </p:nvSpPr>
        <p:spPr>
          <a:xfrm>
            <a:off x="12473562" y="1216501"/>
            <a:ext cx="29209" cy="29209"/>
          </a:xfrm>
          <a:custGeom>
            <a:avLst/>
            <a:gdLst/>
            <a:ahLst/>
            <a:cxnLst/>
            <a:rect l="l" t="t" r="r" b="b"/>
            <a:pathLst>
              <a:path w="29209" h="29209">
                <a:moveTo>
                  <a:pt x="20966" y="0"/>
                </a:moveTo>
                <a:lnTo>
                  <a:pt x="12095" y="1209"/>
                </a:lnTo>
                <a:lnTo>
                  <a:pt x="4031" y="2015"/>
                </a:lnTo>
                <a:lnTo>
                  <a:pt x="0" y="8467"/>
                </a:lnTo>
                <a:lnTo>
                  <a:pt x="1209" y="16530"/>
                </a:lnTo>
                <a:lnTo>
                  <a:pt x="2419" y="24191"/>
                </a:lnTo>
                <a:lnTo>
                  <a:pt x="7257" y="28626"/>
                </a:lnTo>
                <a:lnTo>
                  <a:pt x="15321" y="28626"/>
                </a:lnTo>
                <a:lnTo>
                  <a:pt x="23385" y="27013"/>
                </a:lnTo>
                <a:lnTo>
                  <a:pt x="28627" y="22578"/>
                </a:lnTo>
                <a:lnTo>
                  <a:pt x="28627" y="4031"/>
                </a:lnTo>
                <a:lnTo>
                  <a:pt x="20966" y="0"/>
                </a:lnTo>
                <a:close/>
              </a:path>
            </a:pathLst>
          </a:custGeom>
          <a:solidFill>
            <a:srgbClr val="000A38">
              <a:alpha val="35998"/>
            </a:srgbClr>
          </a:solidFill>
        </p:spPr>
        <p:txBody>
          <a:bodyPr wrap="square" lIns="0" tIns="0" rIns="0" bIns="0" rtlCol="0"/>
          <a:lstStyle/>
          <a:p>
            <a:endParaRPr/>
          </a:p>
        </p:txBody>
      </p:sp>
      <p:sp>
        <p:nvSpPr>
          <p:cNvPr id="953" name="object 953"/>
          <p:cNvSpPr/>
          <p:nvPr/>
        </p:nvSpPr>
        <p:spPr>
          <a:xfrm>
            <a:off x="800644" y="969745"/>
            <a:ext cx="29845" cy="29845"/>
          </a:xfrm>
          <a:custGeom>
            <a:avLst/>
            <a:gdLst/>
            <a:ahLst/>
            <a:cxnLst/>
            <a:rect l="l" t="t" r="r" b="b"/>
            <a:pathLst>
              <a:path w="29844" h="29844">
                <a:moveTo>
                  <a:pt x="23385" y="0"/>
                </a:moveTo>
                <a:lnTo>
                  <a:pt x="13708" y="403"/>
                </a:lnTo>
                <a:lnTo>
                  <a:pt x="5241" y="403"/>
                </a:lnTo>
                <a:lnTo>
                  <a:pt x="1209" y="6451"/>
                </a:lnTo>
                <a:lnTo>
                  <a:pt x="806" y="14111"/>
                </a:lnTo>
                <a:lnTo>
                  <a:pt x="0" y="22578"/>
                </a:lnTo>
                <a:lnTo>
                  <a:pt x="4435" y="27820"/>
                </a:lnTo>
                <a:lnTo>
                  <a:pt x="12499" y="29029"/>
                </a:lnTo>
                <a:lnTo>
                  <a:pt x="21369" y="29836"/>
                </a:lnTo>
                <a:lnTo>
                  <a:pt x="27820" y="25401"/>
                </a:lnTo>
                <a:lnTo>
                  <a:pt x="29433" y="16127"/>
                </a:lnTo>
                <a:lnTo>
                  <a:pt x="28223" y="6047"/>
                </a:lnTo>
                <a:lnTo>
                  <a:pt x="23385" y="0"/>
                </a:lnTo>
                <a:close/>
              </a:path>
            </a:pathLst>
          </a:custGeom>
          <a:solidFill>
            <a:srgbClr val="000A38">
              <a:alpha val="35998"/>
            </a:srgbClr>
          </a:solidFill>
        </p:spPr>
        <p:txBody>
          <a:bodyPr wrap="square" lIns="0" tIns="0" rIns="0" bIns="0" rtlCol="0"/>
          <a:lstStyle/>
          <a:p>
            <a:endParaRPr/>
          </a:p>
        </p:txBody>
      </p:sp>
      <p:sp>
        <p:nvSpPr>
          <p:cNvPr id="954" name="object 954"/>
          <p:cNvSpPr/>
          <p:nvPr/>
        </p:nvSpPr>
        <p:spPr>
          <a:xfrm>
            <a:off x="1345765" y="1005226"/>
            <a:ext cx="29209" cy="29845"/>
          </a:xfrm>
          <a:custGeom>
            <a:avLst/>
            <a:gdLst/>
            <a:ahLst/>
            <a:cxnLst/>
            <a:rect l="l" t="t" r="r" b="b"/>
            <a:pathLst>
              <a:path w="29209" h="29844">
                <a:moveTo>
                  <a:pt x="24191" y="0"/>
                </a:moveTo>
                <a:lnTo>
                  <a:pt x="0" y="24998"/>
                </a:lnTo>
                <a:lnTo>
                  <a:pt x="6451" y="29433"/>
                </a:lnTo>
                <a:lnTo>
                  <a:pt x="15724" y="29433"/>
                </a:lnTo>
                <a:lnTo>
                  <a:pt x="23788" y="29030"/>
                </a:lnTo>
                <a:lnTo>
                  <a:pt x="28223" y="23788"/>
                </a:lnTo>
                <a:lnTo>
                  <a:pt x="29030" y="15321"/>
                </a:lnTo>
                <a:lnTo>
                  <a:pt x="28223" y="6451"/>
                </a:lnTo>
                <a:lnTo>
                  <a:pt x="24191" y="0"/>
                </a:lnTo>
                <a:close/>
              </a:path>
            </a:pathLst>
          </a:custGeom>
          <a:solidFill>
            <a:srgbClr val="000A38">
              <a:alpha val="35998"/>
            </a:srgbClr>
          </a:solidFill>
        </p:spPr>
        <p:txBody>
          <a:bodyPr wrap="square" lIns="0" tIns="0" rIns="0" bIns="0" rtlCol="0"/>
          <a:lstStyle/>
          <a:p>
            <a:endParaRPr/>
          </a:p>
        </p:txBody>
      </p:sp>
      <p:sp>
        <p:nvSpPr>
          <p:cNvPr id="955" name="object 955"/>
          <p:cNvSpPr/>
          <p:nvPr/>
        </p:nvSpPr>
        <p:spPr>
          <a:xfrm>
            <a:off x="12267127" y="1162069"/>
            <a:ext cx="29845" cy="29209"/>
          </a:xfrm>
          <a:custGeom>
            <a:avLst/>
            <a:gdLst/>
            <a:ahLst/>
            <a:cxnLst/>
            <a:rect l="l" t="t" r="r" b="b"/>
            <a:pathLst>
              <a:path w="29845" h="29209">
                <a:moveTo>
                  <a:pt x="4434" y="0"/>
                </a:moveTo>
                <a:lnTo>
                  <a:pt x="0" y="6451"/>
                </a:lnTo>
                <a:lnTo>
                  <a:pt x="0" y="15724"/>
                </a:lnTo>
                <a:lnTo>
                  <a:pt x="401" y="24191"/>
                </a:lnTo>
                <a:lnTo>
                  <a:pt x="5643" y="28627"/>
                </a:lnTo>
                <a:lnTo>
                  <a:pt x="14110" y="29030"/>
                </a:lnTo>
                <a:lnTo>
                  <a:pt x="22980" y="28224"/>
                </a:lnTo>
                <a:lnTo>
                  <a:pt x="29432" y="24192"/>
                </a:lnTo>
                <a:lnTo>
                  <a:pt x="28626" y="13708"/>
                </a:lnTo>
                <a:lnTo>
                  <a:pt x="27820" y="6047"/>
                </a:lnTo>
                <a:lnTo>
                  <a:pt x="22981" y="806"/>
                </a:lnTo>
                <a:lnTo>
                  <a:pt x="14917" y="403"/>
                </a:lnTo>
                <a:lnTo>
                  <a:pt x="4434" y="0"/>
                </a:lnTo>
                <a:close/>
              </a:path>
            </a:pathLst>
          </a:custGeom>
          <a:solidFill>
            <a:srgbClr val="000A38">
              <a:alpha val="35998"/>
            </a:srgbClr>
          </a:solidFill>
        </p:spPr>
        <p:txBody>
          <a:bodyPr wrap="square" lIns="0" tIns="0" rIns="0" bIns="0" rtlCol="0"/>
          <a:lstStyle/>
          <a:p>
            <a:endParaRPr/>
          </a:p>
        </p:txBody>
      </p:sp>
      <p:sp>
        <p:nvSpPr>
          <p:cNvPr id="956" name="object 956"/>
          <p:cNvSpPr/>
          <p:nvPr/>
        </p:nvSpPr>
        <p:spPr>
          <a:xfrm>
            <a:off x="17895738" y="1231016"/>
            <a:ext cx="29845" cy="29845"/>
          </a:xfrm>
          <a:custGeom>
            <a:avLst/>
            <a:gdLst/>
            <a:ahLst/>
            <a:cxnLst/>
            <a:rect l="l" t="t" r="r" b="b"/>
            <a:pathLst>
              <a:path w="29844" h="29844">
                <a:moveTo>
                  <a:pt x="24593" y="0"/>
                </a:moveTo>
                <a:lnTo>
                  <a:pt x="6855" y="0"/>
                </a:lnTo>
                <a:lnTo>
                  <a:pt x="0" y="4435"/>
                </a:lnTo>
                <a:lnTo>
                  <a:pt x="807" y="14514"/>
                </a:lnTo>
                <a:lnTo>
                  <a:pt x="1210" y="22578"/>
                </a:lnTo>
                <a:lnTo>
                  <a:pt x="6047" y="27417"/>
                </a:lnTo>
                <a:lnTo>
                  <a:pt x="14111" y="28223"/>
                </a:lnTo>
                <a:lnTo>
                  <a:pt x="24189" y="29433"/>
                </a:lnTo>
                <a:lnTo>
                  <a:pt x="28625" y="22981"/>
                </a:lnTo>
                <a:lnTo>
                  <a:pt x="29432" y="14111"/>
                </a:lnTo>
                <a:lnTo>
                  <a:pt x="29028" y="5241"/>
                </a:lnTo>
                <a:lnTo>
                  <a:pt x="24593" y="0"/>
                </a:lnTo>
                <a:close/>
              </a:path>
            </a:pathLst>
          </a:custGeom>
          <a:solidFill>
            <a:srgbClr val="000A38">
              <a:alpha val="35998"/>
            </a:srgbClr>
          </a:solidFill>
        </p:spPr>
        <p:txBody>
          <a:bodyPr wrap="square" lIns="0" tIns="0" rIns="0" bIns="0" rtlCol="0"/>
          <a:lstStyle/>
          <a:p>
            <a:endParaRPr/>
          </a:p>
        </p:txBody>
      </p:sp>
      <p:sp>
        <p:nvSpPr>
          <p:cNvPr id="957" name="object 957"/>
          <p:cNvSpPr/>
          <p:nvPr/>
        </p:nvSpPr>
        <p:spPr>
          <a:xfrm>
            <a:off x="16338999" y="1254402"/>
            <a:ext cx="29845" cy="29845"/>
          </a:xfrm>
          <a:custGeom>
            <a:avLst/>
            <a:gdLst/>
            <a:ahLst/>
            <a:cxnLst/>
            <a:rect l="l" t="t" r="r" b="b"/>
            <a:pathLst>
              <a:path w="29844" h="29844">
                <a:moveTo>
                  <a:pt x="5242" y="0"/>
                </a:moveTo>
                <a:lnTo>
                  <a:pt x="403" y="6047"/>
                </a:lnTo>
                <a:lnTo>
                  <a:pt x="2" y="15724"/>
                </a:lnTo>
                <a:lnTo>
                  <a:pt x="0" y="24191"/>
                </a:lnTo>
                <a:lnTo>
                  <a:pt x="4837" y="28626"/>
                </a:lnTo>
                <a:lnTo>
                  <a:pt x="13708" y="29432"/>
                </a:lnTo>
                <a:lnTo>
                  <a:pt x="22579" y="28626"/>
                </a:lnTo>
                <a:lnTo>
                  <a:pt x="29432" y="24997"/>
                </a:lnTo>
                <a:lnTo>
                  <a:pt x="28627" y="14514"/>
                </a:lnTo>
                <a:lnTo>
                  <a:pt x="28223" y="6451"/>
                </a:lnTo>
                <a:lnTo>
                  <a:pt x="23386" y="1209"/>
                </a:lnTo>
                <a:lnTo>
                  <a:pt x="15322" y="806"/>
                </a:lnTo>
                <a:lnTo>
                  <a:pt x="5242" y="0"/>
                </a:lnTo>
                <a:close/>
              </a:path>
            </a:pathLst>
          </a:custGeom>
          <a:solidFill>
            <a:srgbClr val="000A38">
              <a:alpha val="35998"/>
            </a:srgbClr>
          </a:solidFill>
        </p:spPr>
        <p:txBody>
          <a:bodyPr wrap="square" lIns="0" tIns="0" rIns="0" bIns="0" rtlCol="0"/>
          <a:lstStyle/>
          <a:p>
            <a:endParaRPr/>
          </a:p>
        </p:txBody>
      </p:sp>
      <p:sp>
        <p:nvSpPr>
          <p:cNvPr id="958" name="object 958"/>
          <p:cNvSpPr/>
          <p:nvPr/>
        </p:nvSpPr>
        <p:spPr>
          <a:xfrm>
            <a:off x="4537865" y="1083447"/>
            <a:ext cx="29209" cy="29845"/>
          </a:xfrm>
          <a:custGeom>
            <a:avLst/>
            <a:gdLst/>
            <a:ahLst/>
            <a:cxnLst/>
            <a:rect l="l" t="t" r="r" b="b"/>
            <a:pathLst>
              <a:path w="29210" h="29844">
                <a:moveTo>
                  <a:pt x="22175" y="0"/>
                </a:moveTo>
                <a:lnTo>
                  <a:pt x="12498" y="806"/>
                </a:lnTo>
                <a:lnTo>
                  <a:pt x="4435" y="1209"/>
                </a:lnTo>
                <a:lnTo>
                  <a:pt x="0" y="7257"/>
                </a:lnTo>
                <a:lnTo>
                  <a:pt x="0" y="24997"/>
                </a:lnTo>
                <a:lnTo>
                  <a:pt x="5644" y="29836"/>
                </a:lnTo>
                <a:lnTo>
                  <a:pt x="15724" y="29029"/>
                </a:lnTo>
                <a:lnTo>
                  <a:pt x="23385" y="28223"/>
                </a:lnTo>
                <a:lnTo>
                  <a:pt x="28223" y="23788"/>
                </a:lnTo>
                <a:lnTo>
                  <a:pt x="28626" y="14918"/>
                </a:lnTo>
                <a:lnTo>
                  <a:pt x="27417" y="5644"/>
                </a:lnTo>
                <a:lnTo>
                  <a:pt x="22175" y="0"/>
                </a:lnTo>
                <a:close/>
              </a:path>
            </a:pathLst>
          </a:custGeom>
          <a:solidFill>
            <a:srgbClr val="000A38">
              <a:alpha val="35998"/>
            </a:srgbClr>
          </a:solidFill>
        </p:spPr>
        <p:txBody>
          <a:bodyPr wrap="square" lIns="0" tIns="0" rIns="0" bIns="0" rtlCol="0"/>
          <a:lstStyle/>
          <a:p>
            <a:endParaRPr/>
          </a:p>
        </p:txBody>
      </p:sp>
      <p:sp>
        <p:nvSpPr>
          <p:cNvPr id="959" name="object 959"/>
          <p:cNvSpPr/>
          <p:nvPr/>
        </p:nvSpPr>
        <p:spPr>
          <a:xfrm>
            <a:off x="9956410" y="1098768"/>
            <a:ext cx="29845" cy="28575"/>
          </a:xfrm>
          <a:custGeom>
            <a:avLst/>
            <a:gdLst/>
            <a:ahLst/>
            <a:cxnLst/>
            <a:rect l="l" t="t" r="r" b="b"/>
            <a:pathLst>
              <a:path w="29845" h="28575">
                <a:moveTo>
                  <a:pt x="24192" y="0"/>
                </a:moveTo>
                <a:lnTo>
                  <a:pt x="4031" y="0"/>
                </a:lnTo>
                <a:lnTo>
                  <a:pt x="0" y="6854"/>
                </a:lnTo>
                <a:lnTo>
                  <a:pt x="807" y="16127"/>
                </a:lnTo>
                <a:lnTo>
                  <a:pt x="1210" y="24191"/>
                </a:lnTo>
                <a:lnTo>
                  <a:pt x="6855" y="28223"/>
                </a:lnTo>
                <a:lnTo>
                  <a:pt x="14919" y="28223"/>
                </a:lnTo>
                <a:lnTo>
                  <a:pt x="22579" y="27417"/>
                </a:lnTo>
                <a:lnTo>
                  <a:pt x="28627" y="23788"/>
                </a:lnTo>
                <a:lnTo>
                  <a:pt x="29030" y="15724"/>
                </a:lnTo>
                <a:lnTo>
                  <a:pt x="29434" y="6047"/>
                </a:lnTo>
                <a:lnTo>
                  <a:pt x="24192" y="0"/>
                </a:lnTo>
                <a:close/>
              </a:path>
            </a:pathLst>
          </a:custGeom>
          <a:solidFill>
            <a:srgbClr val="000A38">
              <a:alpha val="35998"/>
            </a:srgbClr>
          </a:solidFill>
        </p:spPr>
        <p:txBody>
          <a:bodyPr wrap="square" lIns="0" tIns="0" rIns="0" bIns="0" rtlCol="0"/>
          <a:lstStyle/>
          <a:p>
            <a:endParaRPr/>
          </a:p>
        </p:txBody>
      </p:sp>
      <p:sp>
        <p:nvSpPr>
          <p:cNvPr id="960" name="object 960"/>
          <p:cNvSpPr/>
          <p:nvPr/>
        </p:nvSpPr>
        <p:spPr>
          <a:xfrm>
            <a:off x="9075026" y="1083850"/>
            <a:ext cx="29845" cy="29209"/>
          </a:xfrm>
          <a:custGeom>
            <a:avLst/>
            <a:gdLst/>
            <a:ahLst/>
            <a:cxnLst/>
            <a:rect l="l" t="t" r="r" b="b"/>
            <a:pathLst>
              <a:path w="29845" h="29209">
                <a:moveTo>
                  <a:pt x="24594" y="0"/>
                </a:moveTo>
                <a:lnTo>
                  <a:pt x="14514" y="403"/>
                </a:lnTo>
                <a:lnTo>
                  <a:pt x="6450" y="806"/>
                </a:lnTo>
                <a:lnTo>
                  <a:pt x="1208" y="5644"/>
                </a:lnTo>
                <a:lnTo>
                  <a:pt x="805" y="13708"/>
                </a:lnTo>
                <a:lnTo>
                  <a:pt x="0" y="23788"/>
                </a:lnTo>
                <a:lnTo>
                  <a:pt x="6047" y="28626"/>
                </a:lnTo>
                <a:lnTo>
                  <a:pt x="15724" y="29030"/>
                </a:lnTo>
                <a:lnTo>
                  <a:pt x="24191" y="29029"/>
                </a:lnTo>
                <a:lnTo>
                  <a:pt x="28223" y="23788"/>
                </a:lnTo>
                <a:lnTo>
                  <a:pt x="29432" y="16530"/>
                </a:lnTo>
                <a:lnTo>
                  <a:pt x="28626" y="6451"/>
                </a:lnTo>
                <a:lnTo>
                  <a:pt x="24594" y="0"/>
                </a:lnTo>
                <a:close/>
              </a:path>
            </a:pathLst>
          </a:custGeom>
          <a:solidFill>
            <a:srgbClr val="000A38">
              <a:alpha val="35998"/>
            </a:srgbClr>
          </a:solidFill>
        </p:spPr>
        <p:txBody>
          <a:bodyPr wrap="square" lIns="0" tIns="0" rIns="0" bIns="0" rtlCol="0"/>
          <a:lstStyle/>
          <a:p>
            <a:endParaRPr/>
          </a:p>
        </p:txBody>
      </p:sp>
      <p:sp>
        <p:nvSpPr>
          <p:cNvPr id="961" name="object 961"/>
          <p:cNvSpPr/>
          <p:nvPr/>
        </p:nvSpPr>
        <p:spPr>
          <a:xfrm>
            <a:off x="14366163" y="1169730"/>
            <a:ext cx="29845" cy="29209"/>
          </a:xfrm>
          <a:custGeom>
            <a:avLst/>
            <a:gdLst/>
            <a:ahLst/>
            <a:cxnLst/>
            <a:rect l="l" t="t" r="r" b="b"/>
            <a:pathLst>
              <a:path w="29844" h="29209">
                <a:moveTo>
                  <a:pt x="23384" y="0"/>
                </a:moveTo>
                <a:lnTo>
                  <a:pt x="14918" y="0"/>
                </a:lnTo>
                <a:lnTo>
                  <a:pt x="5644" y="1209"/>
                </a:lnTo>
                <a:lnTo>
                  <a:pt x="0" y="6451"/>
                </a:lnTo>
                <a:lnTo>
                  <a:pt x="806" y="16127"/>
                </a:lnTo>
                <a:lnTo>
                  <a:pt x="1209" y="24191"/>
                </a:lnTo>
                <a:lnTo>
                  <a:pt x="7257" y="28626"/>
                </a:lnTo>
                <a:lnTo>
                  <a:pt x="24998" y="28626"/>
                </a:lnTo>
                <a:lnTo>
                  <a:pt x="29836" y="22981"/>
                </a:lnTo>
                <a:lnTo>
                  <a:pt x="29030" y="12902"/>
                </a:lnTo>
                <a:lnTo>
                  <a:pt x="28222" y="4838"/>
                </a:lnTo>
                <a:lnTo>
                  <a:pt x="23384" y="0"/>
                </a:lnTo>
                <a:close/>
              </a:path>
            </a:pathLst>
          </a:custGeom>
          <a:solidFill>
            <a:srgbClr val="000A38">
              <a:alpha val="35998"/>
            </a:srgbClr>
          </a:solidFill>
        </p:spPr>
        <p:txBody>
          <a:bodyPr wrap="square" lIns="0" tIns="0" rIns="0" bIns="0" rtlCol="0"/>
          <a:lstStyle/>
          <a:p>
            <a:endParaRPr/>
          </a:p>
        </p:txBody>
      </p:sp>
      <p:sp>
        <p:nvSpPr>
          <p:cNvPr id="962" name="object 962"/>
          <p:cNvSpPr/>
          <p:nvPr/>
        </p:nvSpPr>
        <p:spPr>
          <a:xfrm>
            <a:off x="11046653" y="1165698"/>
            <a:ext cx="31750" cy="30480"/>
          </a:xfrm>
          <a:custGeom>
            <a:avLst/>
            <a:gdLst/>
            <a:ahLst/>
            <a:cxnLst/>
            <a:rect l="l" t="t" r="r" b="b"/>
            <a:pathLst>
              <a:path w="31750" h="30480">
                <a:moveTo>
                  <a:pt x="21772" y="0"/>
                </a:moveTo>
                <a:lnTo>
                  <a:pt x="14111" y="806"/>
                </a:lnTo>
                <a:lnTo>
                  <a:pt x="3628" y="1612"/>
                </a:lnTo>
                <a:lnTo>
                  <a:pt x="0" y="8870"/>
                </a:lnTo>
                <a:lnTo>
                  <a:pt x="2015" y="18144"/>
                </a:lnTo>
                <a:lnTo>
                  <a:pt x="3224" y="26207"/>
                </a:lnTo>
                <a:lnTo>
                  <a:pt x="8869" y="30239"/>
                </a:lnTo>
                <a:lnTo>
                  <a:pt x="16127" y="29836"/>
                </a:lnTo>
                <a:lnTo>
                  <a:pt x="26611" y="27417"/>
                </a:lnTo>
                <a:lnTo>
                  <a:pt x="31449" y="21369"/>
                </a:lnTo>
                <a:lnTo>
                  <a:pt x="29836" y="11692"/>
                </a:lnTo>
                <a:lnTo>
                  <a:pt x="28223" y="3628"/>
                </a:lnTo>
                <a:lnTo>
                  <a:pt x="21772" y="0"/>
                </a:lnTo>
                <a:close/>
              </a:path>
            </a:pathLst>
          </a:custGeom>
          <a:solidFill>
            <a:srgbClr val="000A38">
              <a:alpha val="35998"/>
            </a:srgbClr>
          </a:solidFill>
        </p:spPr>
        <p:txBody>
          <a:bodyPr wrap="square" lIns="0" tIns="0" rIns="0" bIns="0" rtlCol="0"/>
          <a:lstStyle/>
          <a:p>
            <a:endParaRPr/>
          </a:p>
        </p:txBody>
      </p:sp>
      <p:sp>
        <p:nvSpPr>
          <p:cNvPr id="963" name="object 963"/>
          <p:cNvSpPr/>
          <p:nvPr/>
        </p:nvSpPr>
        <p:spPr>
          <a:xfrm>
            <a:off x="1553008" y="1060061"/>
            <a:ext cx="28575" cy="29209"/>
          </a:xfrm>
          <a:custGeom>
            <a:avLst/>
            <a:gdLst/>
            <a:ahLst/>
            <a:cxnLst/>
            <a:rect l="l" t="t" r="r" b="b"/>
            <a:pathLst>
              <a:path w="28575" h="29209">
                <a:moveTo>
                  <a:pt x="21772" y="0"/>
                </a:moveTo>
                <a:lnTo>
                  <a:pt x="13305" y="806"/>
                </a:lnTo>
                <a:lnTo>
                  <a:pt x="5241" y="1209"/>
                </a:lnTo>
                <a:lnTo>
                  <a:pt x="403" y="5644"/>
                </a:lnTo>
                <a:lnTo>
                  <a:pt x="23788" y="29029"/>
                </a:lnTo>
                <a:lnTo>
                  <a:pt x="28223" y="22175"/>
                </a:lnTo>
                <a:lnTo>
                  <a:pt x="27820" y="12498"/>
                </a:lnTo>
                <a:lnTo>
                  <a:pt x="27417" y="4435"/>
                </a:lnTo>
                <a:lnTo>
                  <a:pt x="21772" y="0"/>
                </a:lnTo>
                <a:close/>
              </a:path>
            </a:pathLst>
          </a:custGeom>
          <a:solidFill>
            <a:srgbClr val="000A38">
              <a:alpha val="35998"/>
            </a:srgbClr>
          </a:solidFill>
        </p:spPr>
        <p:txBody>
          <a:bodyPr wrap="square" lIns="0" tIns="0" rIns="0" bIns="0" rtlCol="0"/>
          <a:lstStyle/>
          <a:p>
            <a:endParaRPr/>
          </a:p>
        </p:txBody>
      </p:sp>
      <p:sp>
        <p:nvSpPr>
          <p:cNvPr id="964" name="object 964"/>
          <p:cNvSpPr/>
          <p:nvPr/>
        </p:nvSpPr>
        <p:spPr>
          <a:xfrm>
            <a:off x="14572195" y="1226581"/>
            <a:ext cx="30480" cy="29209"/>
          </a:xfrm>
          <a:custGeom>
            <a:avLst/>
            <a:gdLst/>
            <a:ahLst/>
            <a:cxnLst/>
            <a:rect l="l" t="t" r="r" b="b"/>
            <a:pathLst>
              <a:path w="30480" h="29209">
                <a:moveTo>
                  <a:pt x="25804" y="0"/>
                </a:moveTo>
                <a:lnTo>
                  <a:pt x="7660" y="0"/>
                </a:lnTo>
                <a:lnTo>
                  <a:pt x="2418" y="4838"/>
                </a:lnTo>
                <a:lnTo>
                  <a:pt x="1612" y="12902"/>
                </a:lnTo>
                <a:lnTo>
                  <a:pt x="0" y="23385"/>
                </a:lnTo>
                <a:lnTo>
                  <a:pt x="7257" y="27013"/>
                </a:lnTo>
                <a:lnTo>
                  <a:pt x="13708" y="29029"/>
                </a:lnTo>
                <a:lnTo>
                  <a:pt x="24191" y="28626"/>
                </a:lnTo>
                <a:lnTo>
                  <a:pt x="29432" y="24594"/>
                </a:lnTo>
                <a:lnTo>
                  <a:pt x="30239" y="6854"/>
                </a:lnTo>
                <a:lnTo>
                  <a:pt x="25804" y="0"/>
                </a:lnTo>
                <a:close/>
              </a:path>
            </a:pathLst>
          </a:custGeom>
          <a:solidFill>
            <a:srgbClr val="000A38">
              <a:alpha val="35998"/>
            </a:srgbClr>
          </a:solidFill>
        </p:spPr>
        <p:txBody>
          <a:bodyPr wrap="square" lIns="0" tIns="0" rIns="0" bIns="0" rtlCol="0"/>
          <a:lstStyle/>
          <a:p>
            <a:endParaRPr/>
          </a:p>
        </p:txBody>
      </p:sp>
      <p:sp>
        <p:nvSpPr>
          <p:cNvPr id="965" name="object 965"/>
          <p:cNvSpPr/>
          <p:nvPr/>
        </p:nvSpPr>
        <p:spPr>
          <a:xfrm>
            <a:off x="2771465" y="1054416"/>
            <a:ext cx="29845" cy="31115"/>
          </a:xfrm>
          <a:custGeom>
            <a:avLst/>
            <a:gdLst/>
            <a:ahLst/>
            <a:cxnLst/>
            <a:rect l="l" t="t" r="r" b="b"/>
            <a:pathLst>
              <a:path w="29844" h="31115">
                <a:moveTo>
                  <a:pt x="8467" y="0"/>
                </a:moveTo>
                <a:lnTo>
                  <a:pt x="2419" y="5241"/>
                </a:lnTo>
                <a:lnTo>
                  <a:pt x="403" y="14514"/>
                </a:lnTo>
                <a:lnTo>
                  <a:pt x="0" y="22981"/>
                </a:lnTo>
                <a:lnTo>
                  <a:pt x="4838" y="28223"/>
                </a:lnTo>
                <a:lnTo>
                  <a:pt x="21369" y="31045"/>
                </a:lnTo>
                <a:lnTo>
                  <a:pt x="28223" y="27013"/>
                </a:lnTo>
                <a:lnTo>
                  <a:pt x="29030" y="16530"/>
                </a:lnTo>
                <a:lnTo>
                  <a:pt x="29433" y="8467"/>
                </a:lnTo>
                <a:lnTo>
                  <a:pt x="25401" y="2419"/>
                </a:lnTo>
                <a:lnTo>
                  <a:pt x="17740" y="1209"/>
                </a:lnTo>
                <a:lnTo>
                  <a:pt x="8467" y="0"/>
                </a:lnTo>
                <a:close/>
              </a:path>
            </a:pathLst>
          </a:custGeom>
          <a:solidFill>
            <a:srgbClr val="000A38">
              <a:alpha val="35998"/>
            </a:srgbClr>
          </a:solidFill>
        </p:spPr>
        <p:txBody>
          <a:bodyPr wrap="square" lIns="0" tIns="0" rIns="0" bIns="0" rtlCol="0"/>
          <a:lstStyle/>
          <a:p>
            <a:endParaRPr/>
          </a:p>
        </p:txBody>
      </p:sp>
      <p:sp>
        <p:nvSpPr>
          <p:cNvPr id="966" name="object 966"/>
          <p:cNvSpPr/>
          <p:nvPr/>
        </p:nvSpPr>
        <p:spPr>
          <a:xfrm>
            <a:off x="18102983" y="1283432"/>
            <a:ext cx="29845" cy="29845"/>
          </a:xfrm>
          <a:custGeom>
            <a:avLst/>
            <a:gdLst/>
            <a:ahLst/>
            <a:cxnLst/>
            <a:rect l="l" t="t" r="r" b="b"/>
            <a:pathLst>
              <a:path w="29844" h="29844">
                <a:moveTo>
                  <a:pt x="5644" y="0"/>
                </a:moveTo>
                <a:lnTo>
                  <a:pt x="0" y="6451"/>
                </a:lnTo>
                <a:lnTo>
                  <a:pt x="401" y="15724"/>
                </a:lnTo>
                <a:lnTo>
                  <a:pt x="399" y="24191"/>
                </a:lnTo>
                <a:lnTo>
                  <a:pt x="6447" y="27820"/>
                </a:lnTo>
                <a:lnTo>
                  <a:pt x="14109" y="29029"/>
                </a:lnTo>
                <a:lnTo>
                  <a:pt x="22173" y="29433"/>
                </a:lnTo>
                <a:lnTo>
                  <a:pt x="27818" y="24997"/>
                </a:lnTo>
                <a:lnTo>
                  <a:pt x="28625" y="17337"/>
                </a:lnTo>
                <a:lnTo>
                  <a:pt x="29432" y="8063"/>
                </a:lnTo>
                <a:lnTo>
                  <a:pt x="25400" y="806"/>
                </a:lnTo>
                <a:lnTo>
                  <a:pt x="5644" y="0"/>
                </a:lnTo>
                <a:close/>
              </a:path>
            </a:pathLst>
          </a:custGeom>
          <a:solidFill>
            <a:srgbClr val="000A38">
              <a:alpha val="35998"/>
            </a:srgbClr>
          </a:solidFill>
        </p:spPr>
        <p:txBody>
          <a:bodyPr wrap="square" lIns="0" tIns="0" rIns="0" bIns="0" rtlCol="0"/>
          <a:lstStyle/>
          <a:p>
            <a:endParaRPr/>
          </a:p>
        </p:txBody>
      </p:sp>
      <p:sp>
        <p:nvSpPr>
          <p:cNvPr id="967" name="object 967"/>
          <p:cNvSpPr/>
          <p:nvPr/>
        </p:nvSpPr>
        <p:spPr>
          <a:xfrm>
            <a:off x="13147302" y="1175778"/>
            <a:ext cx="29209" cy="29845"/>
          </a:xfrm>
          <a:custGeom>
            <a:avLst/>
            <a:gdLst/>
            <a:ahLst/>
            <a:cxnLst/>
            <a:rect l="l" t="t" r="r" b="b"/>
            <a:pathLst>
              <a:path w="29209" h="29844">
                <a:moveTo>
                  <a:pt x="22981" y="0"/>
                </a:moveTo>
                <a:lnTo>
                  <a:pt x="12901" y="1209"/>
                </a:lnTo>
                <a:lnTo>
                  <a:pt x="5241" y="2015"/>
                </a:lnTo>
                <a:lnTo>
                  <a:pt x="0" y="7257"/>
                </a:lnTo>
                <a:lnTo>
                  <a:pt x="0" y="25804"/>
                </a:lnTo>
                <a:lnTo>
                  <a:pt x="6853" y="29433"/>
                </a:lnTo>
                <a:lnTo>
                  <a:pt x="15724" y="29836"/>
                </a:lnTo>
                <a:lnTo>
                  <a:pt x="24191" y="28626"/>
                </a:lnTo>
                <a:lnTo>
                  <a:pt x="29029" y="23788"/>
                </a:lnTo>
                <a:lnTo>
                  <a:pt x="28626" y="15724"/>
                </a:lnTo>
                <a:lnTo>
                  <a:pt x="28222" y="6047"/>
                </a:lnTo>
                <a:lnTo>
                  <a:pt x="22981" y="0"/>
                </a:lnTo>
                <a:close/>
              </a:path>
            </a:pathLst>
          </a:custGeom>
          <a:solidFill>
            <a:srgbClr val="000A38">
              <a:alpha val="35998"/>
            </a:srgbClr>
          </a:solidFill>
        </p:spPr>
        <p:txBody>
          <a:bodyPr wrap="square" lIns="0" tIns="0" rIns="0" bIns="0" rtlCol="0"/>
          <a:lstStyle/>
          <a:p>
            <a:endParaRPr/>
          </a:p>
        </p:txBody>
      </p:sp>
      <p:sp>
        <p:nvSpPr>
          <p:cNvPr id="968" name="object 968"/>
          <p:cNvSpPr/>
          <p:nvPr/>
        </p:nvSpPr>
        <p:spPr>
          <a:xfrm>
            <a:off x="9828196" y="1174165"/>
            <a:ext cx="29845" cy="28575"/>
          </a:xfrm>
          <a:custGeom>
            <a:avLst/>
            <a:gdLst/>
            <a:ahLst/>
            <a:cxnLst/>
            <a:rect l="l" t="t" r="r" b="b"/>
            <a:pathLst>
              <a:path w="29845" h="28575">
                <a:moveTo>
                  <a:pt x="14918" y="0"/>
                </a:moveTo>
                <a:lnTo>
                  <a:pt x="6854" y="0"/>
                </a:lnTo>
                <a:lnTo>
                  <a:pt x="1209" y="4031"/>
                </a:lnTo>
                <a:lnTo>
                  <a:pt x="806" y="12095"/>
                </a:lnTo>
                <a:lnTo>
                  <a:pt x="0" y="21369"/>
                </a:lnTo>
                <a:lnTo>
                  <a:pt x="4434" y="28223"/>
                </a:lnTo>
                <a:lnTo>
                  <a:pt x="24190" y="28223"/>
                </a:lnTo>
                <a:lnTo>
                  <a:pt x="29432" y="22175"/>
                </a:lnTo>
                <a:lnTo>
                  <a:pt x="29030" y="12498"/>
                </a:lnTo>
                <a:lnTo>
                  <a:pt x="28626" y="4435"/>
                </a:lnTo>
                <a:lnTo>
                  <a:pt x="22578" y="806"/>
                </a:lnTo>
                <a:lnTo>
                  <a:pt x="14918" y="0"/>
                </a:lnTo>
                <a:close/>
              </a:path>
            </a:pathLst>
          </a:custGeom>
          <a:solidFill>
            <a:srgbClr val="000A38">
              <a:alpha val="35998"/>
            </a:srgbClr>
          </a:solidFill>
        </p:spPr>
        <p:txBody>
          <a:bodyPr wrap="square" lIns="0" tIns="0" rIns="0" bIns="0" rtlCol="0"/>
          <a:lstStyle/>
          <a:p>
            <a:endParaRPr/>
          </a:p>
        </p:txBody>
      </p:sp>
      <p:sp>
        <p:nvSpPr>
          <p:cNvPr id="969" name="object 969"/>
          <p:cNvSpPr/>
          <p:nvPr/>
        </p:nvSpPr>
        <p:spPr>
          <a:xfrm>
            <a:off x="1684046" y="984260"/>
            <a:ext cx="30480" cy="29845"/>
          </a:xfrm>
          <a:custGeom>
            <a:avLst/>
            <a:gdLst/>
            <a:ahLst/>
            <a:cxnLst/>
            <a:rect l="l" t="t" r="r" b="b"/>
            <a:pathLst>
              <a:path w="30480" h="29844">
                <a:moveTo>
                  <a:pt x="22982" y="0"/>
                </a:moveTo>
                <a:lnTo>
                  <a:pt x="13708" y="0"/>
                </a:lnTo>
                <a:lnTo>
                  <a:pt x="4031" y="2419"/>
                </a:lnTo>
                <a:lnTo>
                  <a:pt x="0" y="8870"/>
                </a:lnTo>
                <a:lnTo>
                  <a:pt x="1612" y="18143"/>
                </a:lnTo>
                <a:lnTo>
                  <a:pt x="3225" y="26207"/>
                </a:lnTo>
                <a:lnTo>
                  <a:pt x="9273" y="29836"/>
                </a:lnTo>
                <a:lnTo>
                  <a:pt x="17337" y="28626"/>
                </a:lnTo>
                <a:lnTo>
                  <a:pt x="24998" y="27416"/>
                </a:lnTo>
                <a:lnTo>
                  <a:pt x="30239" y="22981"/>
                </a:lnTo>
                <a:lnTo>
                  <a:pt x="29836" y="14514"/>
                </a:lnTo>
                <a:lnTo>
                  <a:pt x="29433" y="4435"/>
                </a:lnTo>
                <a:lnTo>
                  <a:pt x="22982" y="0"/>
                </a:lnTo>
                <a:close/>
              </a:path>
            </a:pathLst>
          </a:custGeom>
          <a:solidFill>
            <a:srgbClr val="000A38">
              <a:alpha val="35998"/>
            </a:srgbClr>
          </a:solidFill>
        </p:spPr>
        <p:txBody>
          <a:bodyPr wrap="square" lIns="0" tIns="0" rIns="0" bIns="0" rtlCol="0"/>
          <a:lstStyle/>
          <a:p>
            <a:endParaRPr/>
          </a:p>
        </p:txBody>
      </p:sp>
      <p:sp>
        <p:nvSpPr>
          <p:cNvPr id="970" name="object 970"/>
          <p:cNvSpPr/>
          <p:nvPr/>
        </p:nvSpPr>
        <p:spPr>
          <a:xfrm>
            <a:off x="16676876" y="1233838"/>
            <a:ext cx="29845" cy="29845"/>
          </a:xfrm>
          <a:custGeom>
            <a:avLst/>
            <a:gdLst/>
            <a:ahLst/>
            <a:cxnLst/>
            <a:rect l="l" t="t" r="r" b="b"/>
            <a:pathLst>
              <a:path w="29844" h="29844">
                <a:moveTo>
                  <a:pt x="15724" y="0"/>
                </a:moveTo>
                <a:lnTo>
                  <a:pt x="6451" y="403"/>
                </a:lnTo>
                <a:lnTo>
                  <a:pt x="403" y="5241"/>
                </a:lnTo>
                <a:lnTo>
                  <a:pt x="0" y="14918"/>
                </a:lnTo>
                <a:lnTo>
                  <a:pt x="0" y="23385"/>
                </a:lnTo>
                <a:lnTo>
                  <a:pt x="5240" y="27820"/>
                </a:lnTo>
                <a:lnTo>
                  <a:pt x="20966" y="29433"/>
                </a:lnTo>
                <a:lnTo>
                  <a:pt x="27014" y="25804"/>
                </a:lnTo>
                <a:lnTo>
                  <a:pt x="28223" y="17740"/>
                </a:lnTo>
                <a:lnTo>
                  <a:pt x="29836" y="8467"/>
                </a:lnTo>
                <a:lnTo>
                  <a:pt x="26207" y="1612"/>
                </a:lnTo>
                <a:lnTo>
                  <a:pt x="15724" y="0"/>
                </a:lnTo>
                <a:close/>
              </a:path>
            </a:pathLst>
          </a:custGeom>
          <a:solidFill>
            <a:srgbClr val="000A38">
              <a:alpha val="35998"/>
            </a:srgbClr>
          </a:solidFill>
        </p:spPr>
        <p:txBody>
          <a:bodyPr wrap="square" lIns="0" tIns="0" rIns="0" bIns="0" rtlCol="0"/>
          <a:lstStyle/>
          <a:p>
            <a:endParaRPr/>
          </a:p>
        </p:txBody>
      </p:sp>
      <p:sp>
        <p:nvSpPr>
          <p:cNvPr id="971" name="object 971"/>
          <p:cNvSpPr/>
          <p:nvPr/>
        </p:nvSpPr>
        <p:spPr>
          <a:xfrm>
            <a:off x="11927232" y="1181020"/>
            <a:ext cx="29845" cy="29845"/>
          </a:xfrm>
          <a:custGeom>
            <a:avLst/>
            <a:gdLst/>
            <a:ahLst/>
            <a:cxnLst/>
            <a:rect l="l" t="t" r="r" b="b"/>
            <a:pathLst>
              <a:path w="29845" h="29844">
                <a:moveTo>
                  <a:pt x="24595" y="0"/>
                </a:moveTo>
                <a:lnTo>
                  <a:pt x="6854" y="0"/>
                </a:lnTo>
                <a:lnTo>
                  <a:pt x="0" y="4435"/>
                </a:lnTo>
                <a:lnTo>
                  <a:pt x="806" y="14514"/>
                </a:lnTo>
                <a:lnTo>
                  <a:pt x="1209" y="22578"/>
                </a:lnTo>
                <a:lnTo>
                  <a:pt x="6047" y="27417"/>
                </a:lnTo>
                <a:lnTo>
                  <a:pt x="14111" y="28223"/>
                </a:lnTo>
                <a:lnTo>
                  <a:pt x="24998" y="29836"/>
                </a:lnTo>
                <a:lnTo>
                  <a:pt x="27820" y="22175"/>
                </a:lnTo>
                <a:lnTo>
                  <a:pt x="29433" y="16127"/>
                </a:lnTo>
                <a:lnTo>
                  <a:pt x="28627" y="5241"/>
                </a:lnTo>
                <a:lnTo>
                  <a:pt x="24595" y="0"/>
                </a:lnTo>
                <a:close/>
              </a:path>
            </a:pathLst>
          </a:custGeom>
          <a:solidFill>
            <a:srgbClr val="000A38">
              <a:alpha val="35998"/>
            </a:srgbClr>
          </a:solidFill>
        </p:spPr>
        <p:txBody>
          <a:bodyPr wrap="square" lIns="0" tIns="0" rIns="0" bIns="0" rtlCol="0"/>
          <a:lstStyle/>
          <a:p>
            <a:endParaRPr/>
          </a:p>
        </p:txBody>
      </p:sp>
      <p:sp>
        <p:nvSpPr>
          <p:cNvPr id="972" name="object 972"/>
          <p:cNvSpPr/>
          <p:nvPr/>
        </p:nvSpPr>
        <p:spPr>
          <a:xfrm>
            <a:off x="3446011" y="1012887"/>
            <a:ext cx="29845" cy="29845"/>
          </a:xfrm>
          <a:custGeom>
            <a:avLst/>
            <a:gdLst/>
            <a:ahLst/>
            <a:cxnLst/>
            <a:rect l="l" t="t" r="r" b="b"/>
            <a:pathLst>
              <a:path w="29845" h="29844">
                <a:moveTo>
                  <a:pt x="23788" y="0"/>
                </a:moveTo>
                <a:lnTo>
                  <a:pt x="5644" y="0"/>
                </a:lnTo>
                <a:lnTo>
                  <a:pt x="1612" y="5644"/>
                </a:lnTo>
                <a:lnTo>
                  <a:pt x="0" y="21369"/>
                </a:lnTo>
                <a:lnTo>
                  <a:pt x="4031" y="27417"/>
                </a:lnTo>
                <a:lnTo>
                  <a:pt x="12095" y="28223"/>
                </a:lnTo>
                <a:lnTo>
                  <a:pt x="20966" y="29836"/>
                </a:lnTo>
                <a:lnTo>
                  <a:pt x="27820" y="25401"/>
                </a:lnTo>
                <a:lnTo>
                  <a:pt x="29433" y="16127"/>
                </a:lnTo>
                <a:lnTo>
                  <a:pt x="28626" y="6047"/>
                </a:lnTo>
                <a:lnTo>
                  <a:pt x="23788" y="0"/>
                </a:lnTo>
                <a:close/>
              </a:path>
            </a:pathLst>
          </a:custGeom>
          <a:solidFill>
            <a:srgbClr val="000A38">
              <a:alpha val="35998"/>
            </a:srgbClr>
          </a:solidFill>
        </p:spPr>
        <p:txBody>
          <a:bodyPr wrap="square" lIns="0" tIns="0" rIns="0" bIns="0" rtlCol="0"/>
          <a:lstStyle/>
          <a:p>
            <a:endParaRPr/>
          </a:p>
        </p:txBody>
      </p:sp>
      <p:sp>
        <p:nvSpPr>
          <p:cNvPr id="973" name="object 973"/>
          <p:cNvSpPr/>
          <p:nvPr/>
        </p:nvSpPr>
        <p:spPr>
          <a:xfrm>
            <a:off x="13354141" y="1231419"/>
            <a:ext cx="28575" cy="27940"/>
          </a:xfrm>
          <a:custGeom>
            <a:avLst/>
            <a:gdLst/>
            <a:ahLst/>
            <a:cxnLst/>
            <a:rect l="l" t="t" r="r" b="b"/>
            <a:pathLst>
              <a:path w="28575" h="27940">
                <a:moveTo>
                  <a:pt x="14919" y="0"/>
                </a:moveTo>
                <a:lnTo>
                  <a:pt x="6855" y="0"/>
                </a:lnTo>
                <a:lnTo>
                  <a:pt x="807" y="4031"/>
                </a:lnTo>
                <a:lnTo>
                  <a:pt x="403" y="12095"/>
                </a:lnTo>
                <a:lnTo>
                  <a:pt x="0" y="21772"/>
                </a:lnTo>
                <a:lnTo>
                  <a:pt x="5645" y="27820"/>
                </a:lnTo>
                <a:lnTo>
                  <a:pt x="15725" y="27417"/>
                </a:lnTo>
                <a:lnTo>
                  <a:pt x="24192" y="27417"/>
                </a:lnTo>
                <a:lnTo>
                  <a:pt x="27821" y="21369"/>
                </a:lnTo>
                <a:lnTo>
                  <a:pt x="28224" y="13708"/>
                </a:lnTo>
                <a:lnTo>
                  <a:pt x="27820" y="5241"/>
                </a:lnTo>
                <a:lnTo>
                  <a:pt x="23386" y="403"/>
                </a:lnTo>
                <a:lnTo>
                  <a:pt x="14919" y="0"/>
                </a:lnTo>
                <a:close/>
              </a:path>
            </a:pathLst>
          </a:custGeom>
          <a:solidFill>
            <a:srgbClr val="000A38">
              <a:alpha val="35998"/>
            </a:srgbClr>
          </a:solidFill>
        </p:spPr>
        <p:txBody>
          <a:bodyPr wrap="square" lIns="0" tIns="0" rIns="0" bIns="0" rtlCol="0"/>
          <a:lstStyle/>
          <a:p>
            <a:endParaRPr/>
          </a:p>
        </p:txBody>
      </p:sp>
      <p:sp>
        <p:nvSpPr>
          <p:cNvPr id="974" name="object 974"/>
          <p:cNvSpPr/>
          <p:nvPr/>
        </p:nvSpPr>
        <p:spPr>
          <a:xfrm>
            <a:off x="2099338" y="1095945"/>
            <a:ext cx="27940" cy="29209"/>
          </a:xfrm>
          <a:custGeom>
            <a:avLst/>
            <a:gdLst/>
            <a:ahLst/>
            <a:cxnLst/>
            <a:rect l="l" t="t" r="r" b="b"/>
            <a:pathLst>
              <a:path w="27939" h="29209">
                <a:moveTo>
                  <a:pt x="20562" y="0"/>
                </a:moveTo>
                <a:lnTo>
                  <a:pt x="4435" y="806"/>
                </a:lnTo>
                <a:lnTo>
                  <a:pt x="0" y="5644"/>
                </a:lnTo>
                <a:lnTo>
                  <a:pt x="403" y="13708"/>
                </a:lnTo>
                <a:lnTo>
                  <a:pt x="806" y="23385"/>
                </a:lnTo>
                <a:lnTo>
                  <a:pt x="6854" y="28626"/>
                </a:lnTo>
                <a:lnTo>
                  <a:pt x="16127" y="27014"/>
                </a:lnTo>
                <a:lnTo>
                  <a:pt x="23385" y="25804"/>
                </a:lnTo>
                <a:lnTo>
                  <a:pt x="27820" y="19756"/>
                </a:lnTo>
                <a:lnTo>
                  <a:pt x="27417" y="11692"/>
                </a:lnTo>
                <a:lnTo>
                  <a:pt x="25401" y="4435"/>
                </a:lnTo>
                <a:lnTo>
                  <a:pt x="20562" y="0"/>
                </a:lnTo>
                <a:close/>
              </a:path>
            </a:pathLst>
          </a:custGeom>
          <a:solidFill>
            <a:srgbClr val="000A38">
              <a:alpha val="35998"/>
            </a:srgbClr>
          </a:solidFill>
        </p:spPr>
        <p:txBody>
          <a:bodyPr wrap="square" lIns="0" tIns="0" rIns="0" bIns="0" rtlCol="0"/>
          <a:lstStyle/>
          <a:p>
            <a:endParaRPr/>
          </a:p>
        </p:txBody>
      </p:sp>
      <p:sp>
        <p:nvSpPr>
          <p:cNvPr id="975" name="object 975"/>
          <p:cNvSpPr/>
          <p:nvPr/>
        </p:nvSpPr>
        <p:spPr>
          <a:xfrm>
            <a:off x="4197971" y="1106025"/>
            <a:ext cx="28575" cy="28575"/>
          </a:xfrm>
          <a:custGeom>
            <a:avLst/>
            <a:gdLst/>
            <a:ahLst/>
            <a:cxnLst/>
            <a:rect l="l" t="t" r="r" b="b"/>
            <a:pathLst>
              <a:path w="28575" h="28575">
                <a:moveTo>
                  <a:pt x="22981" y="0"/>
                </a:moveTo>
                <a:lnTo>
                  <a:pt x="14918" y="403"/>
                </a:lnTo>
                <a:lnTo>
                  <a:pt x="5241" y="806"/>
                </a:lnTo>
                <a:lnTo>
                  <a:pt x="0" y="7257"/>
                </a:lnTo>
                <a:lnTo>
                  <a:pt x="1209" y="16531"/>
                </a:lnTo>
                <a:lnTo>
                  <a:pt x="2419" y="23789"/>
                </a:lnTo>
                <a:lnTo>
                  <a:pt x="8467" y="28224"/>
                </a:lnTo>
                <a:lnTo>
                  <a:pt x="24594" y="26611"/>
                </a:lnTo>
                <a:lnTo>
                  <a:pt x="28223" y="21369"/>
                </a:lnTo>
                <a:lnTo>
                  <a:pt x="28223" y="13305"/>
                </a:lnTo>
                <a:lnTo>
                  <a:pt x="27013" y="5241"/>
                </a:lnTo>
                <a:lnTo>
                  <a:pt x="22981" y="0"/>
                </a:lnTo>
                <a:close/>
              </a:path>
            </a:pathLst>
          </a:custGeom>
          <a:solidFill>
            <a:srgbClr val="000A38">
              <a:alpha val="35998"/>
            </a:srgbClr>
          </a:solidFill>
        </p:spPr>
        <p:txBody>
          <a:bodyPr wrap="square" lIns="0" tIns="0" rIns="0" bIns="0" rtlCol="0"/>
          <a:lstStyle/>
          <a:p>
            <a:endParaRPr/>
          </a:p>
        </p:txBody>
      </p:sp>
      <p:sp>
        <p:nvSpPr>
          <p:cNvPr id="976" name="object 976"/>
          <p:cNvSpPr/>
          <p:nvPr/>
        </p:nvSpPr>
        <p:spPr>
          <a:xfrm>
            <a:off x="874833" y="1103203"/>
            <a:ext cx="28575" cy="27940"/>
          </a:xfrm>
          <a:custGeom>
            <a:avLst/>
            <a:gdLst/>
            <a:ahLst/>
            <a:cxnLst/>
            <a:rect l="l" t="t" r="r" b="b"/>
            <a:pathLst>
              <a:path w="28575" h="27940">
                <a:moveTo>
                  <a:pt x="8063" y="0"/>
                </a:moveTo>
                <a:lnTo>
                  <a:pt x="2015" y="4031"/>
                </a:lnTo>
                <a:lnTo>
                  <a:pt x="1209" y="11289"/>
                </a:lnTo>
                <a:lnTo>
                  <a:pt x="0" y="20562"/>
                </a:lnTo>
                <a:lnTo>
                  <a:pt x="5644" y="27013"/>
                </a:lnTo>
                <a:lnTo>
                  <a:pt x="14918" y="27013"/>
                </a:lnTo>
                <a:lnTo>
                  <a:pt x="23385" y="27417"/>
                </a:lnTo>
                <a:lnTo>
                  <a:pt x="27417" y="21772"/>
                </a:lnTo>
                <a:lnTo>
                  <a:pt x="28223" y="14111"/>
                </a:lnTo>
                <a:lnTo>
                  <a:pt x="28223" y="6047"/>
                </a:lnTo>
                <a:lnTo>
                  <a:pt x="24594" y="1209"/>
                </a:lnTo>
                <a:lnTo>
                  <a:pt x="16127" y="403"/>
                </a:lnTo>
                <a:lnTo>
                  <a:pt x="8063" y="0"/>
                </a:lnTo>
                <a:close/>
              </a:path>
            </a:pathLst>
          </a:custGeom>
          <a:solidFill>
            <a:srgbClr val="000A38">
              <a:alpha val="35998"/>
            </a:srgbClr>
          </a:solidFill>
        </p:spPr>
        <p:txBody>
          <a:bodyPr wrap="square" lIns="0" tIns="0" rIns="0" bIns="0" rtlCol="0"/>
          <a:lstStyle/>
          <a:p>
            <a:endParaRPr/>
          </a:p>
        </p:txBody>
      </p:sp>
      <p:sp>
        <p:nvSpPr>
          <p:cNvPr id="977" name="object 977"/>
          <p:cNvSpPr/>
          <p:nvPr/>
        </p:nvSpPr>
        <p:spPr>
          <a:xfrm>
            <a:off x="15741463" y="1427775"/>
            <a:ext cx="26670" cy="26670"/>
          </a:xfrm>
          <a:custGeom>
            <a:avLst/>
            <a:gdLst/>
            <a:ahLst/>
            <a:cxnLst/>
            <a:rect l="l" t="t" r="r" b="b"/>
            <a:pathLst>
              <a:path w="26669" h="26669">
                <a:moveTo>
                  <a:pt x="14515" y="0"/>
                </a:moveTo>
                <a:lnTo>
                  <a:pt x="4839" y="1612"/>
                </a:lnTo>
                <a:lnTo>
                  <a:pt x="0" y="5644"/>
                </a:lnTo>
                <a:lnTo>
                  <a:pt x="403" y="14111"/>
                </a:lnTo>
                <a:lnTo>
                  <a:pt x="403" y="20966"/>
                </a:lnTo>
                <a:lnTo>
                  <a:pt x="4839" y="24998"/>
                </a:lnTo>
                <a:lnTo>
                  <a:pt x="10887" y="25804"/>
                </a:lnTo>
                <a:lnTo>
                  <a:pt x="18951" y="26611"/>
                </a:lnTo>
                <a:lnTo>
                  <a:pt x="24595" y="22175"/>
                </a:lnTo>
                <a:lnTo>
                  <a:pt x="25402" y="14515"/>
                </a:lnTo>
                <a:lnTo>
                  <a:pt x="26207" y="5644"/>
                </a:lnTo>
                <a:lnTo>
                  <a:pt x="19756" y="2419"/>
                </a:lnTo>
                <a:lnTo>
                  <a:pt x="14515" y="0"/>
                </a:lnTo>
                <a:close/>
              </a:path>
            </a:pathLst>
          </a:custGeom>
          <a:solidFill>
            <a:srgbClr val="000A38">
              <a:alpha val="35998"/>
            </a:srgbClr>
          </a:solidFill>
        </p:spPr>
        <p:txBody>
          <a:bodyPr wrap="square" lIns="0" tIns="0" rIns="0" bIns="0" rtlCol="0"/>
          <a:lstStyle/>
          <a:p>
            <a:endParaRPr/>
          </a:p>
        </p:txBody>
      </p:sp>
      <p:sp>
        <p:nvSpPr>
          <p:cNvPr id="978" name="object 978"/>
          <p:cNvSpPr/>
          <p:nvPr/>
        </p:nvSpPr>
        <p:spPr>
          <a:xfrm>
            <a:off x="17295783" y="1402374"/>
            <a:ext cx="26034" cy="27940"/>
          </a:xfrm>
          <a:custGeom>
            <a:avLst/>
            <a:gdLst/>
            <a:ahLst/>
            <a:cxnLst/>
            <a:rect l="l" t="t" r="r" b="b"/>
            <a:pathLst>
              <a:path w="26034" h="27940">
                <a:moveTo>
                  <a:pt x="18143" y="0"/>
                </a:moveTo>
                <a:lnTo>
                  <a:pt x="10079" y="1612"/>
                </a:lnTo>
                <a:lnTo>
                  <a:pt x="3628" y="2822"/>
                </a:lnTo>
                <a:lnTo>
                  <a:pt x="0" y="7257"/>
                </a:lnTo>
                <a:lnTo>
                  <a:pt x="403" y="14111"/>
                </a:lnTo>
                <a:lnTo>
                  <a:pt x="807" y="22175"/>
                </a:lnTo>
                <a:lnTo>
                  <a:pt x="5644" y="27417"/>
                </a:lnTo>
                <a:lnTo>
                  <a:pt x="13708" y="26610"/>
                </a:lnTo>
                <a:lnTo>
                  <a:pt x="21772" y="25401"/>
                </a:lnTo>
                <a:lnTo>
                  <a:pt x="25804" y="19756"/>
                </a:lnTo>
                <a:lnTo>
                  <a:pt x="25804" y="12095"/>
                </a:lnTo>
                <a:lnTo>
                  <a:pt x="22980" y="4435"/>
                </a:lnTo>
                <a:lnTo>
                  <a:pt x="18143" y="0"/>
                </a:lnTo>
                <a:close/>
              </a:path>
            </a:pathLst>
          </a:custGeom>
          <a:solidFill>
            <a:srgbClr val="000A38">
              <a:alpha val="35998"/>
            </a:srgbClr>
          </a:solidFill>
        </p:spPr>
        <p:txBody>
          <a:bodyPr wrap="square" lIns="0" tIns="0" rIns="0" bIns="0" rtlCol="0"/>
          <a:lstStyle/>
          <a:p>
            <a:endParaRPr/>
          </a:p>
        </p:txBody>
      </p:sp>
      <p:sp>
        <p:nvSpPr>
          <p:cNvPr id="979" name="object 979"/>
          <p:cNvSpPr/>
          <p:nvPr/>
        </p:nvSpPr>
        <p:spPr>
          <a:xfrm>
            <a:off x="2979917" y="1110058"/>
            <a:ext cx="27940" cy="27940"/>
          </a:xfrm>
          <a:custGeom>
            <a:avLst/>
            <a:gdLst/>
            <a:ahLst/>
            <a:cxnLst/>
            <a:rect l="l" t="t" r="r" b="b"/>
            <a:pathLst>
              <a:path w="27939" h="27940">
                <a:moveTo>
                  <a:pt x="6451" y="0"/>
                </a:moveTo>
                <a:lnTo>
                  <a:pt x="0" y="4031"/>
                </a:lnTo>
                <a:lnTo>
                  <a:pt x="0" y="22175"/>
                </a:lnTo>
                <a:lnTo>
                  <a:pt x="6048" y="25401"/>
                </a:lnTo>
                <a:lnTo>
                  <a:pt x="11289" y="27820"/>
                </a:lnTo>
                <a:lnTo>
                  <a:pt x="21369" y="27417"/>
                </a:lnTo>
                <a:lnTo>
                  <a:pt x="25804" y="22981"/>
                </a:lnTo>
                <a:lnTo>
                  <a:pt x="27417" y="7257"/>
                </a:lnTo>
                <a:lnTo>
                  <a:pt x="23788" y="1612"/>
                </a:lnTo>
                <a:lnTo>
                  <a:pt x="15724" y="806"/>
                </a:lnTo>
                <a:lnTo>
                  <a:pt x="6451" y="0"/>
                </a:lnTo>
                <a:close/>
              </a:path>
            </a:pathLst>
          </a:custGeom>
          <a:solidFill>
            <a:srgbClr val="000A38">
              <a:alpha val="35998"/>
            </a:srgbClr>
          </a:solidFill>
        </p:spPr>
        <p:txBody>
          <a:bodyPr wrap="square" lIns="0" tIns="0" rIns="0" bIns="0" rtlCol="0"/>
          <a:lstStyle/>
          <a:p>
            <a:endParaRPr/>
          </a:p>
        </p:txBody>
      </p:sp>
      <p:sp>
        <p:nvSpPr>
          <p:cNvPr id="980" name="object 980"/>
          <p:cNvSpPr/>
          <p:nvPr/>
        </p:nvSpPr>
        <p:spPr>
          <a:xfrm>
            <a:off x="12757008" y="1406809"/>
            <a:ext cx="25400" cy="26670"/>
          </a:xfrm>
          <a:custGeom>
            <a:avLst/>
            <a:gdLst/>
            <a:ahLst/>
            <a:cxnLst/>
            <a:rect l="l" t="t" r="r" b="b"/>
            <a:pathLst>
              <a:path w="25400" h="26669">
                <a:moveTo>
                  <a:pt x="21369" y="0"/>
                </a:moveTo>
                <a:lnTo>
                  <a:pt x="5241" y="0"/>
                </a:lnTo>
                <a:lnTo>
                  <a:pt x="403" y="5241"/>
                </a:lnTo>
                <a:lnTo>
                  <a:pt x="0" y="13305"/>
                </a:lnTo>
                <a:lnTo>
                  <a:pt x="0" y="19756"/>
                </a:lnTo>
                <a:lnTo>
                  <a:pt x="4435" y="24191"/>
                </a:lnTo>
                <a:lnTo>
                  <a:pt x="10483" y="24998"/>
                </a:lnTo>
                <a:lnTo>
                  <a:pt x="18546" y="26207"/>
                </a:lnTo>
                <a:lnTo>
                  <a:pt x="23788" y="22176"/>
                </a:lnTo>
                <a:lnTo>
                  <a:pt x="25401" y="13708"/>
                </a:lnTo>
                <a:lnTo>
                  <a:pt x="25401" y="6047"/>
                </a:lnTo>
                <a:lnTo>
                  <a:pt x="21369" y="0"/>
                </a:lnTo>
                <a:close/>
              </a:path>
            </a:pathLst>
          </a:custGeom>
          <a:solidFill>
            <a:srgbClr val="000A38">
              <a:alpha val="35998"/>
            </a:srgbClr>
          </a:solidFill>
        </p:spPr>
        <p:txBody>
          <a:bodyPr wrap="square" lIns="0" tIns="0" rIns="0" bIns="0" rtlCol="0"/>
          <a:lstStyle/>
          <a:p>
            <a:endParaRPr/>
          </a:p>
        </p:txBody>
      </p:sp>
      <p:sp>
        <p:nvSpPr>
          <p:cNvPr id="981" name="object 981"/>
          <p:cNvSpPr/>
          <p:nvPr/>
        </p:nvSpPr>
        <p:spPr>
          <a:xfrm>
            <a:off x="5080567" y="1120541"/>
            <a:ext cx="27940" cy="27305"/>
          </a:xfrm>
          <a:custGeom>
            <a:avLst/>
            <a:gdLst/>
            <a:ahLst/>
            <a:cxnLst/>
            <a:rect l="l" t="t" r="r" b="b"/>
            <a:pathLst>
              <a:path w="27939" h="27305">
                <a:moveTo>
                  <a:pt x="12498" y="0"/>
                </a:moveTo>
                <a:lnTo>
                  <a:pt x="4435" y="1209"/>
                </a:lnTo>
                <a:lnTo>
                  <a:pt x="0" y="6047"/>
                </a:lnTo>
                <a:lnTo>
                  <a:pt x="0" y="21772"/>
                </a:lnTo>
                <a:lnTo>
                  <a:pt x="4031" y="27014"/>
                </a:lnTo>
                <a:lnTo>
                  <a:pt x="21369" y="27014"/>
                </a:lnTo>
                <a:lnTo>
                  <a:pt x="27820" y="22176"/>
                </a:lnTo>
                <a:lnTo>
                  <a:pt x="26610" y="12096"/>
                </a:lnTo>
                <a:lnTo>
                  <a:pt x="25804" y="4838"/>
                </a:lnTo>
                <a:lnTo>
                  <a:pt x="20159" y="403"/>
                </a:lnTo>
                <a:lnTo>
                  <a:pt x="12498" y="0"/>
                </a:lnTo>
                <a:close/>
              </a:path>
            </a:pathLst>
          </a:custGeom>
          <a:solidFill>
            <a:srgbClr val="000A38">
              <a:alpha val="35998"/>
            </a:srgbClr>
          </a:solidFill>
        </p:spPr>
        <p:txBody>
          <a:bodyPr wrap="square" lIns="0" tIns="0" rIns="0" bIns="0" rtlCol="0"/>
          <a:lstStyle/>
          <a:p>
            <a:endParaRPr/>
          </a:p>
        </p:txBody>
      </p:sp>
      <p:sp>
        <p:nvSpPr>
          <p:cNvPr id="982" name="object 982"/>
          <p:cNvSpPr/>
          <p:nvPr/>
        </p:nvSpPr>
        <p:spPr>
          <a:xfrm>
            <a:off x="1760250" y="1116912"/>
            <a:ext cx="27940" cy="29209"/>
          </a:xfrm>
          <a:custGeom>
            <a:avLst/>
            <a:gdLst/>
            <a:ahLst/>
            <a:cxnLst/>
            <a:rect l="l" t="t" r="r" b="b"/>
            <a:pathLst>
              <a:path w="27939" h="29209">
                <a:moveTo>
                  <a:pt x="21369" y="0"/>
                </a:moveTo>
                <a:lnTo>
                  <a:pt x="13305" y="806"/>
                </a:lnTo>
                <a:lnTo>
                  <a:pt x="5644" y="1209"/>
                </a:lnTo>
                <a:lnTo>
                  <a:pt x="0" y="5644"/>
                </a:lnTo>
                <a:lnTo>
                  <a:pt x="403" y="13708"/>
                </a:lnTo>
                <a:lnTo>
                  <a:pt x="403" y="23385"/>
                </a:lnTo>
                <a:lnTo>
                  <a:pt x="6854" y="28626"/>
                </a:lnTo>
                <a:lnTo>
                  <a:pt x="16127" y="27417"/>
                </a:lnTo>
                <a:lnTo>
                  <a:pt x="23385" y="26610"/>
                </a:lnTo>
                <a:lnTo>
                  <a:pt x="27417" y="20562"/>
                </a:lnTo>
                <a:lnTo>
                  <a:pt x="27014" y="12498"/>
                </a:lnTo>
                <a:lnTo>
                  <a:pt x="25804" y="4435"/>
                </a:lnTo>
                <a:lnTo>
                  <a:pt x="21369" y="0"/>
                </a:lnTo>
                <a:close/>
              </a:path>
            </a:pathLst>
          </a:custGeom>
          <a:solidFill>
            <a:srgbClr val="000A38">
              <a:alpha val="35998"/>
            </a:srgbClr>
          </a:solidFill>
        </p:spPr>
        <p:txBody>
          <a:bodyPr wrap="square" lIns="0" tIns="0" rIns="0" bIns="0" rtlCol="0"/>
          <a:lstStyle/>
          <a:p>
            <a:endParaRPr/>
          </a:p>
        </p:txBody>
      </p:sp>
      <p:sp>
        <p:nvSpPr>
          <p:cNvPr id="983" name="object 983"/>
          <p:cNvSpPr/>
          <p:nvPr/>
        </p:nvSpPr>
        <p:spPr>
          <a:xfrm>
            <a:off x="540583" y="1120541"/>
            <a:ext cx="27940" cy="27940"/>
          </a:xfrm>
          <a:custGeom>
            <a:avLst/>
            <a:gdLst/>
            <a:ahLst/>
            <a:cxnLst/>
            <a:rect l="l" t="t" r="r" b="b"/>
            <a:pathLst>
              <a:path w="27940" h="27940">
                <a:moveTo>
                  <a:pt x="22982" y="0"/>
                </a:moveTo>
                <a:lnTo>
                  <a:pt x="12902" y="403"/>
                </a:lnTo>
                <a:lnTo>
                  <a:pt x="5644" y="403"/>
                </a:lnTo>
                <a:lnTo>
                  <a:pt x="1209" y="6047"/>
                </a:lnTo>
                <a:lnTo>
                  <a:pt x="0" y="13708"/>
                </a:lnTo>
                <a:lnTo>
                  <a:pt x="806" y="21772"/>
                </a:lnTo>
                <a:lnTo>
                  <a:pt x="5241" y="26207"/>
                </a:lnTo>
                <a:lnTo>
                  <a:pt x="20966" y="27820"/>
                </a:lnTo>
                <a:lnTo>
                  <a:pt x="26207" y="23788"/>
                </a:lnTo>
                <a:lnTo>
                  <a:pt x="27014" y="15724"/>
                </a:lnTo>
                <a:lnTo>
                  <a:pt x="27820" y="6451"/>
                </a:lnTo>
                <a:lnTo>
                  <a:pt x="22982" y="0"/>
                </a:lnTo>
                <a:close/>
              </a:path>
            </a:pathLst>
          </a:custGeom>
          <a:solidFill>
            <a:srgbClr val="000A38">
              <a:alpha val="35998"/>
            </a:srgbClr>
          </a:solidFill>
        </p:spPr>
        <p:txBody>
          <a:bodyPr wrap="square" lIns="0" tIns="0" rIns="0" bIns="0" rtlCol="0"/>
          <a:lstStyle/>
          <a:p>
            <a:endParaRPr/>
          </a:p>
        </p:txBody>
      </p:sp>
      <p:sp>
        <p:nvSpPr>
          <p:cNvPr id="984" name="object 984"/>
          <p:cNvSpPr/>
          <p:nvPr/>
        </p:nvSpPr>
        <p:spPr>
          <a:xfrm>
            <a:off x="3860496" y="1123766"/>
            <a:ext cx="27940" cy="28575"/>
          </a:xfrm>
          <a:custGeom>
            <a:avLst/>
            <a:gdLst/>
            <a:ahLst/>
            <a:cxnLst/>
            <a:rect l="l" t="t" r="r" b="b"/>
            <a:pathLst>
              <a:path w="27939" h="28575">
                <a:moveTo>
                  <a:pt x="8466" y="0"/>
                </a:moveTo>
                <a:lnTo>
                  <a:pt x="2015" y="3628"/>
                </a:lnTo>
                <a:lnTo>
                  <a:pt x="1209" y="11289"/>
                </a:lnTo>
                <a:lnTo>
                  <a:pt x="0" y="20159"/>
                </a:lnTo>
                <a:lnTo>
                  <a:pt x="4031" y="27417"/>
                </a:lnTo>
                <a:lnTo>
                  <a:pt x="14111" y="27820"/>
                </a:lnTo>
                <a:lnTo>
                  <a:pt x="21369" y="28223"/>
                </a:lnTo>
                <a:lnTo>
                  <a:pt x="25804" y="22982"/>
                </a:lnTo>
                <a:lnTo>
                  <a:pt x="27820" y="15321"/>
                </a:lnTo>
                <a:lnTo>
                  <a:pt x="27820" y="7257"/>
                </a:lnTo>
                <a:lnTo>
                  <a:pt x="23788" y="2419"/>
                </a:lnTo>
                <a:lnTo>
                  <a:pt x="8466" y="0"/>
                </a:lnTo>
                <a:close/>
              </a:path>
            </a:pathLst>
          </a:custGeom>
          <a:solidFill>
            <a:srgbClr val="000A38">
              <a:alpha val="35998"/>
            </a:srgbClr>
          </a:solidFill>
        </p:spPr>
        <p:txBody>
          <a:bodyPr wrap="square" lIns="0" tIns="0" rIns="0" bIns="0" rtlCol="0"/>
          <a:lstStyle/>
          <a:p>
            <a:endParaRPr/>
          </a:p>
        </p:txBody>
      </p:sp>
      <p:sp>
        <p:nvSpPr>
          <p:cNvPr id="985" name="object 985"/>
          <p:cNvSpPr/>
          <p:nvPr/>
        </p:nvSpPr>
        <p:spPr>
          <a:xfrm>
            <a:off x="14522198" y="1435033"/>
            <a:ext cx="25400" cy="26670"/>
          </a:xfrm>
          <a:custGeom>
            <a:avLst/>
            <a:gdLst/>
            <a:ahLst/>
            <a:cxnLst/>
            <a:rect l="l" t="t" r="r" b="b"/>
            <a:pathLst>
              <a:path w="25400" h="26669">
                <a:moveTo>
                  <a:pt x="5241" y="0"/>
                </a:moveTo>
                <a:lnTo>
                  <a:pt x="805" y="4838"/>
                </a:lnTo>
                <a:lnTo>
                  <a:pt x="403" y="12902"/>
                </a:lnTo>
                <a:lnTo>
                  <a:pt x="0" y="19756"/>
                </a:lnTo>
                <a:lnTo>
                  <a:pt x="4031" y="23788"/>
                </a:lnTo>
                <a:lnTo>
                  <a:pt x="10079" y="24997"/>
                </a:lnTo>
                <a:lnTo>
                  <a:pt x="17741" y="26207"/>
                </a:lnTo>
                <a:lnTo>
                  <a:pt x="22982" y="22175"/>
                </a:lnTo>
                <a:lnTo>
                  <a:pt x="25401" y="13708"/>
                </a:lnTo>
                <a:lnTo>
                  <a:pt x="24997" y="6854"/>
                </a:lnTo>
                <a:lnTo>
                  <a:pt x="21369" y="1209"/>
                </a:lnTo>
                <a:lnTo>
                  <a:pt x="13305" y="403"/>
                </a:lnTo>
                <a:lnTo>
                  <a:pt x="5241" y="0"/>
                </a:lnTo>
                <a:close/>
              </a:path>
            </a:pathLst>
          </a:custGeom>
          <a:solidFill>
            <a:srgbClr val="000A38">
              <a:alpha val="35998"/>
            </a:srgbClr>
          </a:solidFill>
        </p:spPr>
        <p:txBody>
          <a:bodyPr wrap="square" lIns="0" tIns="0" rIns="0" bIns="0" rtlCol="0"/>
          <a:lstStyle/>
          <a:p>
            <a:endParaRPr/>
          </a:p>
        </p:txBody>
      </p:sp>
      <p:sp>
        <p:nvSpPr>
          <p:cNvPr id="986" name="object 986"/>
          <p:cNvSpPr/>
          <p:nvPr/>
        </p:nvSpPr>
        <p:spPr>
          <a:xfrm>
            <a:off x="16076922" y="1409632"/>
            <a:ext cx="26034" cy="26670"/>
          </a:xfrm>
          <a:custGeom>
            <a:avLst/>
            <a:gdLst/>
            <a:ahLst/>
            <a:cxnLst/>
            <a:rect l="l" t="t" r="r" b="b"/>
            <a:pathLst>
              <a:path w="26034" h="26669">
                <a:moveTo>
                  <a:pt x="18547" y="0"/>
                </a:moveTo>
                <a:lnTo>
                  <a:pt x="10483" y="1209"/>
                </a:lnTo>
                <a:lnTo>
                  <a:pt x="4031" y="2015"/>
                </a:lnTo>
                <a:lnTo>
                  <a:pt x="0" y="6047"/>
                </a:lnTo>
                <a:lnTo>
                  <a:pt x="0" y="20966"/>
                </a:lnTo>
                <a:lnTo>
                  <a:pt x="4435" y="26207"/>
                </a:lnTo>
                <a:lnTo>
                  <a:pt x="20965" y="26207"/>
                </a:lnTo>
                <a:lnTo>
                  <a:pt x="23385" y="19353"/>
                </a:lnTo>
                <a:lnTo>
                  <a:pt x="25804" y="14514"/>
                </a:lnTo>
                <a:lnTo>
                  <a:pt x="23385" y="4435"/>
                </a:lnTo>
                <a:lnTo>
                  <a:pt x="18547" y="0"/>
                </a:lnTo>
                <a:close/>
              </a:path>
            </a:pathLst>
          </a:custGeom>
          <a:solidFill>
            <a:srgbClr val="000A38">
              <a:alpha val="35998"/>
            </a:srgbClr>
          </a:solidFill>
        </p:spPr>
        <p:txBody>
          <a:bodyPr wrap="square" lIns="0" tIns="0" rIns="0" bIns="0" rtlCol="0"/>
          <a:lstStyle/>
          <a:p>
            <a:endParaRPr/>
          </a:p>
        </p:txBody>
      </p:sp>
      <p:sp>
        <p:nvSpPr>
          <p:cNvPr id="987" name="object 987"/>
          <p:cNvSpPr/>
          <p:nvPr/>
        </p:nvSpPr>
        <p:spPr>
          <a:xfrm>
            <a:off x="5963565" y="1134652"/>
            <a:ext cx="28575" cy="27940"/>
          </a:xfrm>
          <a:custGeom>
            <a:avLst/>
            <a:gdLst/>
            <a:ahLst/>
            <a:cxnLst/>
            <a:rect l="l" t="t" r="r" b="b"/>
            <a:pathLst>
              <a:path w="28575" h="27940">
                <a:moveTo>
                  <a:pt x="15321" y="0"/>
                </a:moveTo>
                <a:lnTo>
                  <a:pt x="7257" y="0"/>
                </a:lnTo>
                <a:lnTo>
                  <a:pt x="2419" y="4031"/>
                </a:lnTo>
                <a:lnTo>
                  <a:pt x="0" y="19353"/>
                </a:lnTo>
                <a:lnTo>
                  <a:pt x="3628" y="25804"/>
                </a:lnTo>
                <a:lnTo>
                  <a:pt x="11289" y="26610"/>
                </a:lnTo>
                <a:lnTo>
                  <a:pt x="20159" y="27820"/>
                </a:lnTo>
                <a:lnTo>
                  <a:pt x="27417" y="23788"/>
                </a:lnTo>
                <a:lnTo>
                  <a:pt x="27820" y="13708"/>
                </a:lnTo>
                <a:lnTo>
                  <a:pt x="28224" y="6451"/>
                </a:lnTo>
                <a:lnTo>
                  <a:pt x="22982" y="2015"/>
                </a:lnTo>
                <a:lnTo>
                  <a:pt x="15321" y="0"/>
                </a:lnTo>
                <a:close/>
              </a:path>
            </a:pathLst>
          </a:custGeom>
          <a:solidFill>
            <a:srgbClr val="000A38">
              <a:alpha val="35998"/>
            </a:srgbClr>
          </a:solidFill>
        </p:spPr>
        <p:txBody>
          <a:bodyPr wrap="square" lIns="0" tIns="0" rIns="0" bIns="0" rtlCol="0"/>
          <a:lstStyle/>
          <a:p>
            <a:endParaRPr/>
          </a:p>
        </p:txBody>
      </p:sp>
      <p:sp>
        <p:nvSpPr>
          <p:cNvPr id="988" name="object 988"/>
          <p:cNvSpPr/>
          <p:nvPr/>
        </p:nvSpPr>
        <p:spPr>
          <a:xfrm>
            <a:off x="2640830" y="1131023"/>
            <a:ext cx="27940" cy="28575"/>
          </a:xfrm>
          <a:custGeom>
            <a:avLst/>
            <a:gdLst/>
            <a:ahLst/>
            <a:cxnLst/>
            <a:rect l="l" t="t" r="r" b="b"/>
            <a:pathLst>
              <a:path w="27939" h="28575">
                <a:moveTo>
                  <a:pt x="8466" y="0"/>
                </a:moveTo>
                <a:lnTo>
                  <a:pt x="2015" y="3628"/>
                </a:lnTo>
                <a:lnTo>
                  <a:pt x="1209" y="11289"/>
                </a:lnTo>
                <a:lnTo>
                  <a:pt x="0" y="20159"/>
                </a:lnTo>
                <a:lnTo>
                  <a:pt x="4031" y="27417"/>
                </a:lnTo>
                <a:lnTo>
                  <a:pt x="14111" y="27820"/>
                </a:lnTo>
                <a:lnTo>
                  <a:pt x="21772" y="28223"/>
                </a:lnTo>
                <a:lnTo>
                  <a:pt x="26207" y="22981"/>
                </a:lnTo>
                <a:lnTo>
                  <a:pt x="27820" y="15321"/>
                </a:lnTo>
                <a:lnTo>
                  <a:pt x="27820" y="7257"/>
                </a:lnTo>
                <a:lnTo>
                  <a:pt x="23788" y="2419"/>
                </a:lnTo>
                <a:lnTo>
                  <a:pt x="8466" y="0"/>
                </a:lnTo>
                <a:close/>
              </a:path>
            </a:pathLst>
          </a:custGeom>
          <a:solidFill>
            <a:srgbClr val="000A38">
              <a:alpha val="35998"/>
            </a:srgbClr>
          </a:solidFill>
        </p:spPr>
        <p:txBody>
          <a:bodyPr wrap="square" lIns="0" tIns="0" rIns="0" bIns="0" rtlCol="0"/>
          <a:lstStyle/>
          <a:p>
            <a:endParaRPr/>
          </a:p>
        </p:txBody>
      </p:sp>
      <p:sp>
        <p:nvSpPr>
          <p:cNvPr id="989" name="object 989"/>
          <p:cNvSpPr/>
          <p:nvPr/>
        </p:nvSpPr>
        <p:spPr>
          <a:xfrm>
            <a:off x="1421969" y="1134652"/>
            <a:ext cx="27940" cy="27940"/>
          </a:xfrm>
          <a:custGeom>
            <a:avLst/>
            <a:gdLst/>
            <a:ahLst/>
            <a:cxnLst/>
            <a:rect l="l" t="t" r="r" b="b"/>
            <a:pathLst>
              <a:path w="27940" h="27940">
                <a:moveTo>
                  <a:pt x="4435" y="0"/>
                </a:moveTo>
                <a:lnTo>
                  <a:pt x="0" y="6047"/>
                </a:lnTo>
                <a:lnTo>
                  <a:pt x="403" y="15724"/>
                </a:lnTo>
                <a:lnTo>
                  <a:pt x="806" y="23788"/>
                </a:lnTo>
                <a:lnTo>
                  <a:pt x="6047" y="27820"/>
                </a:lnTo>
                <a:lnTo>
                  <a:pt x="14515" y="27417"/>
                </a:lnTo>
                <a:lnTo>
                  <a:pt x="22175" y="26610"/>
                </a:lnTo>
                <a:lnTo>
                  <a:pt x="26611" y="21772"/>
                </a:lnTo>
                <a:lnTo>
                  <a:pt x="27417" y="14111"/>
                </a:lnTo>
                <a:lnTo>
                  <a:pt x="26610" y="6451"/>
                </a:lnTo>
                <a:lnTo>
                  <a:pt x="22175" y="806"/>
                </a:lnTo>
                <a:lnTo>
                  <a:pt x="14515" y="403"/>
                </a:lnTo>
                <a:lnTo>
                  <a:pt x="4435" y="0"/>
                </a:lnTo>
                <a:close/>
              </a:path>
            </a:pathLst>
          </a:custGeom>
          <a:solidFill>
            <a:srgbClr val="000A38">
              <a:alpha val="35998"/>
            </a:srgbClr>
          </a:solidFill>
        </p:spPr>
        <p:txBody>
          <a:bodyPr wrap="square" lIns="0" tIns="0" rIns="0" bIns="0" rtlCol="0"/>
          <a:lstStyle/>
          <a:p>
            <a:endParaRPr/>
          </a:p>
        </p:txBody>
      </p:sp>
      <p:sp>
        <p:nvSpPr>
          <p:cNvPr id="990" name="object 990"/>
          <p:cNvSpPr/>
          <p:nvPr/>
        </p:nvSpPr>
        <p:spPr>
          <a:xfrm>
            <a:off x="14857255" y="1413664"/>
            <a:ext cx="26034" cy="26670"/>
          </a:xfrm>
          <a:custGeom>
            <a:avLst/>
            <a:gdLst/>
            <a:ahLst/>
            <a:cxnLst/>
            <a:rect l="l" t="t" r="r" b="b"/>
            <a:pathLst>
              <a:path w="26034" h="26669">
                <a:moveTo>
                  <a:pt x="5241" y="0"/>
                </a:moveTo>
                <a:lnTo>
                  <a:pt x="805" y="5241"/>
                </a:lnTo>
                <a:lnTo>
                  <a:pt x="403" y="13305"/>
                </a:lnTo>
                <a:lnTo>
                  <a:pt x="0" y="20159"/>
                </a:lnTo>
                <a:lnTo>
                  <a:pt x="4031" y="24594"/>
                </a:lnTo>
                <a:lnTo>
                  <a:pt x="10483" y="25401"/>
                </a:lnTo>
                <a:lnTo>
                  <a:pt x="18143" y="26610"/>
                </a:lnTo>
                <a:lnTo>
                  <a:pt x="23385" y="22578"/>
                </a:lnTo>
                <a:lnTo>
                  <a:pt x="25804" y="13708"/>
                </a:lnTo>
                <a:lnTo>
                  <a:pt x="25401" y="6451"/>
                </a:lnTo>
                <a:lnTo>
                  <a:pt x="21369" y="806"/>
                </a:lnTo>
                <a:lnTo>
                  <a:pt x="5241" y="0"/>
                </a:lnTo>
                <a:close/>
              </a:path>
            </a:pathLst>
          </a:custGeom>
          <a:solidFill>
            <a:srgbClr val="000A38">
              <a:alpha val="35998"/>
            </a:srgbClr>
          </a:solidFill>
        </p:spPr>
        <p:txBody>
          <a:bodyPr wrap="square" lIns="0" tIns="0" rIns="0" bIns="0" rtlCol="0"/>
          <a:lstStyle/>
          <a:p>
            <a:endParaRPr/>
          </a:p>
        </p:txBody>
      </p:sp>
      <p:sp>
        <p:nvSpPr>
          <p:cNvPr id="991" name="object 991"/>
          <p:cNvSpPr/>
          <p:nvPr/>
        </p:nvSpPr>
        <p:spPr>
          <a:xfrm>
            <a:off x="4744301" y="1141910"/>
            <a:ext cx="28575" cy="27940"/>
          </a:xfrm>
          <a:custGeom>
            <a:avLst/>
            <a:gdLst/>
            <a:ahLst/>
            <a:cxnLst/>
            <a:rect l="l" t="t" r="r" b="b"/>
            <a:pathLst>
              <a:path w="28575" h="27940">
                <a:moveTo>
                  <a:pt x="22175" y="0"/>
                </a:moveTo>
                <a:lnTo>
                  <a:pt x="4031" y="0"/>
                </a:lnTo>
                <a:lnTo>
                  <a:pt x="0" y="7257"/>
                </a:lnTo>
                <a:lnTo>
                  <a:pt x="1209" y="16127"/>
                </a:lnTo>
                <a:lnTo>
                  <a:pt x="2015" y="24191"/>
                </a:lnTo>
                <a:lnTo>
                  <a:pt x="8063" y="27820"/>
                </a:lnTo>
                <a:lnTo>
                  <a:pt x="16127" y="26610"/>
                </a:lnTo>
                <a:lnTo>
                  <a:pt x="23788" y="25804"/>
                </a:lnTo>
                <a:lnTo>
                  <a:pt x="28223" y="20965"/>
                </a:lnTo>
                <a:lnTo>
                  <a:pt x="28223" y="12902"/>
                </a:lnTo>
                <a:lnTo>
                  <a:pt x="26610" y="5241"/>
                </a:lnTo>
                <a:lnTo>
                  <a:pt x="22175" y="0"/>
                </a:lnTo>
                <a:close/>
              </a:path>
            </a:pathLst>
          </a:custGeom>
          <a:solidFill>
            <a:srgbClr val="000A38">
              <a:alpha val="35998"/>
            </a:srgbClr>
          </a:solidFill>
        </p:spPr>
        <p:txBody>
          <a:bodyPr wrap="square" lIns="0" tIns="0" rIns="0" bIns="0" rtlCol="0"/>
          <a:lstStyle/>
          <a:p>
            <a:endParaRPr/>
          </a:p>
        </p:txBody>
      </p:sp>
      <p:sp>
        <p:nvSpPr>
          <p:cNvPr id="992" name="object 992"/>
          <p:cNvSpPr/>
          <p:nvPr/>
        </p:nvSpPr>
        <p:spPr>
          <a:xfrm>
            <a:off x="203109" y="1142716"/>
            <a:ext cx="26670" cy="25400"/>
          </a:xfrm>
          <a:custGeom>
            <a:avLst/>
            <a:gdLst/>
            <a:ahLst/>
            <a:cxnLst/>
            <a:rect l="l" t="t" r="r" b="b"/>
            <a:pathLst>
              <a:path w="26670" h="25400">
                <a:moveTo>
                  <a:pt x="12499" y="0"/>
                </a:moveTo>
                <a:lnTo>
                  <a:pt x="4435" y="2015"/>
                </a:lnTo>
                <a:lnTo>
                  <a:pt x="0" y="6854"/>
                </a:lnTo>
                <a:lnTo>
                  <a:pt x="806" y="14918"/>
                </a:lnTo>
                <a:lnTo>
                  <a:pt x="1612" y="21369"/>
                </a:lnTo>
                <a:lnTo>
                  <a:pt x="5644" y="25401"/>
                </a:lnTo>
                <a:lnTo>
                  <a:pt x="20563" y="25401"/>
                </a:lnTo>
                <a:lnTo>
                  <a:pt x="26207" y="20966"/>
                </a:lnTo>
                <a:lnTo>
                  <a:pt x="25401" y="4838"/>
                </a:lnTo>
                <a:lnTo>
                  <a:pt x="20159" y="806"/>
                </a:lnTo>
                <a:lnTo>
                  <a:pt x="12499" y="0"/>
                </a:lnTo>
                <a:close/>
              </a:path>
            </a:pathLst>
          </a:custGeom>
          <a:solidFill>
            <a:srgbClr val="000A38">
              <a:alpha val="35998"/>
            </a:srgbClr>
          </a:solidFill>
        </p:spPr>
        <p:txBody>
          <a:bodyPr wrap="square" lIns="0" tIns="0" rIns="0" bIns="0" rtlCol="0"/>
          <a:lstStyle/>
          <a:p>
            <a:endParaRPr/>
          </a:p>
        </p:txBody>
      </p:sp>
      <p:sp>
        <p:nvSpPr>
          <p:cNvPr id="993" name="object 993"/>
          <p:cNvSpPr/>
          <p:nvPr/>
        </p:nvSpPr>
        <p:spPr>
          <a:xfrm>
            <a:off x="6844145" y="1147958"/>
            <a:ext cx="27940" cy="29209"/>
          </a:xfrm>
          <a:custGeom>
            <a:avLst/>
            <a:gdLst/>
            <a:ahLst/>
            <a:cxnLst/>
            <a:rect l="l" t="t" r="r" b="b"/>
            <a:pathLst>
              <a:path w="27940" h="29209">
                <a:moveTo>
                  <a:pt x="7257" y="0"/>
                </a:moveTo>
                <a:lnTo>
                  <a:pt x="806" y="5241"/>
                </a:lnTo>
                <a:lnTo>
                  <a:pt x="403" y="14918"/>
                </a:lnTo>
                <a:lnTo>
                  <a:pt x="0" y="22982"/>
                </a:lnTo>
                <a:lnTo>
                  <a:pt x="5241" y="27417"/>
                </a:lnTo>
                <a:lnTo>
                  <a:pt x="13305" y="27820"/>
                </a:lnTo>
                <a:lnTo>
                  <a:pt x="21369" y="28627"/>
                </a:lnTo>
                <a:lnTo>
                  <a:pt x="26207" y="24595"/>
                </a:lnTo>
                <a:lnTo>
                  <a:pt x="27417" y="16531"/>
                </a:lnTo>
                <a:lnTo>
                  <a:pt x="27820" y="8467"/>
                </a:lnTo>
                <a:lnTo>
                  <a:pt x="23788" y="2419"/>
                </a:lnTo>
                <a:lnTo>
                  <a:pt x="16531" y="1209"/>
                </a:lnTo>
                <a:lnTo>
                  <a:pt x="7257" y="0"/>
                </a:lnTo>
                <a:close/>
              </a:path>
            </a:pathLst>
          </a:custGeom>
          <a:solidFill>
            <a:srgbClr val="000A38">
              <a:alpha val="35998"/>
            </a:srgbClr>
          </a:solidFill>
        </p:spPr>
        <p:txBody>
          <a:bodyPr wrap="square" lIns="0" tIns="0" rIns="0" bIns="0" rtlCol="0"/>
          <a:lstStyle/>
          <a:p>
            <a:endParaRPr/>
          </a:p>
        </p:txBody>
      </p:sp>
      <p:sp>
        <p:nvSpPr>
          <p:cNvPr id="994" name="object 994"/>
          <p:cNvSpPr/>
          <p:nvPr/>
        </p:nvSpPr>
        <p:spPr>
          <a:xfrm>
            <a:off x="3525038" y="1145941"/>
            <a:ext cx="27940" cy="27940"/>
          </a:xfrm>
          <a:custGeom>
            <a:avLst/>
            <a:gdLst/>
            <a:ahLst/>
            <a:cxnLst/>
            <a:rect l="l" t="t" r="r" b="b"/>
            <a:pathLst>
              <a:path w="27939" h="27940">
                <a:moveTo>
                  <a:pt x="7257" y="0"/>
                </a:moveTo>
                <a:lnTo>
                  <a:pt x="1612" y="3628"/>
                </a:lnTo>
                <a:lnTo>
                  <a:pt x="806" y="11692"/>
                </a:lnTo>
                <a:lnTo>
                  <a:pt x="0" y="20965"/>
                </a:lnTo>
                <a:lnTo>
                  <a:pt x="4031" y="27820"/>
                </a:lnTo>
                <a:lnTo>
                  <a:pt x="14111" y="27417"/>
                </a:lnTo>
                <a:lnTo>
                  <a:pt x="22175" y="27014"/>
                </a:lnTo>
                <a:lnTo>
                  <a:pt x="26610" y="21772"/>
                </a:lnTo>
                <a:lnTo>
                  <a:pt x="27820" y="14111"/>
                </a:lnTo>
                <a:lnTo>
                  <a:pt x="27417" y="6047"/>
                </a:lnTo>
                <a:lnTo>
                  <a:pt x="22981" y="1612"/>
                </a:lnTo>
                <a:lnTo>
                  <a:pt x="7257" y="0"/>
                </a:lnTo>
                <a:close/>
              </a:path>
            </a:pathLst>
          </a:custGeom>
          <a:solidFill>
            <a:srgbClr val="000A38">
              <a:alpha val="35998"/>
            </a:srgbClr>
          </a:solidFill>
        </p:spPr>
        <p:txBody>
          <a:bodyPr wrap="square" lIns="0" tIns="0" rIns="0" bIns="0" rtlCol="0"/>
          <a:lstStyle/>
          <a:p>
            <a:endParaRPr/>
          </a:p>
        </p:txBody>
      </p:sp>
      <p:sp>
        <p:nvSpPr>
          <p:cNvPr id="995" name="object 995"/>
          <p:cNvSpPr/>
          <p:nvPr/>
        </p:nvSpPr>
        <p:spPr>
          <a:xfrm>
            <a:off x="18179989" y="1417292"/>
            <a:ext cx="26670" cy="26670"/>
          </a:xfrm>
          <a:custGeom>
            <a:avLst/>
            <a:gdLst/>
            <a:ahLst/>
            <a:cxnLst/>
            <a:rect l="l" t="t" r="r" b="b"/>
            <a:pathLst>
              <a:path w="26669" h="26669">
                <a:moveTo>
                  <a:pt x="18547" y="0"/>
                </a:moveTo>
                <a:lnTo>
                  <a:pt x="10483" y="1209"/>
                </a:lnTo>
                <a:lnTo>
                  <a:pt x="4031" y="2015"/>
                </a:lnTo>
                <a:lnTo>
                  <a:pt x="0" y="6451"/>
                </a:lnTo>
                <a:lnTo>
                  <a:pt x="0" y="13305"/>
                </a:lnTo>
                <a:lnTo>
                  <a:pt x="403" y="20966"/>
                </a:lnTo>
                <a:lnTo>
                  <a:pt x="5242" y="24998"/>
                </a:lnTo>
                <a:lnTo>
                  <a:pt x="12903" y="26207"/>
                </a:lnTo>
                <a:lnTo>
                  <a:pt x="20966" y="24594"/>
                </a:lnTo>
                <a:lnTo>
                  <a:pt x="26207" y="19756"/>
                </a:lnTo>
                <a:lnTo>
                  <a:pt x="24595" y="4031"/>
                </a:lnTo>
                <a:lnTo>
                  <a:pt x="18547" y="0"/>
                </a:lnTo>
                <a:close/>
              </a:path>
            </a:pathLst>
          </a:custGeom>
          <a:solidFill>
            <a:srgbClr val="000A38">
              <a:alpha val="35998"/>
            </a:srgbClr>
          </a:solidFill>
        </p:spPr>
        <p:txBody>
          <a:bodyPr wrap="square" lIns="0" tIns="0" rIns="0" bIns="0" rtlCol="0"/>
          <a:lstStyle/>
          <a:p>
            <a:endParaRPr/>
          </a:p>
        </p:txBody>
      </p:sp>
      <p:sp>
        <p:nvSpPr>
          <p:cNvPr id="996" name="object 996"/>
          <p:cNvSpPr/>
          <p:nvPr/>
        </p:nvSpPr>
        <p:spPr>
          <a:xfrm>
            <a:off x="5625284" y="1155216"/>
            <a:ext cx="27940" cy="27940"/>
          </a:xfrm>
          <a:custGeom>
            <a:avLst/>
            <a:gdLst/>
            <a:ahLst/>
            <a:cxnLst/>
            <a:rect l="l" t="t" r="r" b="b"/>
            <a:pathLst>
              <a:path w="27939" h="27940">
                <a:moveTo>
                  <a:pt x="6451" y="0"/>
                </a:moveTo>
                <a:lnTo>
                  <a:pt x="403" y="5644"/>
                </a:lnTo>
                <a:lnTo>
                  <a:pt x="403" y="14918"/>
                </a:lnTo>
                <a:lnTo>
                  <a:pt x="0" y="23385"/>
                </a:lnTo>
                <a:lnTo>
                  <a:pt x="5644" y="27417"/>
                </a:lnTo>
                <a:lnTo>
                  <a:pt x="13708" y="27820"/>
                </a:lnTo>
                <a:lnTo>
                  <a:pt x="21772" y="27820"/>
                </a:lnTo>
                <a:lnTo>
                  <a:pt x="26610" y="23788"/>
                </a:lnTo>
                <a:lnTo>
                  <a:pt x="27417" y="7257"/>
                </a:lnTo>
                <a:lnTo>
                  <a:pt x="22982" y="1612"/>
                </a:lnTo>
                <a:lnTo>
                  <a:pt x="15724" y="806"/>
                </a:lnTo>
                <a:lnTo>
                  <a:pt x="6451" y="0"/>
                </a:lnTo>
                <a:close/>
              </a:path>
            </a:pathLst>
          </a:custGeom>
          <a:solidFill>
            <a:srgbClr val="000A38">
              <a:alpha val="35998"/>
            </a:srgbClr>
          </a:solidFill>
        </p:spPr>
        <p:txBody>
          <a:bodyPr wrap="square" lIns="0" tIns="0" rIns="0" bIns="0" rtlCol="0"/>
          <a:lstStyle/>
          <a:p>
            <a:endParaRPr/>
          </a:p>
        </p:txBody>
      </p:sp>
      <p:sp>
        <p:nvSpPr>
          <p:cNvPr id="997" name="object 997"/>
          <p:cNvSpPr/>
          <p:nvPr/>
        </p:nvSpPr>
        <p:spPr>
          <a:xfrm>
            <a:off x="2301742" y="1152796"/>
            <a:ext cx="27940" cy="27940"/>
          </a:xfrm>
          <a:custGeom>
            <a:avLst/>
            <a:gdLst/>
            <a:ahLst/>
            <a:cxnLst/>
            <a:rect l="l" t="t" r="r" b="b"/>
            <a:pathLst>
              <a:path w="27939" h="27940">
                <a:moveTo>
                  <a:pt x="21772" y="0"/>
                </a:moveTo>
                <a:lnTo>
                  <a:pt x="5241" y="1612"/>
                </a:lnTo>
                <a:lnTo>
                  <a:pt x="0" y="6451"/>
                </a:lnTo>
                <a:lnTo>
                  <a:pt x="1612" y="22176"/>
                </a:lnTo>
                <a:lnTo>
                  <a:pt x="6854" y="27417"/>
                </a:lnTo>
                <a:lnTo>
                  <a:pt x="23385" y="26611"/>
                </a:lnTo>
                <a:lnTo>
                  <a:pt x="27014" y="20966"/>
                </a:lnTo>
                <a:lnTo>
                  <a:pt x="27417" y="13305"/>
                </a:lnTo>
                <a:lnTo>
                  <a:pt x="26610" y="4435"/>
                </a:lnTo>
                <a:lnTo>
                  <a:pt x="21772" y="0"/>
                </a:lnTo>
                <a:close/>
              </a:path>
            </a:pathLst>
          </a:custGeom>
          <a:solidFill>
            <a:srgbClr val="000A38">
              <a:alpha val="35998"/>
            </a:srgbClr>
          </a:solidFill>
        </p:spPr>
        <p:txBody>
          <a:bodyPr wrap="square" lIns="0" tIns="0" rIns="0" bIns="0" rtlCol="0"/>
          <a:lstStyle/>
          <a:p>
            <a:endParaRPr/>
          </a:p>
        </p:txBody>
      </p:sp>
      <p:sp>
        <p:nvSpPr>
          <p:cNvPr id="998" name="object 998"/>
          <p:cNvSpPr/>
          <p:nvPr/>
        </p:nvSpPr>
        <p:spPr>
          <a:xfrm>
            <a:off x="1082881" y="1156828"/>
            <a:ext cx="26670" cy="26034"/>
          </a:xfrm>
          <a:custGeom>
            <a:avLst/>
            <a:gdLst/>
            <a:ahLst/>
            <a:cxnLst/>
            <a:rect l="l" t="t" r="r" b="b"/>
            <a:pathLst>
              <a:path w="26669" h="26034">
                <a:moveTo>
                  <a:pt x="20563" y="0"/>
                </a:moveTo>
                <a:lnTo>
                  <a:pt x="4838" y="1612"/>
                </a:lnTo>
                <a:lnTo>
                  <a:pt x="0" y="7660"/>
                </a:lnTo>
                <a:lnTo>
                  <a:pt x="806" y="15321"/>
                </a:lnTo>
                <a:lnTo>
                  <a:pt x="1612" y="20966"/>
                </a:lnTo>
                <a:lnTo>
                  <a:pt x="6047" y="25804"/>
                </a:lnTo>
                <a:lnTo>
                  <a:pt x="21772" y="25804"/>
                </a:lnTo>
                <a:lnTo>
                  <a:pt x="25804" y="21369"/>
                </a:lnTo>
                <a:lnTo>
                  <a:pt x="26207" y="13708"/>
                </a:lnTo>
                <a:lnTo>
                  <a:pt x="25804" y="4435"/>
                </a:lnTo>
                <a:lnTo>
                  <a:pt x="20563" y="0"/>
                </a:lnTo>
                <a:close/>
              </a:path>
            </a:pathLst>
          </a:custGeom>
          <a:solidFill>
            <a:srgbClr val="000A38">
              <a:alpha val="35998"/>
            </a:srgbClr>
          </a:solidFill>
        </p:spPr>
        <p:txBody>
          <a:bodyPr wrap="square" lIns="0" tIns="0" rIns="0" bIns="0" rtlCol="0"/>
          <a:lstStyle/>
          <a:p>
            <a:endParaRPr/>
          </a:p>
        </p:txBody>
      </p:sp>
      <p:sp>
        <p:nvSpPr>
          <p:cNvPr id="999" name="object 999"/>
          <p:cNvSpPr/>
          <p:nvPr/>
        </p:nvSpPr>
        <p:spPr>
          <a:xfrm>
            <a:off x="7725126" y="1163279"/>
            <a:ext cx="27940" cy="28575"/>
          </a:xfrm>
          <a:custGeom>
            <a:avLst/>
            <a:gdLst/>
            <a:ahLst/>
            <a:cxnLst/>
            <a:rect l="l" t="t" r="r" b="b"/>
            <a:pathLst>
              <a:path w="27940" h="28575">
                <a:moveTo>
                  <a:pt x="21772" y="0"/>
                </a:moveTo>
                <a:lnTo>
                  <a:pt x="14111" y="403"/>
                </a:lnTo>
                <a:lnTo>
                  <a:pt x="4031" y="403"/>
                </a:lnTo>
                <a:lnTo>
                  <a:pt x="0" y="7661"/>
                </a:lnTo>
                <a:lnTo>
                  <a:pt x="806" y="16531"/>
                </a:lnTo>
                <a:lnTo>
                  <a:pt x="1612" y="24595"/>
                </a:lnTo>
                <a:lnTo>
                  <a:pt x="7660" y="28224"/>
                </a:lnTo>
                <a:lnTo>
                  <a:pt x="15724" y="27014"/>
                </a:lnTo>
                <a:lnTo>
                  <a:pt x="23385" y="25804"/>
                </a:lnTo>
                <a:lnTo>
                  <a:pt x="27820" y="20965"/>
                </a:lnTo>
                <a:lnTo>
                  <a:pt x="27820" y="13305"/>
                </a:lnTo>
                <a:lnTo>
                  <a:pt x="26207" y="5644"/>
                </a:lnTo>
                <a:lnTo>
                  <a:pt x="21772" y="0"/>
                </a:lnTo>
                <a:close/>
              </a:path>
            </a:pathLst>
          </a:custGeom>
          <a:solidFill>
            <a:srgbClr val="000A38">
              <a:alpha val="35998"/>
            </a:srgbClr>
          </a:solidFill>
        </p:spPr>
        <p:txBody>
          <a:bodyPr wrap="square" lIns="0" tIns="0" rIns="0" bIns="0" rtlCol="0"/>
          <a:lstStyle/>
          <a:p>
            <a:endParaRPr/>
          </a:p>
        </p:txBody>
      </p:sp>
      <p:sp>
        <p:nvSpPr>
          <p:cNvPr id="1000" name="object 1000"/>
          <p:cNvSpPr/>
          <p:nvPr/>
        </p:nvSpPr>
        <p:spPr>
          <a:xfrm>
            <a:off x="4406423" y="1160457"/>
            <a:ext cx="26670" cy="27940"/>
          </a:xfrm>
          <a:custGeom>
            <a:avLst/>
            <a:gdLst/>
            <a:ahLst/>
            <a:cxnLst/>
            <a:rect l="l" t="t" r="r" b="b"/>
            <a:pathLst>
              <a:path w="26670" h="27940">
                <a:moveTo>
                  <a:pt x="21369" y="0"/>
                </a:moveTo>
                <a:lnTo>
                  <a:pt x="5644" y="806"/>
                </a:lnTo>
                <a:lnTo>
                  <a:pt x="0" y="4838"/>
                </a:lnTo>
                <a:lnTo>
                  <a:pt x="0" y="22578"/>
                </a:lnTo>
                <a:lnTo>
                  <a:pt x="6047" y="27820"/>
                </a:lnTo>
                <a:lnTo>
                  <a:pt x="15321" y="27013"/>
                </a:lnTo>
                <a:lnTo>
                  <a:pt x="22579" y="26207"/>
                </a:lnTo>
                <a:lnTo>
                  <a:pt x="26611" y="20159"/>
                </a:lnTo>
                <a:lnTo>
                  <a:pt x="26611" y="12498"/>
                </a:lnTo>
                <a:lnTo>
                  <a:pt x="25805" y="4435"/>
                </a:lnTo>
                <a:lnTo>
                  <a:pt x="21369" y="0"/>
                </a:lnTo>
                <a:close/>
              </a:path>
            </a:pathLst>
          </a:custGeom>
          <a:solidFill>
            <a:srgbClr val="000A38">
              <a:alpha val="35998"/>
            </a:srgbClr>
          </a:solidFill>
        </p:spPr>
        <p:txBody>
          <a:bodyPr wrap="square" lIns="0" tIns="0" rIns="0" bIns="0" rtlCol="0"/>
          <a:lstStyle/>
          <a:p>
            <a:endParaRPr/>
          </a:p>
        </p:txBody>
      </p:sp>
      <p:sp>
        <p:nvSpPr>
          <p:cNvPr id="1001" name="object 1001"/>
          <p:cNvSpPr/>
          <p:nvPr/>
        </p:nvSpPr>
        <p:spPr>
          <a:xfrm>
            <a:off x="13637186" y="1420115"/>
            <a:ext cx="26670" cy="26670"/>
          </a:xfrm>
          <a:custGeom>
            <a:avLst/>
            <a:gdLst/>
            <a:ahLst/>
            <a:cxnLst/>
            <a:rect l="l" t="t" r="r" b="b"/>
            <a:pathLst>
              <a:path w="26669" h="26669">
                <a:moveTo>
                  <a:pt x="19756" y="0"/>
                </a:moveTo>
                <a:lnTo>
                  <a:pt x="12095" y="1209"/>
                </a:lnTo>
                <a:lnTo>
                  <a:pt x="4435" y="2015"/>
                </a:lnTo>
                <a:lnTo>
                  <a:pt x="0" y="8063"/>
                </a:lnTo>
                <a:lnTo>
                  <a:pt x="1612" y="16127"/>
                </a:lnTo>
                <a:lnTo>
                  <a:pt x="2418" y="22175"/>
                </a:lnTo>
                <a:lnTo>
                  <a:pt x="6853" y="26207"/>
                </a:lnTo>
                <a:lnTo>
                  <a:pt x="13708" y="25804"/>
                </a:lnTo>
                <a:lnTo>
                  <a:pt x="21368" y="25804"/>
                </a:lnTo>
                <a:lnTo>
                  <a:pt x="25400" y="20966"/>
                </a:lnTo>
                <a:lnTo>
                  <a:pt x="26207" y="13305"/>
                </a:lnTo>
                <a:lnTo>
                  <a:pt x="24595" y="5241"/>
                </a:lnTo>
                <a:lnTo>
                  <a:pt x="19756" y="0"/>
                </a:lnTo>
                <a:close/>
              </a:path>
            </a:pathLst>
          </a:custGeom>
          <a:solidFill>
            <a:srgbClr val="000A38">
              <a:alpha val="35998"/>
            </a:srgbClr>
          </a:solidFill>
        </p:spPr>
        <p:txBody>
          <a:bodyPr wrap="square" lIns="0" tIns="0" rIns="0" bIns="0" rtlCol="0"/>
          <a:lstStyle/>
          <a:p>
            <a:endParaRPr/>
          </a:p>
        </p:txBody>
      </p:sp>
      <p:sp>
        <p:nvSpPr>
          <p:cNvPr id="1002" name="object 1002"/>
          <p:cNvSpPr/>
          <p:nvPr/>
        </p:nvSpPr>
        <p:spPr>
          <a:xfrm>
            <a:off x="6506267" y="1169327"/>
            <a:ext cx="27940" cy="28575"/>
          </a:xfrm>
          <a:custGeom>
            <a:avLst/>
            <a:gdLst/>
            <a:ahLst/>
            <a:cxnLst/>
            <a:rect l="l" t="t" r="r" b="b"/>
            <a:pathLst>
              <a:path w="27940" h="28575">
                <a:moveTo>
                  <a:pt x="6451" y="0"/>
                </a:moveTo>
                <a:lnTo>
                  <a:pt x="806" y="5644"/>
                </a:lnTo>
                <a:lnTo>
                  <a:pt x="403" y="15321"/>
                </a:lnTo>
                <a:lnTo>
                  <a:pt x="0" y="23385"/>
                </a:lnTo>
                <a:lnTo>
                  <a:pt x="4838" y="28223"/>
                </a:lnTo>
                <a:lnTo>
                  <a:pt x="20966" y="28223"/>
                </a:lnTo>
                <a:lnTo>
                  <a:pt x="25401" y="23788"/>
                </a:lnTo>
                <a:lnTo>
                  <a:pt x="27417" y="16530"/>
                </a:lnTo>
                <a:lnTo>
                  <a:pt x="27417" y="8467"/>
                </a:lnTo>
                <a:lnTo>
                  <a:pt x="23385" y="2822"/>
                </a:lnTo>
                <a:lnTo>
                  <a:pt x="6451" y="0"/>
                </a:lnTo>
                <a:close/>
              </a:path>
            </a:pathLst>
          </a:custGeom>
          <a:solidFill>
            <a:srgbClr val="000A38">
              <a:alpha val="35998"/>
            </a:srgbClr>
          </a:solidFill>
        </p:spPr>
        <p:txBody>
          <a:bodyPr wrap="square" lIns="0" tIns="0" rIns="0" bIns="0" rtlCol="0"/>
          <a:lstStyle/>
          <a:p>
            <a:endParaRPr/>
          </a:p>
        </p:txBody>
      </p:sp>
      <p:sp>
        <p:nvSpPr>
          <p:cNvPr id="1003" name="object 1003"/>
          <p:cNvSpPr/>
          <p:nvPr/>
        </p:nvSpPr>
        <p:spPr>
          <a:xfrm>
            <a:off x="3185547" y="1167312"/>
            <a:ext cx="27940" cy="27940"/>
          </a:xfrm>
          <a:custGeom>
            <a:avLst/>
            <a:gdLst/>
            <a:ahLst/>
            <a:cxnLst/>
            <a:rect l="l" t="t" r="r" b="b"/>
            <a:pathLst>
              <a:path w="27939" h="27940">
                <a:moveTo>
                  <a:pt x="21772" y="0"/>
                </a:moveTo>
                <a:lnTo>
                  <a:pt x="5241" y="1612"/>
                </a:lnTo>
                <a:lnTo>
                  <a:pt x="0" y="6451"/>
                </a:lnTo>
                <a:lnTo>
                  <a:pt x="1612" y="22981"/>
                </a:lnTo>
                <a:lnTo>
                  <a:pt x="13305" y="27820"/>
                </a:lnTo>
                <a:lnTo>
                  <a:pt x="23385" y="25804"/>
                </a:lnTo>
                <a:lnTo>
                  <a:pt x="27820" y="20965"/>
                </a:lnTo>
                <a:lnTo>
                  <a:pt x="27014" y="4435"/>
                </a:lnTo>
                <a:lnTo>
                  <a:pt x="21772" y="0"/>
                </a:lnTo>
                <a:close/>
              </a:path>
            </a:pathLst>
          </a:custGeom>
          <a:solidFill>
            <a:srgbClr val="000A38">
              <a:alpha val="35998"/>
            </a:srgbClr>
          </a:solidFill>
        </p:spPr>
        <p:txBody>
          <a:bodyPr wrap="square" lIns="0" tIns="0" rIns="0" bIns="0" rtlCol="0"/>
          <a:lstStyle/>
          <a:p>
            <a:endParaRPr/>
          </a:p>
        </p:txBody>
      </p:sp>
      <p:sp>
        <p:nvSpPr>
          <p:cNvPr id="1004" name="object 1004"/>
          <p:cNvSpPr/>
          <p:nvPr/>
        </p:nvSpPr>
        <p:spPr>
          <a:xfrm>
            <a:off x="1967896" y="1171343"/>
            <a:ext cx="26034" cy="26034"/>
          </a:xfrm>
          <a:custGeom>
            <a:avLst/>
            <a:gdLst/>
            <a:ahLst/>
            <a:cxnLst/>
            <a:rect l="l" t="t" r="r" b="b"/>
            <a:pathLst>
              <a:path w="26035" h="26034">
                <a:moveTo>
                  <a:pt x="13305" y="0"/>
                </a:moveTo>
                <a:lnTo>
                  <a:pt x="5241" y="1209"/>
                </a:lnTo>
                <a:lnTo>
                  <a:pt x="0" y="5644"/>
                </a:lnTo>
                <a:lnTo>
                  <a:pt x="806" y="21772"/>
                </a:lnTo>
                <a:lnTo>
                  <a:pt x="6854" y="25804"/>
                </a:lnTo>
                <a:lnTo>
                  <a:pt x="14918" y="25401"/>
                </a:lnTo>
                <a:lnTo>
                  <a:pt x="21369" y="24998"/>
                </a:lnTo>
                <a:lnTo>
                  <a:pt x="25401" y="20563"/>
                </a:lnTo>
                <a:lnTo>
                  <a:pt x="25804" y="14111"/>
                </a:lnTo>
                <a:lnTo>
                  <a:pt x="25804" y="5644"/>
                </a:lnTo>
                <a:lnTo>
                  <a:pt x="20966" y="1209"/>
                </a:lnTo>
                <a:lnTo>
                  <a:pt x="13305" y="0"/>
                </a:lnTo>
                <a:close/>
              </a:path>
            </a:pathLst>
          </a:custGeom>
          <a:solidFill>
            <a:srgbClr val="000A38">
              <a:alpha val="35998"/>
            </a:srgbClr>
          </a:solidFill>
        </p:spPr>
        <p:txBody>
          <a:bodyPr wrap="square" lIns="0" tIns="0" rIns="0" bIns="0" rtlCol="0"/>
          <a:lstStyle/>
          <a:p>
            <a:endParaRPr/>
          </a:p>
        </p:txBody>
      </p:sp>
      <p:sp>
        <p:nvSpPr>
          <p:cNvPr id="1005" name="object 1005"/>
          <p:cNvSpPr/>
          <p:nvPr/>
        </p:nvSpPr>
        <p:spPr>
          <a:xfrm>
            <a:off x="16960322" y="1424953"/>
            <a:ext cx="26670" cy="26034"/>
          </a:xfrm>
          <a:custGeom>
            <a:avLst/>
            <a:gdLst/>
            <a:ahLst/>
            <a:cxnLst/>
            <a:rect l="l" t="t" r="r" b="b"/>
            <a:pathLst>
              <a:path w="26669" h="26034">
                <a:moveTo>
                  <a:pt x="20563" y="0"/>
                </a:moveTo>
                <a:lnTo>
                  <a:pt x="5644" y="0"/>
                </a:lnTo>
                <a:lnTo>
                  <a:pt x="1612" y="4435"/>
                </a:lnTo>
                <a:lnTo>
                  <a:pt x="807" y="10483"/>
                </a:lnTo>
                <a:lnTo>
                  <a:pt x="0" y="18546"/>
                </a:lnTo>
                <a:lnTo>
                  <a:pt x="4435" y="24191"/>
                </a:lnTo>
                <a:lnTo>
                  <a:pt x="12095" y="24997"/>
                </a:lnTo>
                <a:lnTo>
                  <a:pt x="20563" y="25804"/>
                </a:lnTo>
                <a:lnTo>
                  <a:pt x="24595" y="20159"/>
                </a:lnTo>
                <a:lnTo>
                  <a:pt x="26207" y="12498"/>
                </a:lnTo>
                <a:lnTo>
                  <a:pt x="24998" y="4435"/>
                </a:lnTo>
                <a:lnTo>
                  <a:pt x="20563" y="0"/>
                </a:lnTo>
                <a:close/>
              </a:path>
            </a:pathLst>
          </a:custGeom>
          <a:solidFill>
            <a:srgbClr val="000A38">
              <a:alpha val="35998"/>
            </a:srgbClr>
          </a:solidFill>
        </p:spPr>
        <p:txBody>
          <a:bodyPr wrap="square" lIns="0" tIns="0" rIns="0" bIns="0" rtlCol="0"/>
          <a:lstStyle/>
          <a:p>
            <a:endParaRPr/>
          </a:p>
        </p:txBody>
      </p:sp>
      <p:sp>
        <p:nvSpPr>
          <p:cNvPr id="1006" name="object 1006"/>
          <p:cNvSpPr/>
          <p:nvPr/>
        </p:nvSpPr>
        <p:spPr>
          <a:xfrm>
            <a:off x="8609738" y="1176987"/>
            <a:ext cx="27940" cy="28575"/>
          </a:xfrm>
          <a:custGeom>
            <a:avLst/>
            <a:gdLst/>
            <a:ahLst/>
            <a:cxnLst/>
            <a:rect l="l" t="t" r="r" b="b"/>
            <a:pathLst>
              <a:path w="27940" h="28575">
                <a:moveTo>
                  <a:pt x="4837" y="0"/>
                </a:moveTo>
                <a:lnTo>
                  <a:pt x="0" y="6451"/>
                </a:lnTo>
                <a:lnTo>
                  <a:pt x="402" y="15724"/>
                </a:lnTo>
                <a:lnTo>
                  <a:pt x="402" y="23788"/>
                </a:lnTo>
                <a:lnTo>
                  <a:pt x="5644" y="28223"/>
                </a:lnTo>
                <a:lnTo>
                  <a:pt x="21772" y="27417"/>
                </a:lnTo>
                <a:lnTo>
                  <a:pt x="26610" y="22982"/>
                </a:lnTo>
                <a:lnTo>
                  <a:pt x="27417" y="14918"/>
                </a:lnTo>
                <a:lnTo>
                  <a:pt x="27013" y="7257"/>
                </a:lnTo>
                <a:lnTo>
                  <a:pt x="22578" y="2016"/>
                </a:lnTo>
                <a:lnTo>
                  <a:pt x="14917" y="1209"/>
                </a:lnTo>
                <a:lnTo>
                  <a:pt x="4837" y="0"/>
                </a:lnTo>
                <a:close/>
              </a:path>
            </a:pathLst>
          </a:custGeom>
          <a:solidFill>
            <a:srgbClr val="000A38">
              <a:alpha val="35998"/>
            </a:srgbClr>
          </a:solidFill>
        </p:spPr>
        <p:txBody>
          <a:bodyPr wrap="square" lIns="0" tIns="0" rIns="0" bIns="0" rtlCol="0"/>
          <a:lstStyle/>
          <a:p>
            <a:endParaRPr/>
          </a:p>
        </p:txBody>
      </p:sp>
      <p:sp>
        <p:nvSpPr>
          <p:cNvPr id="1007" name="object 1007"/>
          <p:cNvSpPr/>
          <p:nvPr/>
        </p:nvSpPr>
        <p:spPr>
          <a:xfrm>
            <a:off x="5287003" y="1174569"/>
            <a:ext cx="27940" cy="27940"/>
          </a:xfrm>
          <a:custGeom>
            <a:avLst/>
            <a:gdLst/>
            <a:ahLst/>
            <a:cxnLst/>
            <a:rect l="l" t="t" r="r" b="b"/>
            <a:pathLst>
              <a:path w="27939" h="27940">
                <a:moveTo>
                  <a:pt x="6047" y="0"/>
                </a:moveTo>
                <a:lnTo>
                  <a:pt x="806" y="4031"/>
                </a:lnTo>
                <a:lnTo>
                  <a:pt x="403" y="12095"/>
                </a:lnTo>
                <a:lnTo>
                  <a:pt x="0" y="21369"/>
                </a:lnTo>
                <a:lnTo>
                  <a:pt x="4838" y="27820"/>
                </a:lnTo>
                <a:lnTo>
                  <a:pt x="14918" y="27013"/>
                </a:lnTo>
                <a:lnTo>
                  <a:pt x="22175" y="26207"/>
                </a:lnTo>
                <a:lnTo>
                  <a:pt x="26610" y="20965"/>
                </a:lnTo>
                <a:lnTo>
                  <a:pt x="27417" y="13305"/>
                </a:lnTo>
                <a:lnTo>
                  <a:pt x="26611" y="5241"/>
                </a:lnTo>
                <a:lnTo>
                  <a:pt x="21772" y="806"/>
                </a:lnTo>
                <a:lnTo>
                  <a:pt x="6047" y="0"/>
                </a:lnTo>
                <a:close/>
              </a:path>
            </a:pathLst>
          </a:custGeom>
          <a:solidFill>
            <a:srgbClr val="000A38">
              <a:alpha val="35998"/>
            </a:srgbClr>
          </a:solidFill>
        </p:spPr>
        <p:txBody>
          <a:bodyPr wrap="square" lIns="0" tIns="0" rIns="0" bIns="0" rtlCol="0"/>
          <a:lstStyle/>
          <a:p>
            <a:endParaRPr/>
          </a:p>
        </p:txBody>
      </p:sp>
      <p:sp>
        <p:nvSpPr>
          <p:cNvPr id="1008" name="object 1008"/>
          <p:cNvSpPr/>
          <p:nvPr/>
        </p:nvSpPr>
        <p:spPr>
          <a:xfrm>
            <a:off x="748229" y="1178197"/>
            <a:ext cx="27305" cy="26034"/>
          </a:xfrm>
          <a:custGeom>
            <a:avLst/>
            <a:gdLst/>
            <a:ahLst/>
            <a:cxnLst/>
            <a:rect l="l" t="t" r="r" b="b"/>
            <a:pathLst>
              <a:path w="27304" h="26034">
                <a:moveTo>
                  <a:pt x="19756" y="0"/>
                </a:moveTo>
                <a:lnTo>
                  <a:pt x="13305" y="403"/>
                </a:lnTo>
                <a:lnTo>
                  <a:pt x="5241" y="806"/>
                </a:lnTo>
                <a:lnTo>
                  <a:pt x="0" y="6047"/>
                </a:lnTo>
                <a:lnTo>
                  <a:pt x="806" y="14111"/>
                </a:lnTo>
                <a:lnTo>
                  <a:pt x="1209" y="22175"/>
                </a:lnTo>
                <a:lnTo>
                  <a:pt x="7257" y="25804"/>
                </a:lnTo>
                <a:lnTo>
                  <a:pt x="14111" y="25804"/>
                </a:lnTo>
                <a:lnTo>
                  <a:pt x="23385" y="23788"/>
                </a:lnTo>
                <a:lnTo>
                  <a:pt x="27014" y="18143"/>
                </a:lnTo>
                <a:lnTo>
                  <a:pt x="25401" y="10483"/>
                </a:lnTo>
                <a:lnTo>
                  <a:pt x="24191" y="4435"/>
                </a:lnTo>
                <a:lnTo>
                  <a:pt x="19756" y="0"/>
                </a:lnTo>
                <a:close/>
              </a:path>
            </a:pathLst>
          </a:custGeom>
          <a:solidFill>
            <a:srgbClr val="000A38">
              <a:alpha val="35998"/>
            </a:srgbClr>
          </a:solidFill>
        </p:spPr>
        <p:txBody>
          <a:bodyPr wrap="square" lIns="0" tIns="0" rIns="0" bIns="0" rtlCol="0"/>
          <a:lstStyle/>
          <a:p>
            <a:endParaRPr/>
          </a:p>
        </p:txBody>
      </p:sp>
      <p:sp>
        <p:nvSpPr>
          <p:cNvPr id="1009" name="object 1009"/>
          <p:cNvSpPr/>
          <p:nvPr/>
        </p:nvSpPr>
        <p:spPr>
          <a:xfrm>
            <a:off x="17840904" y="1438662"/>
            <a:ext cx="26034" cy="26670"/>
          </a:xfrm>
          <a:custGeom>
            <a:avLst/>
            <a:gdLst/>
            <a:ahLst/>
            <a:cxnLst/>
            <a:rect l="l" t="t" r="r" b="b"/>
            <a:pathLst>
              <a:path w="26034" h="26669">
                <a:moveTo>
                  <a:pt x="20563" y="0"/>
                </a:moveTo>
                <a:lnTo>
                  <a:pt x="12095" y="806"/>
                </a:lnTo>
                <a:lnTo>
                  <a:pt x="5644" y="1209"/>
                </a:lnTo>
                <a:lnTo>
                  <a:pt x="1208" y="5644"/>
                </a:lnTo>
                <a:lnTo>
                  <a:pt x="403" y="11692"/>
                </a:lnTo>
                <a:lnTo>
                  <a:pt x="0" y="19756"/>
                </a:lnTo>
                <a:lnTo>
                  <a:pt x="4435" y="25401"/>
                </a:lnTo>
                <a:lnTo>
                  <a:pt x="20964" y="26207"/>
                </a:lnTo>
                <a:lnTo>
                  <a:pt x="24996" y="20966"/>
                </a:lnTo>
                <a:lnTo>
                  <a:pt x="25804" y="12902"/>
                </a:lnTo>
                <a:lnTo>
                  <a:pt x="24996" y="4435"/>
                </a:lnTo>
                <a:lnTo>
                  <a:pt x="20563" y="0"/>
                </a:lnTo>
                <a:close/>
              </a:path>
            </a:pathLst>
          </a:custGeom>
          <a:solidFill>
            <a:srgbClr val="000A38">
              <a:alpha val="35998"/>
            </a:srgbClr>
          </a:solidFill>
        </p:spPr>
        <p:txBody>
          <a:bodyPr wrap="square" lIns="0" tIns="0" rIns="0" bIns="0" rtlCol="0"/>
          <a:lstStyle/>
          <a:p>
            <a:endParaRPr/>
          </a:p>
        </p:txBody>
      </p:sp>
      <p:sp>
        <p:nvSpPr>
          <p:cNvPr id="1010" name="object 1010"/>
          <p:cNvSpPr/>
          <p:nvPr/>
        </p:nvSpPr>
        <p:spPr>
          <a:xfrm>
            <a:off x="7389668" y="1183439"/>
            <a:ext cx="29209" cy="29209"/>
          </a:xfrm>
          <a:custGeom>
            <a:avLst/>
            <a:gdLst/>
            <a:ahLst/>
            <a:cxnLst/>
            <a:rect l="l" t="t" r="r" b="b"/>
            <a:pathLst>
              <a:path w="29209" h="29209">
                <a:moveTo>
                  <a:pt x="20562" y="0"/>
                </a:moveTo>
                <a:lnTo>
                  <a:pt x="11289" y="1612"/>
                </a:lnTo>
                <a:lnTo>
                  <a:pt x="3628" y="2822"/>
                </a:lnTo>
                <a:lnTo>
                  <a:pt x="0" y="9676"/>
                </a:lnTo>
                <a:lnTo>
                  <a:pt x="1209" y="17337"/>
                </a:lnTo>
                <a:lnTo>
                  <a:pt x="2419" y="25401"/>
                </a:lnTo>
                <a:lnTo>
                  <a:pt x="7660" y="28626"/>
                </a:lnTo>
                <a:lnTo>
                  <a:pt x="15724" y="28223"/>
                </a:lnTo>
                <a:lnTo>
                  <a:pt x="23385" y="26610"/>
                </a:lnTo>
                <a:lnTo>
                  <a:pt x="28626" y="22578"/>
                </a:lnTo>
                <a:lnTo>
                  <a:pt x="27820" y="14514"/>
                </a:lnTo>
                <a:lnTo>
                  <a:pt x="27014" y="5241"/>
                </a:lnTo>
                <a:lnTo>
                  <a:pt x="20562" y="0"/>
                </a:lnTo>
                <a:close/>
              </a:path>
            </a:pathLst>
          </a:custGeom>
          <a:solidFill>
            <a:srgbClr val="000A38">
              <a:alpha val="35998"/>
            </a:srgbClr>
          </a:solidFill>
        </p:spPr>
        <p:txBody>
          <a:bodyPr wrap="square" lIns="0" tIns="0" rIns="0" bIns="0" rtlCol="0"/>
          <a:lstStyle/>
          <a:p>
            <a:endParaRPr/>
          </a:p>
        </p:txBody>
      </p:sp>
      <p:sp>
        <p:nvSpPr>
          <p:cNvPr id="1011" name="object 1011"/>
          <p:cNvSpPr/>
          <p:nvPr/>
        </p:nvSpPr>
        <p:spPr>
          <a:xfrm>
            <a:off x="4067739" y="1181423"/>
            <a:ext cx="27940" cy="27940"/>
          </a:xfrm>
          <a:custGeom>
            <a:avLst/>
            <a:gdLst/>
            <a:ahLst/>
            <a:cxnLst/>
            <a:rect l="l" t="t" r="r" b="b"/>
            <a:pathLst>
              <a:path w="27939" h="27940">
                <a:moveTo>
                  <a:pt x="6048" y="0"/>
                </a:moveTo>
                <a:lnTo>
                  <a:pt x="1209" y="4435"/>
                </a:lnTo>
                <a:lnTo>
                  <a:pt x="806" y="12902"/>
                </a:lnTo>
                <a:lnTo>
                  <a:pt x="0" y="20965"/>
                </a:lnTo>
                <a:lnTo>
                  <a:pt x="4435" y="25804"/>
                </a:lnTo>
                <a:lnTo>
                  <a:pt x="12902" y="27417"/>
                </a:lnTo>
                <a:lnTo>
                  <a:pt x="20966" y="26610"/>
                </a:lnTo>
                <a:lnTo>
                  <a:pt x="26208" y="22578"/>
                </a:lnTo>
                <a:lnTo>
                  <a:pt x="27820" y="6047"/>
                </a:lnTo>
                <a:lnTo>
                  <a:pt x="22579" y="1612"/>
                </a:lnTo>
                <a:lnTo>
                  <a:pt x="6048" y="0"/>
                </a:lnTo>
                <a:close/>
              </a:path>
            </a:pathLst>
          </a:custGeom>
          <a:solidFill>
            <a:srgbClr val="000A38">
              <a:alpha val="35998"/>
            </a:srgbClr>
          </a:solidFill>
        </p:spPr>
        <p:txBody>
          <a:bodyPr wrap="square" lIns="0" tIns="0" rIns="0" bIns="0" rtlCol="0"/>
          <a:lstStyle/>
          <a:p>
            <a:endParaRPr/>
          </a:p>
        </p:txBody>
      </p:sp>
      <p:sp>
        <p:nvSpPr>
          <p:cNvPr id="1012" name="object 1012"/>
          <p:cNvSpPr/>
          <p:nvPr/>
        </p:nvSpPr>
        <p:spPr>
          <a:xfrm>
            <a:off x="2848475" y="1185455"/>
            <a:ext cx="26670" cy="26670"/>
          </a:xfrm>
          <a:custGeom>
            <a:avLst/>
            <a:gdLst/>
            <a:ahLst/>
            <a:cxnLst/>
            <a:rect l="l" t="t" r="r" b="b"/>
            <a:pathLst>
              <a:path w="26669" h="26669">
                <a:moveTo>
                  <a:pt x="20562" y="0"/>
                </a:moveTo>
                <a:lnTo>
                  <a:pt x="4435" y="806"/>
                </a:lnTo>
                <a:lnTo>
                  <a:pt x="0" y="6451"/>
                </a:lnTo>
                <a:lnTo>
                  <a:pt x="403" y="14514"/>
                </a:lnTo>
                <a:lnTo>
                  <a:pt x="806" y="20965"/>
                </a:lnTo>
                <a:lnTo>
                  <a:pt x="4838" y="24997"/>
                </a:lnTo>
                <a:lnTo>
                  <a:pt x="11289" y="25804"/>
                </a:lnTo>
                <a:lnTo>
                  <a:pt x="20159" y="26207"/>
                </a:lnTo>
                <a:lnTo>
                  <a:pt x="24191" y="20965"/>
                </a:lnTo>
                <a:lnTo>
                  <a:pt x="26207" y="14918"/>
                </a:lnTo>
                <a:lnTo>
                  <a:pt x="24998" y="5644"/>
                </a:lnTo>
                <a:lnTo>
                  <a:pt x="20562" y="0"/>
                </a:lnTo>
                <a:close/>
              </a:path>
            </a:pathLst>
          </a:custGeom>
          <a:solidFill>
            <a:srgbClr val="000A38">
              <a:alpha val="35998"/>
            </a:srgbClr>
          </a:solidFill>
        </p:spPr>
        <p:txBody>
          <a:bodyPr wrap="square" lIns="0" tIns="0" rIns="0" bIns="0" rtlCol="0"/>
          <a:lstStyle/>
          <a:p>
            <a:endParaRPr/>
          </a:p>
        </p:txBody>
      </p:sp>
      <p:sp>
        <p:nvSpPr>
          <p:cNvPr id="1013" name="object 1013"/>
          <p:cNvSpPr/>
          <p:nvPr/>
        </p:nvSpPr>
        <p:spPr>
          <a:xfrm>
            <a:off x="6171210" y="1190697"/>
            <a:ext cx="27940" cy="28575"/>
          </a:xfrm>
          <a:custGeom>
            <a:avLst/>
            <a:gdLst/>
            <a:ahLst/>
            <a:cxnLst/>
            <a:rect l="l" t="t" r="r" b="b"/>
            <a:pathLst>
              <a:path w="27939" h="28575">
                <a:moveTo>
                  <a:pt x="6451" y="0"/>
                </a:moveTo>
                <a:lnTo>
                  <a:pt x="806" y="5644"/>
                </a:lnTo>
                <a:lnTo>
                  <a:pt x="403" y="15321"/>
                </a:lnTo>
                <a:lnTo>
                  <a:pt x="0" y="23385"/>
                </a:lnTo>
                <a:lnTo>
                  <a:pt x="4838" y="28223"/>
                </a:lnTo>
                <a:lnTo>
                  <a:pt x="20966" y="28223"/>
                </a:lnTo>
                <a:lnTo>
                  <a:pt x="25401" y="23788"/>
                </a:lnTo>
                <a:lnTo>
                  <a:pt x="27417" y="16530"/>
                </a:lnTo>
                <a:lnTo>
                  <a:pt x="27417" y="8466"/>
                </a:lnTo>
                <a:lnTo>
                  <a:pt x="23385" y="2822"/>
                </a:lnTo>
                <a:lnTo>
                  <a:pt x="6451" y="0"/>
                </a:lnTo>
                <a:close/>
              </a:path>
            </a:pathLst>
          </a:custGeom>
          <a:solidFill>
            <a:srgbClr val="000A38">
              <a:alpha val="35998"/>
            </a:srgbClr>
          </a:solidFill>
        </p:spPr>
        <p:txBody>
          <a:bodyPr wrap="square" lIns="0" tIns="0" rIns="0" bIns="0" rtlCol="0"/>
          <a:lstStyle/>
          <a:p>
            <a:endParaRPr/>
          </a:p>
        </p:txBody>
      </p:sp>
      <p:sp>
        <p:nvSpPr>
          <p:cNvPr id="1014" name="object 1014"/>
          <p:cNvSpPr/>
          <p:nvPr/>
        </p:nvSpPr>
        <p:spPr>
          <a:xfrm>
            <a:off x="1630018" y="1192713"/>
            <a:ext cx="26670" cy="26670"/>
          </a:xfrm>
          <a:custGeom>
            <a:avLst/>
            <a:gdLst/>
            <a:ahLst/>
            <a:cxnLst/>
            <a:rect l="l" t="t" r="r" b="b"/>
            <a:pathLst>
              <a:path w="26669" h="26669">
                <a:moveTo>
                  <a:pt x="14111" y="0"/>
                </a:moveTo>
                <a:lnTo>
                  <a:pt x="4838" y="806"/>
                </a:lnTo>
                <a:lnTo>
                  <a:pt x="403" y="5241"/>
                </a:lnTo>
                <a:lnTo>
                  <a:pt x="0" y="13305"/>
                </a:lnTo>
                <a:lnTo>
                  <a:pt x="0" y="20159"/>
                </a:lnTo>
                <a:lnTo>
                  <a:pt x="4031" y="24595"/>
                </a:lnTo>
                <a:lnTo>
                  <a:pt x="10079" y="25401"/>
                </a:lnTo>
                <a:lnTo>
                  <a:pt x="18143" y="26611"/>
                </a:lnTo>
                <a:lnTo>
                  <a:pt x="24191" y="22175"/>
                </a:lnTo>
                <a:lnTo>
                  <a:pt x="24998" y="14515"/>
                </a:lnTo>
                <a:lnTo>
                  <a:pt x="26207" y="6451"/>
                </a:lnTo>
                <a:lnTo>
                  <a:pt x="20159" y="2015"/>
                </a:lnTo>
                <a:lnTo>
                  <a:pt x="14111" y="0"/>
                </a:lnTo>
                <a:close/>
              </a:path>
            </a:pathLst>
          </a:custGeom>
          <a:solidFill>
            <a:srgbClr val="000A38">
              <a:alpha val="35998"/>
            </a:srgbClr>
          </a:solidFill>
        </p:spPr>
        <p:txBody>
          <a:bodyPr wrap="square" lIns="0" tIns="0" rIns="0" bIns="0" rtlCol="0"/>
          <a:lstStyle/>
          <a:p>
            <a:endParaRPr/>
          </a:p>
        </p:txBody>
      </p:sp>
      <p:sp>
        <p:nvSpPr>
          <p:cNvPr id="1015" name="object 1015"/>
          <p:cNvSpPr/>
          <p:nvPr/>
        </p:nvSpPr>
        <p:spPr>
          <a:xfrm>
            <a:off x="16620430" y="1441484"/>
            <a:ext cx="27305" cy="27940"/>
          </a:xfrm>
          <a:custGeom>
            <a:avLst/>
            <a:gdLst/>
            <a:ahLst/>
            <a:cxnLst/>
            <a:rect l="l" t="t" r="r" b="b"/>
            <a:pathLst>
              <a:path w="27305" h="27940">
                <a:moveTo>
                  <a:pt x="15320" y="0"/>
                </a:moveTo>
                <a:lnTo>
                  <a:pt x="5240" y="2822"/>
                </a:lnTo>
                <a:lnTo>
                  <a:pt x="0" y="8063"/>
                </a:lnTo>
                <a:lnTo>
                  <a:pt x="1612" y="15724"/>
                </a:lnTo>
                <a:lnTo>
                  <a:pt x="3224" y="22982"/>
                </a:lnTo>
                <a:lnTo>
                  <a:pt x="9272" y="27417"/>
                </a:lnTo>
                <a:lnTo>
                  <a:pt x="23788" y="23788"/>
                </a:lnTo>
                <a:lnTo>
                  <a:pt x="27012" y="19353"/>
                </a:lnTo>
                <a:lnTo>
                  <a:pt x="26609" y="12499"/>
                </a:lnTo>
                <a:lnTo>
                  <a:pt x="26207" y="4031"/>
                </a:lnTo>
                <a:lnTo>
                  <a:pt x="19756" y="2419"/>
                </a:lnTo>
                <a:lnTo>
                  <a:pt x="15320" y="0"/>
                </a:lnTo>
                <a:close/>
              </a:path>
            </a:pathLst>
          </a:custGeom>
          <a:solidFill>
            <a:srgbClr val="000A38">
              <a:alpha val="35998"/>
            </a:srgbClr>
          </a:solidFill>
        </p:spPr>
        <p:txBody>
          <a:bodyPr wrap="square" lIns="0" tIns="0" rIns="0" bIns="0" rtlCol="0"/>
          <a:lstStyle/>
          <a:p>
            <a:endParaRPr/>
          </a:p>
        </p:txBody>
      </p:sp>
      <p:sp>
        <p:nvSpPr>
          <p:cNvPr id="1016" name="object 1016"/>
          <p:cNvSpPr/>
          <p:nvPr/>
        </p:nvSpPr>
        <p:spPr>
          <a:xfrm>
            <a:off x="15402779" y="1449548"/>
            <a:ext cx="25400" cy="25400"/>
          </a:xfrm>
          <a:custGeom>
            <a:avLst/>
            <a:gdLst/>
            <a:ahLst/>
            <a:cxnLst/>
            <a:rect l="l" t="t" r="r" b="b"/>
            <a:pathLst>
              <a:path w="25400" h="25400">
                <a:moveTo>
                  <a:pt x="14515" y="0"/>
                </a:moveTo>
                <a:lnTo>
                  <a:pt x="5241" y="1209"/>
                </a:lnTo>
                <a:lnTo>
                  <a:pt x="0" y="5241"/>
                </a:lnTo>
                <a:lnTo>
                  <a:pt x="807" y="21369"/>
                </a:lnTo>
                <a:lnTo>
                  <a:pt x="6047" y="25401"/>
                </a:lnTo>
                <a:lnTo>
                  <a:pt x="14111" y="24998"/>
                </a:lnTo>
                <a:lnTo>
                  <a:pt x="20563" y="24595"/>
                </a:lnTo>
                <a:lnTo>
                  <a:pt x="24595" y="20563"/>
                </a:lnTo>
                <a:lnTo>
                  <a:pt x="24998" y="14111"/>
                </a:lnTo>
                <a:lnTo>
                  <a:pt x="25401" y="5644"/>
                </a:lnTo>
                <a:lnTo>
                  <a:pt x="20159" y="2015"/>
                </a:lnTo>
                <a:lnTo>
                  <a:pt x="14515" y="0"/>
                </a:lnTo>
                <a:close/>
              </a:path>
            </a:pathLst>
          </a:custGeom>
          <a:solidFill>
            <a:srgbClr val="000A38">
              <a:alpha val="35998"/>
            </a:srgbClr>
          </a:solidFill>
        </p:spPr>
        <p:txBody>
          <a:bodyPr wrap="square" lIns="0" tIns="0" rIns="0" bIns="0" rtlCol="0"/>
          <a:lstStyle/>
          <a:p>
            <a:endParaRPr/>
          </a:p>
        </p:txBody>
      </p:sp>
      <p:sp>
        <p:nvSpPr>
          <p:cNvPr id="1017" name="object 1017"/>
          <p:cNvSpPr/>
          <p:nvPr/>
        </p:nvSpPr>
        <p:spPr>
          <a:xfrm>
            <a:off x="9489511" y="1195938"/>
            <a:ext cx="27940" cy="27940"/>
          </a:xfrm>
          <a:custGeom>
            <a:avLst/>
            <a:gdLst/>
            <a:ahLst/>
            <a:cxnLst/>
            <a:rect l="l" t="t" r="r" b="b"/>
            <a:pathLst>
              <a:path w="27940" h="27940">
                <a:moveTo>
                  <a:pt x="22579" y="0"/>
                </a:moveTo>
                <a:lnTo>
                  <a:pt x="6451" y="0"/>
                </a:lnTo>
                <a:lnTo>
                  <a:pt x="403" y="4435"/>
                </a:lnTo>
                <a:lnTo>
                  <a:pt x="403" y="12095"/>
                </a:lnTo>
                <a:lnTo>
                  <a:pt x="0" y="21369"/>
                </a:lnTo>
                <a:lnTo>
                  <a:pt x="6047" y="27417"/>
                </a:lnTo>
                <a:lnTo>
                  <a:pt x="15725" y="26610"/>
                </a:lnTo>
                <a:lnTo>
                  <a:pt x="23385" y="26610"/>
                </a:lnTo>
                <a:lnTo>
                  <a:pt x="27417" y="20562"/>
                </a:lnTo>
                <a:lnTo>
                  <a:pt x="27417" y="12902"/>
                </a:lnTo>
                <a:lnTo>
                  <a:pt x="26611" y="4435"/>
                </a:lnTo>
                <a:lnTo>
                  <a:pt x="22579" y="0"/>
                </a:lnTo>
                <a:close/>
              </a:path>
            </a:pathLst>
          </a:custGeom>
          <a:solidFill>
            <a:srgbClr val="000A38">
              <a:alpha val="35998"/>
            </a:srgbClr>
          </a:solidFill>
        </p:spPr>
        <p:txBody>
          <a:bodyPr wrap="square" lIns="0" tIns="0" rIns="0" bIns="0" rtlCol="0"/>
          <a:lstStyle/>
          <a:p>
            <a:endParaRPr/>
          </a:p>
        </p:txBody>
      </p:sp>
      <p:sp>
        <p:nvSpPr>
          <p:cNvPr id="1018" name="object 1018"/>
          <p:cNvSpPr/>
          <p:nvPr/>
        </p:nvSpPr>
        <p:spPr>
          <a:xfrm>
            <a:off x="8270651" y="1198357"/>
            <a:ext cx="27305" cy="27940"/>
          </a:xfrm>
          <a:custGeom>
            <a:avLst/>
            <a:gdLst/>
            <a:ahLst/>
            <a:cxnLst/>
            <a:rect l="l" t="t" r="r" b="b"/>
            <a:pathLst>
              <a:path w="27304" h="27940">
                <a:moveTo>
                  <a:pt x="6450" y="0"/>
                </a:moveTo>
                <a:lnTo>
                  <a:pt x="0" y="5241"/>
                </a:lnTo>
                <a:lnTo>
                  <a:pt x="402" y="14918"/>
                </a:lnTo>
                <a:lnTo>
                  <a:pt x="402" y="22981"/>
                </a:lnTo>
                <a:lnTo>
                  <a:pt x="6047" y="27013"/>
                </a:lnTo>
                <a:lnTo>
                  <a:pt x="21772" y="27820"/>
                </a:lnTo>
                <a:lnTo>
                  <a:pt x="26207" y="23788"/>
                </a:lnTo>
                <a:lnTo>
                  <a:pt x="27013" y="15321"/>
                </a:lnTo>
                <a:lnTo>
                  <a:pt x="27013" y="7257"/>
                </a:lnTo>
                <a:lnTo>
                  <a:pt x="22981" y="1209"/>
                </a:lnTo>
                <a:lnTo>
                  <a:pt x="15724" y="806"/>
                </a:lnTo>
                <a:lnTo>
                  <a:pt x="6450" y="0"/>
                </a:lnTo>
                <a:close/>
              </a:path>
            </a:pathLst>
          </a:custGeom>
          <a:solidFill>
            <a:srgbClr val="000A38">
              <a:alpha val="35998"/>
            </a:srgbClr>
          </a:solidFill>
        </p:spPr>
        <p:txBody>
          <a:bodyPr wrap="square" lIns="0" tIns="0" rIns="0" bIns="0" rtlCol="0"/>
          <a:lstStyle/>
          <a:p>
            <a:endParaRPr/>
          </a:p>
        </p:txBody>
      </p:sp>
      <p:sp>
        <p:nvSpPr>
          <p:cNvPr id="1019" name="object 1019"/>
          <p:cNvSpPr/>
          <p:nvPr/>
        </p:nvSpPr>
        <p:spPr>
          <a:xfrm>
            <a:off x="4951545" y="1196341"/>
            <a:ext cx="27940" cy="27940"/>
          </a:xfrm>
          <a:custGeom>
            <a:avLst/>
            <a:gdLst/>
            <a:ahLst/>
            <a:cxnLst/>
            <a:rect l="l" t="t" r="r" b="b"/>
            <a:pathLst>
              <a:path w="27939" h="27940">
                <a:moveTo>
                  <a:pt x="20965" y="0"/>
                </a:moveTo>
                <a:lnTo>
                  <a:pt x="4435" y="806"/>
                </a:lnTo>
                <a:lnTo>
                  <a:pt x="0" y="6047"/>
                </a:lnTo>
                <a:lnTo>
                  <a:pt x="1612" y="22578"/>
                </a:lnTo>
                <a:lnTo>
                  <a:pt x="6451" y="27820"/>
                </a:lnTo>
                <a:lnTo>
                  <a:pt x="14514" y="27013"/>
                </a:lnTo>
                <a:lnTo>
                  <a:pt x="22981" y="25804"/>
                </a:lnTo>
                <a:lnTo>
                  <a:pt x="25804" y="19353"/>
                </a:lnTo>
                <a:lnTo>
                  <a:pt x="27820" y="14514"/>
                </a:lnTo>
                <a:lnTo>
                  <a:pt x="25804" y="4435"/>
                </a:lnTo>
                <a:lnTo>
                  <a:pt x="20965" y="0"/>
                </a:lnTo>
                <a:close/>
              </a:path>
            </a:pathLst>
          </a:custGeom>
          <a:solidFill>
            <a:srgbClr val="000A38">
              <a:alpha val="35998"/>
            </a:srgbClr>
          </a:solidFill>
        </p:spPr>
        <p:txBody>
          <a:bodyPr wrap="square" lIns="0" tIns="0" rIns="0" bIns="0" rtlCol="0"/>
          <a:lstStyle/>
          <a:p>
            <a:endParaRPr/>
          </a:p>
        </p:txBody>
      </p:sp>
      <p:sp>
        <p:nvSpPr>
          <p:cNvPr id="1020" name="object 1020"/>
          <p:cNvSpPr/>
          <p:nvPr/>
        </p:nvSpPr>
        <p:spPr>
          <a:xfrm>
            <a:off x="410754" y="1199970"/>
            <a:ext cx="26034" cy="26670"/>
          </a:xfrm>
          <a:custGeom>
            <a:avLst/>
            <a:gdLst/>
            <a:ahLst/>
            <a:cxnLst/>
            <a:rect l="l" t="t" r="r" b="b"/>
            <a:pathLst>
              <a:path w="26034" h="26669">
                <a:moveTo>
                  <a:pt x="12499" y="0"/>
                </a:moveTo>
                <a:lnTo>
                  <a:pt x="4838" y="806"/>
                </a:lnTo>
                <a:lnTo>
                  <a:pt x="0" y="4838"/>
                </a:lnTo>
                <a:lnTo>
                  <a:pt x="0" y="20159"/>
                </a:lnTo>
                <a:lnTo>
                  <a:pt x="4031" y="24595"/>
                </a:lnTo>
                <a:lnTo>
                  <a:pt x="10079" y="25401"/>
                </a:lnTo>
                <a:lnTo>
                  <a:pt x="18143" y="26611"/>
                </a:lnTo>
                <a:lnTo>
                  <a:pt x="24191" y="22175"/>
                </a:lnTo>
                <a:lnTo>
                  <a:pt x="25804" y="6451"/>
                </a:lnTo>
                <a:lnTo>
                  <a:pt x="20562" y="1612"/>
                </a:lnTo>
                <a:lnTo>
                  <a:pt x="12499" y="0"/>
                </a:lnTo>
                <a:close/>
              </a:path>
            </a:pathLst>
          </a:custGeom>
          <a:solidFill>
            <a:srgbClr val="000A38">
              <a:alpha val="35998"/>
            </a:srgbClr>
          </a:solidFill>
        </p:spPr>
        <p:txBody>
          <a:bodyPr wrap="square" lIns="0" tIns="0" rIns="0" bIns="0" rtlCol="0"/>
          <a:lstStyle/>
          <a:p>
            <a:endParaRPr/>
          </a:p>
        </p:txBody>
      </p:sp>
      <p:sp>
        <p:nvSpPr>
          <p:cNvPr id="1021" name="object 1021"/>
          <p:cNvSpPr/>
          <p:nvPr/>
        </p:nvSpPr>
        <p:spPr>
          <a:xfrm>
            <a:off x="7051387" y="1204809"/>
            <a:ext cx="27940" cy="28575"/>
          </a:xfrm>
          <a:custGeom>
            <a:avLst/>
            <a:gdLst/>
            <a:ahLst/>
            <a:cxnLst/>
            <a:rect l="l" t="t" r="r" b="b"/>
            <a:pathLst>
              <a:path w="27940" h="28575">
                <a:moveTo>
                  <a:pt x="6854" y="0"/>
                </a:moveTo>
                <a:lnTo>
                  <a:pt x="403" y="5644"/>
                </a:lnTo>
                <a:lnTo>
                  <a:pt x="403" y="14918"/>
                </a:lnTo>
                <a:lnTo>
                  <a:pt x="0" y="23385"/>
                </a:lnTo>
                <a:lnTo>
                  <a:pt x="5241" y="27417"/>
                </a:lnTo>
                <a:lnTo>
                  <a:pt x="13305" y="28223"/>
                </a:lnTo>
                <a:lnTo>
                  <a:pt x="21369" y="28223"/>
                </a:lnTo>
                <a:lnTo>
                  <a:pt x="26207" y="24594"/>
                </a:lnTo>
                <a:lnTo>
                  <a:pt x="27014" y="16127"/>
                </a:lnTo>
                <a:lnTo>
                  <a:pt x="27417" y="8063"/>
                </a:lnTo>
                <a:lnTo>
                  <a:pt x="23385" y="2015"/>
                </a:lnTo>
                <a:lnTo>
                  <a:pt x="16128" y="1209"/>
                </a:lnTo>
                <a:lnTo>
                  <a:pt x="6854" y="0"/>
                </a:lnTo>
                <a:close/>
              </a:path>
            </a:pathLst>
          </a:custGeom>
          <a:solidFill>
            <a:srgbClr val="000A38">
              <a:alpha val="35998"/>
            </a:srgbClr>
          </a:solidFill>
        </p:spPr>
        <p:txBody>
          <a:bodyPr wrap="square" lIns="0" tIns="0" rIns="0" bIns="0" rtlCol="0"/>
          <a:lstStyle/>
          <a:p>
            <a:endParaRPr/>
          </a:p>
        </p:txBody>
      </p:sp>
      <p:sp>
        <p:nvSpPr>
          <p:cNvPr id="1022" name="object 1022"/>
          <p:cNvSpPr/>
          <p:nvPr/>
        </p:nvSpPr>
        <p:spPr>
          <a:xfrm>
            <a:off x="3729458" y="1203196"/>
            <a:ext cx="25400" cy="26670"/>
          </a:xfrm>
          <a:custGeom>
            <a:avLst/>
            <a:gdLst/>
            <a:ahLst/>
            <a:cxnLst/>
            <a:rect l="l" t="t" r="r" b="b"/>
            <a:pathLst>
              <a:path w="25400" h="26669">
                <a:moveTo>
                  <a:pt x="19353" y="0"/>
                </a:moveTo>
                <a:lnTo>
                  <a:pt x="10886" y="1209"/>
                </a:lnTo>
                <a:lnTo>
                  <a:pt x="4435" y="2015"/>
                </a:lnTo>
                <a:lnTo>
                  <a:pt x="0" y="6451"/>
                </a:lnTo>
                <a:lnTo>
                  <a:pt x="0" y="20562"/>
                </a:lnTo>
                <a:lnTo>
                  <a:pt x="4838" y="25804"/>
                </a:lnTo>
                <a:lnTo>
                  <a:pt x="12902" y="25804"/>
                </a:lnTo>
                <a:lnTo>
                  <a:pt x="20965" y="26207"/>
                </a:lnTo>
                <a:lnTo>
                  <a:pt x="24997" y="20562"/>
                </a:lnTo>
                <a:lnTo>
                  <a:pt x="25401" y="12902"/>
                </a:lnTo>
                <a:lnTo>
                  <a:pt x="24191" y="4031"/>
                </a:lnTo>
                <a:lnTo>
                  <a:pt x="19353" y="0"/>
                </a:lnTo>
                <a:close/>
              </a:path>
            </a:pathLst>
          </a:custGeom>
          <a:solidFill>
            <a:srgbClr val="000A38">
              <a:alpha val="35998"/>
            </a:srgbClr>
          </a:solidFill>
        </p:spPr>
        <p:txBody>
          <a:bodyPr wrap="square" lIns="0" tIns="0" rIns="0" bIns="0" rtlCol="0"/>
          <a:lstStyle/>
          <a:p>
            <a:endParaRPr/>
          </a:p>
        </p:txBody>
      </p:sp>
      <p:sp>
        <p:nvSpPr>
          <p:cNvPr id="1023" name="object 1023"/>
          <p:cNvSpPr/>
          <p:nvPr/>
        </p:nvSpPr>
        <p:spPr>
          <a:xfrm>
            <a:off x="2509388" y="1206824"/>
            <a:ext cx="26034" cy="26670"/>
          </a:xfrm>
          <a:custGeom>
            <a:avLst/>
            <a:gdLst/>
            <a:ahLst/>
            <a:cxnLst/>
            <a:rect l="l" t="t" r="r" b="b"/>
            <a:pathLst>
              <a:path w="26035" h="26669">
                <a:moveTo>
                  <a:pt x="20966" y="0"/>
                </a:moveTo>
                <a:lnTo>
                  <a:pt x="4838" y="806"/>
                </a:lnTo>
                <a:lnTo>
                  <a:pt x="0" y="6451"/>
                </a:lnTo>
                <a:lnTo>
                  <a:pt x="403" y="14515"/>
                </a:lnTo>
                <a:lnTo>
                  <a:pt x="806" y="20563"/>
                </a:lnTo>
                <a:lnTo>
                  <a:pt x="5241" y="24998"/>
                </a:lnTo>
                <a:lnTo>
                  <a:pt x="11692" y="25401"/>
                </a:lnTo>
                <a:lnTo>
                  <a:pt x="20563" y="26208"/>
                </a:lnTo>
                <a:lnTo>
                  <a:pt x="25401" y="22176"/>
                </a:lnTo>
                <a:lnTo>
                  <a:pt x="25804" y="13305"/>
                </a:lnTo>
                <a:lnTo>
                  <a:pt x="24998" y="5644"/>
                </a:lnTo>
                <a:lnTo>
                  <a:pt x="20966" y="0"/>
                </a:lnTo>
                <a:close/>
              </a:path>
            </a:pathLst>
          </a:custGeom>
          <a:solidFill>
            <a:srgbClr val="000A38">
              <a:alpha val="35998"/>
            </a:srgbClr>
          </a:solidFill>
        </p:spPr>
        <p:txBody>
          <a:bodyPr wrap="square" lIns="0" tIns="0" rIns="0" bIns="0" rtlCol="0"/>
          <a:lstStyle/>
          <a:p>
            <a:endParaRPr/>
          </a:p>
        </p:txBody>
      </p:sp>
      <p:sp>
        <p:nvSpPr>
          <p:cNvPr id="1024" name="object 1024"/>
          <p:cNvSpPr/>
          <p:nvPr/>
        </p:nvSpPr>
        <p:spPr>
          <a:xfrm>
            <a:off x="10370897" y="1209647"/>
            <a:ext cx="27940" cy="27940"/>
          </a:xfrm>
          <a:custGeom>
            <a:avLst/>
            <a:gdLst/>
            <a:ahLst/>
            <a:cxnLst/>
            <a:rect l="l" t="t" r="r" b="b"/>
            <a:pathLst>
              <a:path w="27940" h="27940">
                <a:moveTo>
                  <a:pt x="6854" y="0"/>
                </a:moveTo>
                <a:lnTo>
                  <a:pt x="1612" y="4031"/>
                </a:lnTo>
                <a:lnTo>
                  <a:pt x="806" y="12095"/>
                </a:lnTo>
                <a:lnTo>
                  <a:pt x="0" y="21369"/>
                </a:lnTo>
                <a:lnTo>
                  <a:pt x="4838" y="27820"/>
                </a:lnTo>
                <a:lnTo>
                  <a:pt x="14918" y="27417"/>
                </a:lnTo>
                <a:lnTo>
                  <a:pt x="22175" y="27013"/>
                </a:lnTo>
                <a:lnTo>
                  <a:pt x="26611" y="21772"/>
                </a:lnTo>
                <a:lnTo>
                  <a:pt x="27820" y="14111"/>
                </a:lnTo>
                <a:lnTo>
                  <a:pt x="27014" y="6047"/>
                </a:lnTo>
                <a:lnTo>
                  <a:pt x="22578" y="1612"/>
                </a:lnTo>
                <a:lnTo>
                  <a:pt x="6854" y="0"/>
                </a:lnTo>
                <a:close/>
              </a:path>
            </a:pathLst>
          </a:custGeom>
          <a:solidFill>
            <a:srgbClr val="000A38">
              <a:alpha val="35998"/>
            </a:srgbClr>
          </a:solidFill>
        </p:spPr>
        <p:txBody>
          <a:bodyPr wrap="square" lIns="0" tIns="0" rIns="0" bIns="0" rtlCol="0"/>
          <a:lstStyle/>
          <a:p>
            <a:endParaRPr/>
          </a:p>
        </p:txBody>
      </p:sp>
      <p:sp>
        <p:nvSpPr>
          <p:cNvPr id="1025" name="object 1025"/>
          <p:cNvSpPr/>
          <p:nvPr/>
        </p:nvSpPr>
        <p:spPr>
          <a:xfrm>
            <a:off x="9151632" y="1212872"/>
            <a:ext cx="27940" cy="27940"/>
          </a:xfrm>
          <a:custGeom>
            <a:avLst/>
            <a:gdLst/>
            <a:ahLst/>
            <a:cxnLst/>
            <a:rect l="l" t="t" r="r" b="b"/>
            <a:pathLst>
              <a:path w="27940" h="27940">
                <a:moveTo>
                  <a:pt x="15321" y="0"/>
                </a:moveTo>
                <a:lnTo>
                  <a:pt x="5241" y="1209"/>
                </a:lnTo>
                <a:lnTo>
                  <a:pt x="805" y="5644"/>
                </a:lnTo>
                <a:lnTo>
                  <a:pt x="0" y="21772"/>
                </a:lnTo>
                <a:lnTo>
                  <a:pt x="4031" y="27014"/>
                </a:lnTo>
                <a:lnTo>
                  <a:pt x="12095" y="27417"/>
                </a:lnTo>
                <a:lnTo>
                  <a:pt x="21369" y="27820"/>
                </a:lnTo>
                <a:lnTo>
                  <a:pt x="27820" y="22982"/>
                </a:lnTo>
                <a:lnTo>
                  <a:pt x="27013" y="12902"/>
                </a:lnTo>
                <a:lnTo>
                  <a:pt x="26611" y="4838"/>
                </a:lnTo>
                <a:lnTo>
                  <a:pt x="20160" y="2015"/>
                </a:lnTo>
                <a:lnTo>
                  <a:pt x="15321" y="0"/>
                </a:lnTo>
                <a:close/>
              </a:path>
            </a:pathLst>
          </a:custGeom>
          <a:solidFill>
            <a:srgbClr val="000A38">
              <a:alpha val="35998"/>
            </a:srgbClr>
          </a:solidFill>
        </p:spPr>
        <p:txBody>
          <a:bodyPr wrap="square" lIns="0" tIns="0" rIns="0" bIns="0" rtlCol="0"/>
          <a:lstStyle/>
          <a:p>
            <a:endParaRPr/>
          </a:p>
        </p:txBody>
      </p:sp>
      <p:sp>
        <p:nvSpPr>
          <p:cNvPr id="1026" name="object 1026"/>
          <p:cNvSpPr/>
          <p:nvPr/>
        </p:nvSpPr>
        <p:spPr>
          <a:xfrm>
            <a:off x="5831317" y="1209647"/>
            <a:ext cx="27940" cy="27940"/>
          </a:xfrm>
          <a:custGeom>
            <a:avLst/>
            <a:gdLst/>
            <a:ahLst/>
            <a:cxnLst/>
            <a:rect l="l" t="t" r="r" b="b"/>
            <a:pathLst>
              <a:path w="27939" h="27940">
                <a:moveTo>
                  <a:pt x="21772" y="0"/>
                </a:moveTo>
                <a:lnTo>
                  <a:pt x="5241" y="1612"/>
                </a:lnTo>
                <a:lnTo>
                  <a:pt x="0" y="6451"/>
                </a:lnTo>
                <a:lnTo>
                  <a:pt x="1612" y="22579"/>
                </a:lnTo>
                <a:lnTo>
                  <a:pt x="6854" y="27417"/>
                </a:lnTo>
                <a:lnTo>
                  <a:pt x="14918" y="27014"/>
                </a:lnTo>
                <a:lnTo>
                  <a:pt x="23385" y="27013"/>
                </a:lnTo>
                <a:lnTo>
                  <a:pt x="27417" y="21369"/>
                </a:lnTo>
                <a:lnTo>
                  <a:pt x="27417" y="13305"/>
                </a:lnTo>
                <a:lnTo>
                  <a:pt x="26611" y="4435"/>
                </a:lnTo>
                <a:lnTo>
                  <a:pt x="21772" y="0"/>
                </a:lnTo>
                <a:close/>
              </a:path>
            </a:pathLst>
          </a:custGeom>
          <a:solidFill>
            <a:srgbClr val="000A38">
              <a:alpha val="35998"/>
            </a:srgbClr>
          </a:solidFill>
        </p:spPr>
        <p:txBody>
          <a:bodyPr wrap="square" lIns="0" tIns="0" rIns="0" bIns="0" rtlCol="0"/>
          <a:lstStyle/>
          <a:p>
            <a:endParaRPr/>
          </a:p>
        </p:txBody>
      </p:sp>
      <p:sp>
        <p:nvSpPr>
          <p:cNvPr id="1027" name="object 1027"/>
          <p:cNvSpPr/>
          <p:nvPr/>
        </p:nvSpPr>
        <p:spPr>
          <a:xfrm>
            <a:off x="1289721" y="1213679"/>
            <a:ext cx="26670" cy="26670"/>
          </a:xfrm>
          <a:custGeom>
            <a:avLst/>
            <a:gdLst/>
            <a:ahLst/>
            <a:cxnLst/>
            <a:rect l="l" t="t" r="r" b="b"/>
            <a:pathLst>
              <a:path w="26669" h="26669">
                <a:moveTo>
                  <a:pt x="20159" y="0"/>
                </a:moveTo>
                <a:lnTo>
                  <a:pt x="4838" y="1612"/>
                </a:lnTo>
                <a:lnTo>
                  <a:pt x="0" y="7660"/>
                </a:lnTo>
                <a:lnTo>
                  <a:pt x="806" y="15321"/>
                </a:lnTo>
                <a:lnTo>
                  <a:pt x="1612" y="20966"/>
                </a:lnTo>
                <a:lnTo>
                  <a:pt x="6047" y="25401"/>
                </a:lnTo>
                <a:lnTo>
                  <a:pt x="12902" y="25804"/>
                </a:lnTo>
                <a:lnTo>
                  <a:pt x="21772" y="26207"/>
                </a:lnTo>
                <a:lnTo>
                  <a:pt x="24998" y="20562"/>
                </a:lnTo>
                <a:lnTo>
                  <a:pt x="26207" y="15724"/>
                </a:lnTo>
                <a:lnTo>
                  <a:pt x="25401" y="4435"/>
                </a:lnTo>
                <a:lnTo>
                  <a:pt x="20159" y="0"/>
                </a:lnTo>
                <a:close/>
              </a:path>
            </a:pathLst>
          </a:custGeom>
          <a:solidFill>
            <a:srgbClr val="000A38">
              <a:alpha val="35998"/>
            </a:srgbClr>
          </a:solidFill>
        </p:spPr>
        <p:txBody>
          <a:bodyPr wrap="square" lIns="0" tIns="0" rIns="0" bIns="0" rtlCol="0"/>
          <a:lstStyle/>
          <a:p>
            <a:endParaRPr/>
          </a:p>
        </p:txBody>
      </p:sp>
      <p:sp>
        <p:nvSpPr>
          <p:cNvPr id="1028" name="object 1028"/>
          <p:cNvSpPr/>
          <p:nvPr/>
        </p:nvSpPr>
        <p:spPr>
          <a:xfrm>
            <a:off x="7932370" y="1220130"/>
            <a:ext cx="29209" cy="27940"/>
          </a:xfrm>
          <a:custGeom>
            <a:avLst/>
            <a:gdLst/>
            <a:ahLst/>
            <a:cxnLst/>
            <a:rect l="l" t="t" r="r" b="b"/>
            <a:pathLst>
              <a:path w="29209" h="27940">
                <a:moveTo>
                  <a:pt x="19756" y="0"/>
                </a:moveTo>
                <a:lnTo>
                  <a:pt x="11692" y="0"/>
                </a:lnTo>
                <a:lnTo>
                  <a:pt x="4434" y="2015"/>
                </a:lnTo>
                <a:lnTo>
                  <a:pt x="0" y="6854"/>
                </a:lnTo>
                <a:lnTo>
                  <a:pt x="805" y="22981"/>
                </a:lnTo>
                <a:lnTo>
                  <a:pt x="5644" y="27416"/>
                </a:lnTo>
                <a:lnTo>
                  <a:pt x="13708" y="27013"/>
                </a:lnTo>
                <a:lnTo>
                  <a:pt x="23384" y="26610"/>
                </a:lnTo>
                <a:lnTo>
                  <a:pt x="29029" y="20562"/>
                </a:lnTo>
                <a:lnTo>
                  <a:pt x="25400" y="4031"/>
                </a:lnTo>
                <a:lnTo>
                  <a:pt x="19756" y="0"/>
                </a:lnTo>
                <a:close/>
              </a:path>
            </a:pathLst>
          </a:custGeom>
          <a:solidFill>
            <a:srgbClr val="000A38">
              <a:alpha val="35998"/>
            </a:srgbClr>
          </a:solidFill>
        </p:spPr>
        <p:txBody>
          <a:bodyPr wrap="square" lIns="0" tIns="0" rIns="0" bIns="0" rtlCol="0"/>
          <a:lstStyle/>
          <a:p>
            <a:endParaRPr/>
          </a:p>
        </p:txBody>
      </p:sp>
      <p:sp>
        <p:nvSpPr>
          <p:cNvPr id="1029" name="object 1029"/>
          <p:cNvSpPr/>
          <p:nvPr/>
        </p:nvSpPr>
        <p:spPr>
          <a:xfrm>
            <a:off x="4613263" y="1218114"/>
            <a:ext cx="26670" cy="26034"/>
          </a:xfrm>
          <a:custGeom>
            <a:avLst/>
            <a:gdLst/>
            <a:ahLst/>
            <a:cxnLst/>
            <a:rect l="l" t="t" r="r" b="b"/>
            <a:pathLst>
              <a:path w="26670" h="26034">
                <a:moveTo>
                  <a:pt x="13305" y="0"/>
                </a:moveTo>
                <a:lnTo>
                  <a:pt x="5644" y="806"/>
                </a:lnTo>
                <a:lnTo>
                  <a:pt x="0" y="4838"/>
                </a:lnTo>
                <a:lnTo>
                  <a:pt x="806" y="20965"/>
                </a:lnTo>
                <a:lnTo>
                  <a:pt x="6451" y="25804"/>
                </a:lnTo>
                <a:lnTo>
                  <a:pt x="14515" y="25401"/>
                </a:lnTo>
                <a:lnTo>
                  <a:pt x="20563" y="24997"/>
                </a:lnTo>
                <a:lnTo>
                  <a:pt x="24998" y="20562"/>
                </a:lnTo>
                <a:lnTo>
                  <a:pt x="25401" y="14111"/>
                </a:lnTo>
                <a:lnTo>
                  <a:pt x="26207" y="5644"/>
                </a:lnTo>
                <a:lnTo>
                  <a:pt x="22175" y="806"/>
                </a:lnTo>
                <a:lnTo>
                  <a:pt x="13305" y="0"/>
                </a:lnTo>
                <a:close/>
              </a:path>
            </a:pathLst>
          </a:custGeom>
          <a:solidFill>
            <a:srgbClr val="000A38">
              <a:alpha val="35998"/>
            </a:srgbClr>
          </a:solidFill>
        </p:spPr>
        <p:txBody>
          <a:bodyPr wrap="square" lIns="0" tIns="0" rIns="0" bIns="0" rtlCol="0"/>
          <a:lstStyle/>
          <a:p>
            <a:endParaRPr/>
          </a:p>
        </p:txBody>
      </p:sp>
      <p:sp>
        <p:nvSpPr>
          <p:cNvPr id="1030" name="object 1030"/>
          <p:cNvSpPr/>
          <p:nvPr/>
        </p:nvSpPr>
        <p:spPr>
          <a:xfrm>
            <a:off x="3393999" y="1220533"/>
            <a:ext cx="26034" cy="27940"/>
          </a:xfrm>
          <a:custGeom>
            <a:avLst/>
            <a:gdLst/>
            <a:ahLst/>
            <a:cxnLst/>
            <a:rect l="l" t="t" r="r" b="b"/>
            <a:pathLst>
              <a:path w="26035" h="27940">
                <a:moveTo>
                  <a:pt x="20160" y="0"/>
                </a:moveTo>
                <a:lnTo>
                  <a:pt x="12096" y="806"/>
                </a:lnTo>
                <a:lnTo>
                  <a:pt x="4031" y="2015"/>
                </a:lnTo>
                <a:lnTo>
                  <a:pt x="403" y="7660"/>
                </a:lnTo>
                <a:lnTo>
                  <a:pt x="0" y="15321"/>
                </a:lnTo>
                <a:lnTo>
                  <a:pt x="2822" y="22982"/>
                </a:lnTo>
                <a:lnTo>
                  <a:pt x="7660" y="27417"/>
                </a:lnTo>
                <a:lnTo>
                  <a:pt x="15724" y="25804"/>
                </a:lnTo>
                <a:lnTo>
                  <a:pt x="22175" y="24594"/>
                </a:lnTo>
                <a:lnTo>
                  <a:pt x="25804" y="20159"/>
                </a:lnTo>
                <a:lnTo>
                  <a:pt x="25401" y="13305"/>
                </a:lnTo>
                <a:lnTo>
                  <a:pt x="24998" y="5241"/>
                </a:lnTo>
                <a:lnTo>
                  <a:pt x="20160" y="0"/>
                </a:lnTo>
                <a:close/>
              </a:path>
            </a:pathLst>
          </a:custGeom>
          <a:solidFill>
            <a:srgbClr val="000A38">
              <a:alpha val="35998"/>
            </a:srgbClr>
          </a:solidFill>
        </p:spPr>
        <p:txBody>
          <a:bodyPr wrap="square" lIns="0" tIns="0" rIns="0" bIns="0" rtlCol="0"/>
          <a:lstStyle/>
          <a:p>
            <a:endParaRPr/>
          </a:p>
        </p:txBody>
      </p:sp>
      <p:sp>
        <p:nvSpPr>
          <p:cNvPr id="1031" name="object 1031"/>
          <p:cNvSpPr/>
          <p:nvPr/>
        </p:nvSpPr>
        <p:spPr>
          <a:xfrm>
            <a:off x="70054" y="1216904"/>
            <a:ext cx="26670" cy="27305"/>
          </a:xfrm>
          <a:custGeom>
            <a:avLst/>
            <a:gdLst/>
            <a:ahLst/>
            <a:cxnLst/>
            <a:rect l="l" t="t" r="r" b="b"/>
            <a:pathLst>
              <a:path w="26669" h="27305">
                <a:moveTo>
                  <a:pt x="8467" y="0"/>
                </a:moveTo>
                <a:lnTo>
                  <a:pt x="2419" y="4031"/>
                </a:lnTo>
                <a:lnTo>
                  <a:pt x="1209" y="11692"/>
                </a:lnTo>
                <a:lnTo>
                  <a:pt x="0" y="19756"/>
                </a:lnTo>
                <a:lnTo>
                  <a:pt x="5644" y="24191"/>
                </a:lnTo>
                <a:lnTo>
                  <a:pt x="12095" y="27013"/>
                </a:lnTo>
                <a:lnTo>
                  <a:pt x="20966" y="26610"/>
                </a:lnTo>
                <a:lnTo>
                  <a:pt x="25804" y="22578"/>
                </a:lnTo>
                <a:lnTo>
                  <a:pt x="26207" y="14111"/>
                </a:lnTo>
                <a:lnTo>
                  <a:pt x="26610" y="7257"/>
                </a:lnTo>
                <a:lnTo>
                  <a:pt x="22982" y="2822"/>
                </a:lnTo>
                <a:lnTo>
                  <a:pt x="16531" y="1612"/>
                </a:lnTo>
                <a:lnTo>
                  <a:pt x="8467" y="0"/>
                </a:lnTo>
                <a:close/>
              </a:path>
            </a:pathLst>
          </a:custGeom>
          <a:solidFill>
            <a:srgbClr val="000A38">
              <a:alpha val="35998"/>
            </a:srgbClr>
          </a:solidFill>
        </p:spPr>
        <p:txBody>
          <a:bodyPr wrap="square" lIns="0" tIns="0" rIns="0" bIns="0" rtlCol="0"/>
          <a:lstStyle/>
          <a:p>
            <a:endParaRPr/>
          </a:p>
        </p:txBody>
      </p:sp>
      <p:sp>
        <p:nvSpPr>
          <p:cNvPr id="1032" name="object 1032"/>
          <p:cNvSpPr/>
          <p:nvPr/>
        </p:nvSpPr>
        <p:spPr>
          <a:xfrm>
            <a:off x="11254702" y="1224162"/>
            <a:ext cx="29209" cy="29209"/>
          </a:xfrm>
          <a:custGeom>
            <a:avLst/>
            <a:gdLst/>
            <a:ahLst/>
            <a:cxnLst/>
            <a:rect l="l" t="t" r="r" b="b"/>
            <a:pathLst>
              <a:path w="29209" h="29209">
                <a:moveTo>
                  <a:pt x="7257" y="0"/>
                </a:moveTo>
                <a:lnTo>
                  <a:pt x="2015" y="3628"/>
                </a:lnTo>
                <a:lnTo>
                  <a:pt x="805" y="11692"/>
                </a:lnTo>
                <a:lnTo>
                  <a:pt x="0" y="19353"/>
                </a:lnTo>
                <a:lnTo>
                  <a:pt x="3628" y="25804"/>
                </a:lnTo>
                <a:lnTo>
                  <a:pt x="11289" y="27014"/>
                </a:lnTo>
                <a:lnTo>
                  <a:pt x="20562" y="28627"/>
                </a:lnTo>
                <a:lnTo>
                  <a:pt x="27013" y="23385"/>
                </a:lnTo>
                <a:lnTo>
                  <a:pt x="27820" y="14112"/>
                </a:lnTo>
                <a:lnTo>
                  <a:pt x="28626" y="6047"/>
                </a:lnTo>
                <a:lnTo>
                  <a:pt x="22981" y="2015"/>
                </a:lnTo>
                <a:lnTo>
                  <a:pt x="15321" y="403"/>
                </a:lnTo>
                <a:lnTo>
                  <a:pt x="7257" y="0"/>
                </a:lnTo>
                <a:close/>
              </a:path>
            </a:pathLst>
          </a:custGeom>
          <a:solidFill>
            <a:srgbClr val="000A38">
              <a:alpha val="35998"/>
            </a:srgbClr>
          </a:solidFill>
        </p:spPr>
        <p:txBody>
          <a:bodyPr wrap="square" lIns="0" tIns="0" rIns="0" bIns="0" rtlCol="0"/>
          <a:lstStyle/>
          <a:p>
            <a:endParaRPr/>
          </a:p>
        </p:txBody>
      </p:sp>
      <p:sp>
        <p:nvSpPr>
          <p:cNvPr id="1033" name="object 1033"/>
          <p:cNvSpPr/>
          <p:nvPr/>
        </p:nvSpPr>
        <p:spPr>
          <a:xfrm>
            <a:off x="10035841" y="1226984"/>
            <a:ext cx="29209" cy="27940"/>
          </a:xfrm>
          <a:custGeom>
            <a:avLst/>
            <a:gdLst/>
            <a:ahLst/>
            <a:cxnLst/>
            <a:rect l="l" t="t" r="r" b="b"/>
            <a:pathLst>
              <a:path w="29209" h="27940">
                <a:moveTo>
                  <a:pt x="19756" y="0"/>
                </a:moveTo>
                <a:lnTo>
                  <a:pt x="11692" y="403"/>
                </a:lnTo>
                <a:lnTo>
                  <a:pt x="4434" y="2419"/>
                </a:lnTo>
                <a:lnTo>
                  <a:pt x="0" y="7257"/>
                </a:lnTo>
                <a:lnTo>
                  <a:pt x="806" y="23385"/>
                </a:lnTo>
                <a:lnTo>
                  <a:pt x="5644" y="27820"/>
                </a:lnTo>
                <a:lnTo>
                  <a:pt x="13708" y="27417"/>
                </a:lnTo>
                <a:lnTo>
                  <a:pt x="23384" y="27013"/>
                </a:lnTo>
                <a:lnTo>
                  <a:pt x="29030" y="20965"/>
                </a:lnTo>
                <a:lnTo>
                  <a:pt x="27014" y="11692"/>
                </a:lnTo>
                <a:lnTo>
                  <a:pt x="25804" y="4435"/>
                </a:lnTo>
                <a:lnTo>
                  <a:pt x="19756" y="0"/>
                </a:lnTo>
                <a:close/>
              </a:path>
            </a:pathLst>
          </a:custGeom>
          <a:solidFill>
            <a:srgbClr val="000A38">
              <a:alpha val="35998"/>
            </a:srgbClr>
          </a:solidFill>
        </p:spPr>
        <p:txBody>
          <a:bodyPr wrap="square" lIns="0" tIns="0" rIns="0" bIns="0" rtlCol="0"/>
          <a:lstStyle/>
          <a:p>
            <a:endParaRPr/>
          </a:p>
        </p:txBody>
      </p:sp>
      <p:sp>
        <p:nvSpPr>
          <p:cNvPr id="1034" name="object 1034"/>
          <p:cNvSpPr/>
          <p:nvPr/>
        </p:nvSpPr>
        <p:spPr>
          <a:xfrm>
            <a:off x="6713509" y="1224162"/>
            <a:ext cx="27305" cy="27940"/>
          </a:xfrm>
          <a:custGeom>
            <a:avLst/>
            <a:gdLst/>
            <a:ahLst/>
            <a:cxnLst/>
            <a:rect l="l" t="t" r="r" b="b"/>
            <a:pathLst>
              <a:path w="27304" h="27940">
                <a:moveTo>
                  <a:pt x="5644" y="0"/>
                </a:moveTo>
                <a:lnTo>
                  <a:pt x="403" y="4435"/>
                </a:lnTo>
                <a:lnTo>
                  <a:pt x="403" y="12902"/>
                </a:lnTo>
                <a:lnTo>
                  <a:pt x="0" y="20965"/>
                </a:lnTo>
                <a:lnTo>
                  <a:pt x="4435" y="26610"/>
                </a:lnTo>
                <a:lnTo>
                  <a:pt x="12499" y="27013"/>
                </a:lnTo>
                <a:lnTo>
                  <a:pt x="20562" y="27820"/>
                </a:lnTo>
                <a:lnTo>
                  <a:pt x="24998" y="22175"/>
                </a:lnTo>
                <a:lnTo>
                  <a:pt x="27014" y="14514"/>
                </a:lnTo>
                <a:lnTo>
                  <a:pt x="26610" y="6451"/>
                </a:lnTo>
                <a:lnTo>
                  <a:pt x="22175" y="1612"/>
                </a:lnTo>
                <a:lnTo>
                  <a:pt x="5644" y="0"/>
                </a:lnTo>
                <a:close/>
              </a:path>
            </a:pathLst>
          </a:custGeom>
          <a:solidFill>
            <a:srgbClr val="000A38">
              <a:alpha val="35998"/>
            </a:srgbClr>
          </a:solidFill>
        </p:spPr>
        <p:txBody>
          <a:bodyPr wrap="square" lIns="0" tIns="0" rIns="0" bIns="0" rtlCol="0"/>
          <a:lstStyle/>
          <a:p>
            <a:endParaRPr/>
          </a:p>
        </p:txBody>
      </p:sp>
      <p:sp>
        <p:nvSpPr>
          <p:cNvPr id="1035" name="object 1035"/>
          <p:cNvSpPr/>
          <p:nvPr/>
        </p:nvSpPr>
        <p:spPr>
          <a:xfrm>
            <a:off x="2174735" y="1228194"/>
            <a:ext cx="26034" cy="26034"/>
          </a:xfrm>
          <a:custGeom>
            <a:avLst/>
            <a:gdLst/>
            <a:ahLst/>
            <a:cxnLst/>
            <a:rect l="l" t="t" r="r" b="b"/>
            <a:pathLst>
              <a:path w="26035" h="26034">
                <a:moveTo>
                  <a:pt x="13305" y="0"/>
                </a:moveTo>
                <a:lnTo>
                  <a:pt x="5644" y="1209"/>
                </a:lnTo>
                <a:lnTo>
                  <a:pt x="0" y="5241"/>
                </a:lnTo>
                <a:lnTo>
                  <a:pt x="806" y="21369"/>
                </a:lnTo>
                <a:lnTo>
                  <a:pt x="6451" y="25804"/>
                </a:lnTo>
                <a:lnTo>
                  <a:pt x="14514" y="25401"/>
                </a:lnTo>
                <a:lnTo>
                  <a:pt x="20965" y="24998"/>
                </a:lnTo>
                <a:lnTo>
                  <a:pt x="25401" y="20966"/>
                </a:lnTo>
                <a:lnTo>
                  <a:pt x="25804" y="14515"/>
                </a:lnTo>
                <a:lnTo>
                  <a:pt x="25804" y="6047"/>
                </a:lnTo>
                <a:lnTo>
                  <a:pt x="21369" y="1612"/>
                </a:lnTo>
                <a:lnTo>
                  <a:pt x="13305" y="0"/>
                </a:lnTo>
                <a:close/>
              </a:path>
            </a:pathLst>
          </a:custGeom>
          <a:solidFill>
            <a:srgbClr val="000A38">
              <a:alpha val="35998"/>
            </a:srgbClr>
          </a:solidFill>
        </p:spPr>
        <p:txBody>
          <a:bodyPr wrap="square" lIns="0" tIns="0" rIns="0" bIns="0" rtlCol="0"/>
          <a:lstStyle/>
          <a:p>
            <a:endParaRPr/>
          </a:p>
        </p:txBody>
      </p:sp>
      <p:sp>
        <p:nvSpPr>
          <p:cNvPr id="1036" name="object 1036"/>
          <p:cNvSpPr/>
          <p:nvPr/>
        </p:nvSpPr>
        <p:spPr>
          <a:xfrm>
            <a:off x="13901278" y="1267304"/>
            <a:ext cx="27940" cy="27940"/>
          </a:xfrm>
          <a:custGeom>
            <a:avLst/>
            <a:gdLst/>
            <a:ahLst/>
            <a:cxnLst/>
            <a:rect l="l" t="t" r="r" b="b"/>
            <a:pathLst>
              <a:path w="27940" h="27940">
                <a:moveTo>
                  <a:pt x="20562" y="0"/>
                </a:moveTo>
                <a:lnTo>
                  <a:pt x="12901" y="0"/>
                </a:lnTo>
                <a:lnTo>
                  <a:pt x="4434" y="806"/>
                </a:lnTo>
                <a:lnTo>
                  <a:pt x="0" y="4838"/>
                </a:lnTo>
                <a:lnTo>
                  <a:pt x="0" y="20966"/>
                </a:lnTo>
                <a:lnTo>
                  <a:pt x="4435" y="26611"/>
                </a:lnTo>
                <a:lnTo>
                  <a:pt x="12095" y="27014"/>
                </a:lnTo>
                <a:lnTo>
                  <a:pt x="21369" y="27417"/>
                </a:lnTo>
                <a:lnTo>
                  <a:pt x="27417" y="21369"/>
                </a:lnTo>
                <a:lnTo>
                  <a:pt x="26611" y="11692"/>
                </a:lnTo>
                <a:lnTo>
                  <a:pt x="26207" y="4031"/>
                </a:lnTo>
                <a:lnTo>
                  <a:pt x="20562" y="0"/>
                </a:lnTo>
                <a:close/>
              </a:path>
            </a:pathLst>
          </a:custGeom>
          <a:solidFill>
            <a:srgbClr val="000A38">
              <a:alpha val="35998"/>
            </a:srgbClr>
          </a:solidFill>
        </p:spPr>
        <p:txBody>
          <a:bodyPr wrap="square" lIns="0" tIns="0" rIns="0" bIns="0" rtlCol="0"/>
          <a:lstStyle/>
          <a:p>
            <a:endParaRPr/>
          </a:p>
        </p:txBody>
      </p:sp>
      <p:sp>
        <p:nvSpPr>
          <p:cNvPr id="1037" name="object 1037"/>
          <p:cNvSpPr/>
          <p:nvPr/>
        </p:nvSpPr>
        <p:spPr>
          <a:xfrm>
            <a:off x="8816578" y="1233435"/>
            <a:ext cx="27940" cy="29209"/>
          </a:xfrm>
          <a:custGeom>
            <a:avLst/>
            <a:gdLst/>
            <a:ahLst/>
            <a:cxnLst/>
            <a:rect l="l" t="t" r="r" b="b"/>
            <a:pathLst>
              <a:path w="27940" h="29209">
                <a:moveTo>
                  <a:pt x="6451" y="0"/>
                </a:moveTo>
                <a:lnTo>
                  <a:pt x="806" y="5644"/>
                </a:lnTo>
                <a:lnTo>
                  <a:pt x="403" y="15321"/>
                </a:lnTo>
                <a:lnTo>
                  <a:pt x="0" y="23385"/>
                </a:lnTo>
                <a:lnTo>
                  <a:pt x="4839" y="28223"/>
                </a:lnTo>
                <a:lnTo>
                  <a:pt x="12903" y="28223"/>
                </a:lnTo>
                <a:lnTo>
                  <a:pt x="20966" y="28626"/>
                </a:lnTo>
                <a:lnTo>
                  <a:pt x="25401" y="24191"/>
                </a:lnTo>
                <a:lnTo>
                  <a:pt x="27417" y="16530"/>
                </a:lnTo>
                <a:lnTo>
                  <a:pt x="27417" y="8467"/>
                </a:lnTo>
                <a:lnTo>
                  <a:pt x="23385" y="2822"/>
                </a:lnTo>
                <a:lnTo>
                  <a:pt x="6451" y="0"/>
                </a:lnTo>
                <a:close/>
              </a:path>
            </a:pathLst>
          </a:custGeom>
          <a:solidFill>
            <a:srgbClr val="000A38">
              <a:alpha val="35998"/>
            </a:srgbClr>
          </a:solidFill>
        </p:spPr>
        <p:txBody>
          <a:bodyPr wrap="square" lIns="0" tIns="0" rIns="0" bIns="0" rtlCol="0"/>
          <a:lstStyle/>
          <a:p>
            <a:endParaRPr/>
          </a:p>
        </p:txBody>
      </p:sp>
      <p:sp>
        <p:nvSpPr>
          <p:cNvPr id="1038" name="object 1038"/>
          <p:cNvSpPr/>
          <p:nvPr/>
        </p:nvSpPr>
        <p:spPr>
          <a:xfrm>
            <a:off x="5494649" y="1231822"/>
            <a:ext cx="25400" cy="26034"/>
          </a:xfrm>
          <a:custGeom>
            <a:avLst/>
            <a:gdLst/>
            <a:ahLst/>
            <a:cxnLst/>
            <a:rect l="l" t="t" r="r" b="b"/>
            <a:pathLst>
              <a:path w="25400" h="26034">
                <a:moveTo>
                  <a:pt x="18949" y="0"/>
                </a:moveTo>
                <a:lnTo>
                  <a:pt x="10886" y="806"/>
                </a:lnTo>
                <a:lnTo>
                  <a:pt x="4435" y="1612"/>
                </a:lnTo>
                <a:lnTo>
                  <a:pt x="403" y="5644"/>
                </a:lnTo>
                <a:lnTo>
                  <a:pt x="0" y="12095"/>
                </a:lnTo>
                <a:lnTo>
                  <a:pt x="0" y="20159"/>
                </a:lnTo>
                <a:lnTo>
                  <a:pt x="4435" y="25804"/>
                </a:lnTo>
                <a:lnTo>
                  <a:pt x="20562" y="25804"/>
                </a:lnTo>
                <a:lnTo>
                  <a:pt x="24594" y="20159"/>
                </a:lnTo>
                <a:lnTo>
                  <a:pt x="25401" y="12498"/>
                </a:lnTo>
                <a:lnTo>
                  <a:pt x="23788" y="4435"/>
                </a:lnTo>
                <a:lnTo>
                  <a:pt x="18949" y="0"/>
                </a:lnTo>
                <a:close/>
              </a:path>
            </a:pathLst>
          </a:custGeom>
          <a:solidFill>
            <a:srgbClr val="000A38">
              <a:alpha val="35998"/>
            </a:srgbClr>
          </a:solidFill>
        </p:spPr>
        <p:txBody>
          <a:bodyPr wrap="square" lIns="0" tIns="0" rIns="0" bIns="0" rtlCol="0"/>
          <a:lstStyle/>
          <a:p>
            <a:endParaRPr/>
          </a:p>
        </p:txBody>
      </p:sp>
      <p:sp>
        <p:nvSpPr>
          <p:cNvPr id="1039" name="object 1039"/>
          <p:cNvSpPr/>
          <p:nvPr/>
        </p:nvSpPr>
        <p:spPr>
          <a:xfrm>
            <a:off x="4275385" y="1235451"/>
            <a:ext cx="25400" cy="26670"/>
          </a:xfrm>
          <a:custGeom>
            <a:avLst/>
            <a:gdLst/>
            <a:ahLst/>
            <a:cxnLst/>
            <a:rect l="l" t="t" r="r" b="b"/>
            <a:pathLst>
              <a:path w="25400" h="26669">
                <a:moveTo>
                  <a:pt x="4838" y="0"/>
                </a:moveTo>
                <a:lnTo>
                  <a:pt x="403" y="5241"/>
                </a:lnTo>
                <a:lnTo>
                  <a:pt x="0" y="13708"/>
                </a:lnTo>
                <a:lnTo>
                  <a:pt x="0" y="20562"/>
                </a:lnTo>
                <a:lnTo>
                  <a:pt x="4031" y="24594"/>
                </a:lnTo>
                <a:lnTo>
                  <a:pt x="10483" y="25401"/>
                </a:lnTo>
                <a:lnTo>
                  <a:pt x="18546" y="26610"/>
                </a:lnTo>
                <a:lnTo>
                  <a:pt x="23385" y="22175"/>
                </a:lnTo>
                <a:lnTo>
                  <a:pt x="25401" y="14111"/>
                </a:lnTo>
                <a:lnTo>
                  <a:pt x="24594" y="6451"/>
                </a:lnTo>
                <a:lnTo>
                  <a:pt x="20965" y="806"/>
                </a:lnTo>
                <a:lnTo>
                  <a:pt x="4838" y="0"/>
                </a:lnTo>
                <a:close/>
              </a:path>
            </a:pathLst>
          </a:custGeom>
          <a:solidFill>
            <a:srgbClr val="000A38">
              <a:alpha val="35998"/>
            </a:srgbClr>
          </a:solidFill>
        </p:spPr>
        <p:txBody>
          <a:bodyPr wrap="square" lIns="0" tIns="0" rIns="0" bIns="0" rtlCol="0"/>
          <a:lstStyle/>
          <a:p>
            <a:endParaRPr/>
          </a:p>
        </p:txBody>
      </p:sp>
      <p:sp>
        <p:nvSpPr>
          <p:cNvPr id="1040" name="object 1040"/>
          <p:cNvSpPr/>
          <p:nvPr/>
        </p:nvSpPr>
        <p:spPr>
          <a:xfrm>
            <a:off x="954262" y="1232226"/>
            <a:ext cx="26670" cy="27305"/>
          </a:xfrm>
          <a:custGeom>
            <a:avLst/>
            <a:gdLst/>
            <a:ahLst/>
            <a:cxnLst/>
            <a:rect l="l" t="t" r="r" b="b"/>
            <a:pathLst>
              <a:path w="26669" h="27305">
                <a:moveTo>
                  <a:pt x="7660" y="0"/>
                </a:moveTo>
                <a:lnTo>
                  <a:pt x="2822" y="4435"/>
                </a:lnTo>
                <a:lnTo>
                  <a:pt x="1612" y="10079"/>
                </a:lnTo>
                <a:lnTo>
                  <a:pt x="0" y="18143"/>
                </a:lnTo>
                <a:lnTo>
                  <a:pt x="4838" y="23788"/>
                </a:lnTo>
                <a:lnTo>
                  <a:pt x="12095" y="25401"/>
                </a:lnTo>
                <a:lnTo>
                  <a:pt x="20159" y="27014"/>
                </a:lnTo>
                <a:lnTo>
                  <a:pt x="24998" y="21772"/>
                </a:lnTo>
                <a:lnTo>
                  <a:pt x="26610" y="13708"/>
                </a:lnTo>
                <a:lnTo>
                  <a:pt x="26610" y="5644"/>
                </a:lnTo>
                <a:lnTo>
                  <a:pt x="22982" y="806"/>
                </a:lnTo>
                <a:lnTo>
                  <a:pt x="14515" y="403"/>
                </a:lnTo>
                <a:lnTo>
                  <a:pt x="7660" y="0"/>
                </a:lnTo>
                <a:close/>
              </a:path>
            </a:pathLst>
          </a:custGeom>
          <a:solidFill>
            <a:srgbClr val="000A38">
              <a:alpha val="35998"/>
            </a:srgbClr>
          </a:solidFill>
        </p:spPr>
        <p:txBody>
          <a:bodyPr wrap="square" lIns="0" tIns="0" rIns="0" bIns="0" rtlCol="0"/>
          <a:lstStyle/>
          <a:p>
            <a:endParaRPr/>
          </a:p>
        </p:txBody>
      </p:sp>
      <p:sp>
        <p:nvSpPr>
          <p:cNvPr id="1041" name="object 1041"/>
          <p:cNvSpPr/>
          <p:nvPr/>
        </p:nvSpPr>
        <p:spPr>
          <a:xfrm>
            <a:off x="12135685" y="1238677"/>
            <a:ext cx="27940" cy="27940"/>
          </a:xfrm>
          <a:custGeom>
            <a:avLst/>
            <a:gdLst/>
            <a:ahLst/>
            <a:cxnLst/>
            <a:rect l="l" t="t" r="r" b="b"/>
            <a:pathLst>
              <a:path w="27940" h="27940">
                <a:moveTo>
                  <a:pt x="15724" y="0"/>
                </a:moveTo>
                <a:lnTo>
                  <a:pt x="5644" y="1209"/>
                </a:lnTo>
                <a:lnTo>
                  <a:pt x="0" y="4838"/>
                </a:lnTo>
                <a:lnTo>
                  <a:pt x="0" y="22578"/>
                </a:lnTo>
                <a:lnTo>
                  <a:pt x="6451" y="27820"/>
                </a:lnTo>
                <a:lnTo>
                  <a:pt x="15724" y="27013"/>
                </a:lnTo>
                <a:lnTo>
                  <a:pt x="23384" y="26207"/>
                </a:lnTo>
                <a:lnTo>
                  <a:pt x="27416" y="20159"/>
                </a:lnTo>
                <a:lnTo>
                  <a:pt x="27013" y="12498"/>
                </a:lnTo>
                <a:lnTo>
                  <a:pt x="26610" y="3628"/>
                </a:lnTo>
                <a:lnTo>
                  <a:pt x="20562" y="1209"/>
                </a:lnTo>
                <a:lnTo>
                  <a:pt x="15724" y="0"/>
                </a:lnTo>
                <a:close/>
              </a:path>
            </a:pathLst>
          </a:custGeom>
          <a:solidFill>
            <a:srgbClr val="000A38">
              <a:alpha val="35998"/>
            </a:srgbClr>
          </a:solidFill>
        </p:spPr>
        <p:txBody>
          <a:bodyPr wrap="square" lIns="0" tIns="0" rIns="0" bIns="0" rtlCol="0"/>
          <a:lstStyle/>
          <a:p>
            <a:endParaRPr/>
          </a:p>
        </p:txBody>
      </p:sp>
      <p:sp>
        <p:nvSpPr>
          <p:cNvPr id="1042" name="object 1042"/>
          <p:cNvSpPr/>
          <p:nvPr/>
        </p:nvSpPr>
        <p:spPr>
          <a:xfrm>
            <a:off x="7597314" y="1238677"/>
            <a:ext cx="27940" cy="27940"/>
          </a:xfrm>
          <a:custGeom>
            <a:avLst/>
            <a:gdLst/>
            <a:ahLst/>
            <a:cxnLst/>
            <a:rect l="l" t="t" r="r" b="b"/>
            <a:pathLst>
              <a:path w="27940" h="27940">
                <a:moveTo>
                  <a:pt x="20965" y="0"/>
                </a:moveTo>
                <a:lnTo>
                  <a:pt x="4435" y="806"/>
                </a:lnTo>
                <a:lnTo>
                  <a:pt x="0" y="6047"/>
                </a:lnTo>
                <a:lnTo>
                  <a:pt x="1612" y="22175"/>
                </a:lnTo>
                <a:lnTo>
                  <a:pt x="6451" y="27417"/>
                </a:lnTo>
                <a:lnTo>
                  <a:pt x="14515" y="26610"/>
                </a:lnTo>
                <a:lnTo>
                  <a:pt x="22175" y="26207"/>
                </a:lnTo>
                <a:lnTo>
                  <a:pt x="26610" y="20965"/>
                </a:lnTo>
                <a:lnTo>
                  <a:pt x="27416" y="12902"/>
                </a:lnTo>
                <a:lnTo>
                  <a:pt x="25804" y="4435"/>
                </a:lnTo>
                <a:lnTo>
                  <a:pt x="20965" y="0"/>
                </a:lnTo>
                <a:close/>
              </a:path>
            </a:pathLst>
          </a:custGeom>
          <a:solidFill>
            <a:srgbClr val="000A38">
              <a:alpha val="35998"/>
            </a:srgbClr>
          </a:solidFill>
        </p:spPr>
        <p:txBody>
          <a:bodyPr wrap="square" lIns="0" tIns="0" rIns="0" bIns="0" rtlCol="0"/>
          <a:lstStyle/>
          <a:p>
            <a:endParaRPr/>
          </a:p>
        </p:txBody>
      </p:sp>
      <p:sp>
        <p:nvSpPr>
          <p:cNvPr id="1043" name="object 1043"/>
          <p:cNvSpPr/>
          <p:nvPr/>
        </p:nvSpPr>
        <p:spPr>
          <a:xfrm>
            <a:off x="3055315" y="1242305"/>
            <a:ext cx="26670" cy="26670"/>
          </a:xfrm>
          <a:custGeom>
            <a:avLst/>
            <a:gdLst/>
            <a:ahLst/>
            <a:cxnLst/>
            <a:rect l="l" t="t" r="r" b="b"/>
            <a:pathLst>
              <a:path w="26669" h="26669">
                <a:moveTo>
                  <a:pt x="19756" y="0"/>
                </a:moveTo>
                <a:lnTo>
                  <a:pt x="4031" y="1612"/>
                </a:lnTo>
                <a:lnTo>
                  <a:pt x="0" y="7660"/>
                </a:lnTo>
                <a:lnTo>
                  <a:pt x="1209" y="15724"/>
                </a:lnTo>
                <a:lnTo>
                  <a:pt x="2015" y="22175"/>
                </a:lnTo>
                <a:lnTo>
                  <a:pt x="6451" y="26207"/>
                </a:lnTo>
                <a:lnTo>
                  <a:pt x="13305" y="26207"/>
                </a:lnTo>
                <a:lnTo>
                  <a:pt x="20966" y="25401"/>
                </a:lnTo>
                <a:lnTo>
                  <a:pt x="25401" y="20966"/>
                </a:lnTo>
                <a:lnTo>
                  <a:pt x="26207" y="13305"/>
                </a:lnTo>
                <a:lnTo>
                  <a:pt x="24594" y="5241"/>
                </a:lnTo>
                <a:lnTo>
                  <a:pt x="19756" y="0"/>
                </a:lnTo>
                <a:close/>
              </a:path>
            </a:pathLst>
          </a:custGeom>
          <a:solidFill>
            <a:srgbClr val="000A38">
              <a:alpha val="35998"/>
            </a:srgbClr>
          </a:solidFill>
        </p:spPr>
        <p:txBody>
          <a:bodyPr wrap="square" lIns="0" tIns="0" rIns="0" bIns="0" rtlCol="0"/>
          <a:lstStyle/>
          <a:p>
            <a:endParaRPr/>
          </a:p>
        </p:txBody>
      </p:sp>
      <p:sp>
        <p:nvSpPr>
          <p:cNvPr id="1044" name="object 1044"/>
          <p:cNvSpPr/>
          <p:nvPr/>
        </p:nvSpPr>
        <p:spPr>
          <a:xfrm>
            <a:off x="14236334" y="1247950"/>
            <a:ext cx="27305" cy="27940"/>
          </a:xfrm>
          <a:custGeom>
            <a:avLst/>
            <a:gdLst/>
            <a:ahLst/>
            <a:cxnLst/>
            <a:rect l="l" t="t" r="r" b="b"/>
            <a:pathLst>
              <a:path w="27305" h="27940">
                <a:moveTo>
                  <a:pt x="5241" y="0"/>
                </a:moveTo>
                <a:lnTo>
                  <a:pt x="0" y="5644"/>
                </a:lnTo>
                <a:lnTo>
                  <a:pt x="0" y="23385"/>
                </a:lnTo>
                <a:lnTo>
                  <a:pt x="4837" y="27820"/>
                </a:lnTo>
                <a:lnTo>
                  <a:pt x="20965" y="27820"/>
                </a:lnTo>
                <a:lnTo>
                  <a:pt x="25804" y="23385"/>
                </a:lnTo>
                <a:lnTo>
                  <a:pt x="27013" y="15724"/>
                </a:lnTo>
                <a:lnTo>
                  <a:pt x="26610" y="8063"/>
                </a:lnTo>
                <a:lnTo>
                  <a:pt x="22578" y="2419"/>
                </a:lnTo>
                <a:lnTo>
                  <a:pt x="14917" y="1209"/>
                </a:lnTo>
                <a:lnTo>
                  <a:pt x="5241" y="0"/>
                </a:lnTo>
                <a:close/>
              </a:path>
            </a:pathLst>
          </a:custGeom>
          <a:solidFill>
            <a:srgbClr val="000A38">
              <a:alpha val="35998"/>
            </a:srgbClr>
          </a:solidFill>
        </p:spPr>
        <p:txBody>
          <a:bodyPr wrap="square" lIns="0" tIns="0" rIns="0" bIns="0" rtlCol="0"/>
          <a:lstStyle/>
          <a:p>
            <a:endParaRPr/>
          </a:p>
        </p:txBody>
      </p:sp>
      <p:sp>
        <p:nvSpPr>
          <p:cNvPr id="1045" name="object 1045"/>
          <p:cNvSpPr/>
          <p:nvPr/>
        </p:nvSpPr>
        <p:spPr>
          <a:xfrm>
            <a:off x="10916421" y="1245934"/>
            <a:ext cx="27940" cy="27940"/>
          </a:xfrm>
          <a:custGeom>
            <a:avLst/>
            <a:gdLst/>
            <a:ahLst/>
            <a:cxnLst/>
            <a:rect l="l" t="t" r="r" b="b"/>
            <a:pathLst>
              <a:path w="27940" h="27940">
                <a:moveTo>
                  <a:pt x="15724" y="0"/>
                </a:moveTo>
                <a:lnTo>
                  <a:pt x="5644" y="1209"/>
                </a:lnTo>
                <a:lnTo>
                  <a:pt x="0" y="4838"/>
                </a:lnTo>
                <a:lnTo>
                  <a:pt x="0" y="22578"/>
                </a:lnTo>
                <a:lnTo>
                  <a:pt x="6451" y="27820"/>
                </a:lnTo>
                <a:lnTo>
                  <a:pt x="15724" y="27013"/>
                </a:lnTo>
                <a:lnTo>
                  <a:pt x="23384" y="26207"/>
                </a:lnTo>
                <a:lnTo>
                  <a:pt x="27416" y="20159"/>
                </a:lnTo>
                <a:lnTo>
                  <a:pt x="27014" y="12498"/>
                </a:lnTo>
                <a:lnTo>
                  <a:pt x="26610" y="3628"/>
                </a:lnTo>
                <a:lnTo>
                  <a:pt x="20562" y="1209"/>
                </a:lnTo>
                <a:lnTo>
                  <a:pt x="15724" y="0"/>
                </a:lnTo>
                <a:close/>
              </a:path>
            </a:pathLst>
          </a:custGeom>
          <a:solidFill>
            <a:srgbClr val="000A38">
              <a:alpha val="35998"/>
            </a:srgbClr>
          </a:solidFill>
        </p:spPr>
        <p:txBody>
          <a:bodyPr wrap="square" lIns="0" tIns="0" rIns="0" bIns="0" rtlCol="0"/>
          <a:lstStyle/>
          <a:p>
            <a:endParaRPr/>
          </a:p>
        </p:txBody>
      </p:sp>
      <p:sp>
        <p:nvSpPr>
          <p:cNvPr id="1046" name="object 1046"/>
          <p:cNvSpPr/>
          <p:nvPr/>
        </p:nvSpPr>
        <p:spPr>
          <a:xfrm>
            <a:off x="9695545" y="1248756"/>
            <a:ext cx="29209" cy="27940"/>
          </a:xfrm>
          <a:custGeom>
            <a:avLst/>
            <a:gdLst/>
            <a:ahLst/>
            <a:cxnLst/>
            <a:rect l="l" t="t" r="r" b="b"/>
            <a:pathLst>
              <a:path w="29209" h="27940">
                <a:moveTo>
                  <a:pt x="16530" y="0"/>
                </a:moveTo>
                <a:lnTo>
                  <a:pt x="8466" y="0"/>
                </a:lnTo>
                <a:lnTo>
                  <a:pt x="2822" y="4031"/>
                </a:lnTo>
                <a:lnTo>
                  <a:pt x="0" y="20966"/>
                </a:lnTo>
                <a:lnTo>
                  <a:pt x="5644" y="26611"/>
                </a:lnTo>
                <a:lnTo>
                  <a:pt x="15320" y="27014"/>
                </a:lnTo>
                <a:lnTo>
                  <a:pt x="23384" y="27417"/>
                </a:lnTo>
                <a:lnTo>
                  <a:pt x="28222" y="22579"/>
                </a:lnTo>
                <a:lnTo>
                  <a:pt x="28222" y="14515"/>
                </a:lnTo>
                <a:lnTo>
                  <a:pt x="28626" y="6451"/>
                </a:lnTo>
                <a:lnTo>
                  <a:pt x="24190" y="2015"/>
                </a:lnTo>
                <a:lnTo>
                  <a:pt x="16530" y="0"/>
                </a:lnTo>
                <a:close/>
              </a:path>
            </a:pathLst>
          </a:custGeom>
          <a:solidFill>
            <a:srgbClr val="000A38">
              <a:alpha val="35998"/>
            </a:srgbClr>
          </a:solidFill>
        </p:spPr>
        <p:txBody>
          <a:bodyPr wrap="square" lIns="0" tIns="0" rIns="0" bIns="0" rtlCol="0"/>
          <a:lstStyle/>
          <a:p>
            <a:endParaRPr/>
          </a:p>
        </p:txBody>
      </p:sp>
      <p:sp>
        <p:nvSpPr>
          <p:cNvPr id="1047" name="object 1047"/>
          <p:cNvSpPr/>
          <p:nvPr/>
        </p:nvSpPr>
        <p:spPr>
          <a:xfrm>
            <a:off x="6378857" y="1245934"/>
            <a:ext cx="26034" cy="26670"/>
          </a:xfrm>
          <a:custGeom>
            <a:avLst/>
            <a:gdLst/>
            <a:ahLst/>
            <a:cxnLst/>
            <a:rect l="l" t="t" r="r" b="b"/>
            <a:pathLst>
              <a:path w="26035" h="26669">
                <a:moveTo>
                  <a:pt x="18547" y="0"/>
                </a:moveTo>
                <a:lnTo>
                  <a:pt x="10483" y="1209"/>
                </a:lnTo>
                <a:lnTo>
                  <a:pt x="4031" y="2015"/>
                </a:lnTo>
                <a:lnTo>
                  <a:pt x="0" y="6047"/>
                </a:lnTo>
                <a:lnTo>
                  <a:pt x="0" y="20965"/>
                </a:lnTo>
                <a:lnTo>
                  <a:pt x="4435" y="26207"/>
                </a:lnTo>
                <a:lnTo>
                  <a:pt x="20966" y="26207"/>
                </a:lnTo>
                <a:lnTo>
                  <a:pt x="25804" y="14514"/>
                </a:lnTo>
                <a:lnTo>
                  <a:pt x="23385" y="4435"/>
                </a:lnTo>
                <a:lnTo>
                  <a:pt x="18547" y="0"/>
                </a:lnTo>
                <a:close/>
              </a:path>
            </a:pathLst>
          </a:custGeom>
          <a:solidFill>
            <a:srgbClr val="000A38">
              <a:alpha val="35998"/>
            </a:srgbClr>
          </a:solidFill>
        </p:spPr>
        <p:txBody>
          <a:bodyPr wrap="square" lIns="0" tIns="0" rIns="0" bIns="0" rtlCol="0"/>
          <a:lstStyle/>
          <a:p>
            <a:endParaRPr/>
          </a:p>
        </p:txBody>
      </p:sp>
      <p:sp>
        <p:nvSpPr>
          <p:cNvPr id="1048" name="object 1048"/>
          <p:cNvSpPr/>
          <p:nvPr/>
        </p:nvSpPr>
        <p:spPr>
          <a:xfrm>
            <a:off x="1836454" y="1249159"/>
            <a:ext cx="26670" cy="26034"/>
          </a:xfrm>
          <a:custGeom>
            <a:avLst/>
            <a:gdLst/>
            <a:ahLst/>
            <a:cxnLst/>
            <a:rect l="l" t="t" r="r" b="b"/>
            <a:pathLst>
              <a:path w="26669" h="26034">
                <a:moveTo>
                  <a:pt x="17740" y="0"/>
                </a:moveTo>
                <a:lnTo>
                  <a:pt x="10079" y="1209"/>
                </a:lnTo>
                <a:lnTo>
                  <a:pt x="4435" y="2015"/>
                </a:lnTo>
                <a:lnTo>
                  <a:pt x="0" y="6854"/>
                </a:lnTo>
                <a:lnTo>
                  <a:pt x="403" y="13305"/>
                </a:lnTo>
                <a:lnTo>
                  <a:pt x="403" y="21772"/>
                </a:lnTo>
                <a:lnTo>
                  <a:pt x="5241" y="25804"/>
                </a:lnTo>
                <a:lnTo>
                  <a:pt x="13305" y="25804"/>
                </a:lnTo>
                <a:lnTo>
                  <a:pt x="21369" y="24594"/>
                </a:lnTo>
                <a:lnTo>
                  <a:pt x="26207" y="20159"/>
                </a:lnTo>
                <a:lnTo>
                  <a:pt x="24998" y="12095"/>
                </a:lnTo>
                <a:lnTo>
                  <a:pt x="23788" y="4435"/>
                </a:lnTo>
                <a:lnTo>
                  <a:pt x="17740" y="0"/>
                </a:lnTo>
                <a:close/>
              </a:path>
            </a:pathLst>
          </a:custGeom>
          <a:solidFill>
            <a:srgbClr val="000A38">
              <a:alpha val="35998"/>
            </a:srgbClr>
          </a:solidFill>
        </p:spPr>
        <p:txBody>
          <a:bodyPr wrap="square" lIns="0" tIns="0" rIns="0" bIns="0" rtlCol="0"/>
          <a:lstStyle/>
          <a:p>
            <a:endParaRPr/>
          </a:p>
        </p:txBody>
      </p:sp>
      <p:sp>
        <p:nvSpPr>
          <p:cNvPr id="1049" name="object 1049"/>
          <p:cNvSpPr/>
          <p:nvPr/>
        </p:nvSpPr>
        <p:spPr>
          <a:xfrm>
            <a:off x="13016262" y="1252788"/>
            <a:ext cx="27940" cy="27940"/>
          </a:xfrm>
          <a:custGeom>
            <a:avLst/>
            <a:gdLst/>
            <a:ahLst/>
            <a:cxnLst/>
            <a:rect l="l" t="t" r="r" b="b"/>
            <a:pathLst>
              <a:path w="27940" h="27940">
                <a:moveTo>
                  <a:pt x="7257" y="0"/>
                </a:moveTo>
                <a:lnTo>
                  <a:pt x="1613" y="3628"/>
                </a:lnTo>
                <a:lnTo>
                  <a:pt x="805" y="11692"/>
                </a:lnTo>
                <a:lnTo>
                  <a:pt x="0" y="20965"/>
                </a:lnTo>
                <a:lnTo>
                  <a:pt x="4031" y="27820"/>
                </a:lnTo>
                <a:lnTo>
                  <a:pt x="14111" y="27417"/>
                </a:lnTo>
                <a:lnTo>
                  <a:pt x="22176" y="27014"/>
                </a:lnTo>
                <a:lnTo>
                  <a:pt x="26611" y="21772"/>
                </a:lnTo>
                <a:lnTo>
                  <a:pt x="27820" y="14111"/>
                </a:lnTo>
                <a:lnTo>
                  <a:pt x="27417" y="6047"/>
                </a:lnTo>
                <a:lnTo>
                  <a:pt x="22982" y="1612"/>
                </a:lnTo>
                <a:lnTo>
                  <a:pt x="7257" y="0"/>
                </a:lnTo>
                <a:close/>
              </a:path>
            </a:pathLst>
          </a:custGeom>
          <a:solidFill>
            <a:srgbClr val="000A38">
              <a:alpha val="35998"/>
            </a:srgbClr>
          </a:solidFill>
        </p:spPr>
        <p:txBody>
          <a:bodyPr wrap="square" lIns="0" tIns="0" rIns="0" bIns="0" rtlCol="0"/>
          <a:lstStyle/>
          <a:p>
            <a:endParaRPr/>
          </a:p>
        </p:txBody>
      </p:sp>
      <p:sp>
        <p:nvSpPr>
          <p:cNvPr id="1050" name="object 1050"/>
          <p:cNvSpPr/>
          <p:nvPr/>
        </p:nvSpPr>
        <p:spPr>
          <a:xfrm>
            <a:off x="8477893" y="1256014"/>
            <a:ext cx="26670" cy="26670"/>
          </a:xfrm>
          <a:custGeom>
            <a:avLst/>
            <a:gdLst/>
            <a:ahLst/>
            <a:cxnLst/>
            <a:rect l="l" t="t" r="r" b="b"/>
            <a:pathLst>
              <a:path w="26670" h="26669">
                <a:moveTo>
                  <a:pt x="6855" y="0"/>
                </a:moveTo>
                <a:lnTo>
                  <a:pt x="1613" y="4838"/>
                </a:lnTo>
                <a:lnTo>
                  <a:pt x="807" y="12902"/>
                </a:lnTo>
                <a:lnTo>
                  <a:pt x="0" y="21772"/>
                </a:lnTo>
                <a:lnTo>
                  <a:pt x="6451" y="24594"/>
                </a:lnTo>
                <a:lnTo>
                  <a:pt x="11289" y="26610"/>
                </a:lnTo>
                <a:lnTo>
                  <a:pt x="22175" y="25804"/>
                </a:lnTo>
                <a:lnTo>
                  <a:pt x="26207" y="20965"/>
                </a:lnTo>
                <a:lnTo>
                  <a:pt x="25804" y="12498"/>
                </a:lnTo>
                <a:lnTo>
                  <a:pt x="25401" y="6047"/>
                </a:lnTo>
                <a:lnTo>
                  <a:pt x="20966" y="1612"/>
                </a:lnTo>
                <a:lnTo>
                  <a:pt x="14919" y="806"/>
                </a:lnTo>
                <a:lnTo>
                  <a:pt x="6855" y="0"/>
                </a:lnTo>
                <a:close/>
              </a:path>
            </a:pathLst>
          </a:custGeom>
          <a:solidFill>
            <a:srgbClr val="000A38">
              <a:alpha val="35998"/>
            </a:srgbClr>
          </a:solidFill>
        </p:spPr>
        <p:txBody>
          <a:bodyPr wrap="square" lIns="0" tIns="0" rIns="0" bIns="0" rtlCol="0"/>
          <a:lstStyle/>
          <a:p>
            <a:endParaRPr/>
          </a:p>
        </p:txBody>
      </p:sp>
      <p:sp>
        <p:nvSpPr>
          <p:cNvPr id="1051" name="object 1051"/>
          <p:cNvSpPr/>
          <p:nvPr/>
        </p:nvSpPr>
        <p:spPr>
          <a:xfrm>
            <a:off x="5155157" y="1253998"/>
            <a:ext cx="26670" cy="26670"/>
          </a:xfrm>
          <a:custGeom>
            <a:avLst/>
            <a:gdLst/>
            <a:ahLst/>
            <a:cxnLst/>
            <a:rect l="l" t="t" r="r" b="b"/>
            <a:pathLst>
              <a:path w="26670" h="26669">
                <a:moveTo>
                  <a:pt x="13305" y="0"/>
                </a:moveTo>
                <a:lnTo>
                  <a:pt x="5644" y="806"/>
                </a:lnTo>
                <a:lnTo>
                  <a:pt x="0" y="4838"/>
                </a:lnTo>
                <a:lnTo>
                  <a:pt x="1612" y="21369"/>
                </a:lnTo>
                <a:lnTo>
                  <a:pt x="7257" y="26207"/>
                </a:lnTo>
                <a:lnTo>
                  <a:pt x="14918" y="25401"/>
                </a:lnTo>
                <a:lnTo>
                  <a:pt x="20966" y="24998"/>
                </a:lnTo>
                <a:lnTo>
                  <a:pt x="25401" y="20563"/>
                </a:lnTo>
                <a:lnTo>
                  <a:pt x="25804" y="13708"/>
                </a:lnTo>
                <a:lnTo>
                  <a:pt x="26208" y="4838"/>
                </a:lnTo>
                <a:lnTo>
                  <a:pt x="21773" y="403"/>
                </a:lnTo>
                <a:lnTo>
                  <a:pt x="13305" y="0"/>
                </a:lnTo>
                <a:close/>
              </a:path>
            </a:pathLst>
          </a:custGeom>
          <a:solidFill>
            <a:srgbClr val="000A38">
              <a:alpha val="35998"/>
            </a:srgbClr>
          </a:solidFill>
        </p:spPr>
        <p:txBody>
          <a:bodyPr wrap="square" lIns="0" tIns="0" rIns="0" bIns="0" rtlCol="0"/>
          <a:lstStyle/>
          <a:p>
            <a:endParaRPr/>
          </a:p>
        </p:txBody>
      </p:sp>
      <p:sp>
        <p:nvSpPr>
          <p:cNvPr id="1052" name="object 1052"/>
          <p:cNvSpPr/>
          <p:nvPr/>
        </p:nvSpPr>
        <p:spPr>
          <a:xfrm>
            <a:off x="3935894" y="1256820"/>
            <a:ext cx="26670" cy="26034"/>
          </a:xfrm>
          <a:custGeom>
            <a:avLst/>
            <a:gdLst/>
            <a:ahLst/>
            <a:cxnLst/>
            <a:rect l="l" t="t" r="r" b="b"/>
            <a:pathLst>
              <a:path w="26670" h="26034">
                <a:moveTo>
                  <a:pt x="13305" y="0"/>
                </a:moveTo>
                <a:lnTo>
                  <a:pt x="5644" y="1209"/>
                </a:lnTo>
                <a:lnTo>
                  <a:pt x="0" y="5241"/>
                </a:lnTo>
                <a:lnTo>
                  <a:pt x="806" y="21369"/>
                </a:lnTo>
                <a:lnTo>
                  <a:pt x="6451" y="25804"/>
                </a:lnTo>
                <a:lnTo>
                  <a:pt x="14515" y="25401"/>
                </a:lnTo>
                <a:lnTo>
                  <a:pt x="20966" y="24998"/>
                </a:lnTo>
                <a:lnTo>
                  <a:pt x="25401" y="20966"/>
                </a:lnTo>
                <a:lnTo>
                  <a:pt x="25805" y="14515"/>
                </a:lnTo>
                <a:lnTo>
                  <a:pt x="26207" y="6047"/>
                </a:lnTo>
                <a:lnTo>
                  <a:pt x="21772" y="1612"/>
                </a:lnTo>
                <a:lnTo>
                  <a:pt x="13305" y="0"/>
                </a:lnTo>
                <a:close/>
              </a:path>
            </a:pathLst>
          </a:custGeom>
          <a:solidFill>
            <a:srgbClr val="000A38">
              <a:alpha val="35998"/>
            </a:srgbClr>
          </a:solidFill>
        </p:spPr>
        <p:txBody>
          <a:bodyPr wrap="square" lIns="0" tIns="0" rIns="0" bIns="0" rtlCol="0"/>
          <a:lstStyle/>
          <a:p>
            <a:endParaRPr/>
          </a:p>
        </p:txBody>
      </p:sp>
      <p:sp>
        <p:nvSpPr>
          <p:cNvPr id="1053" name="object 1053"/>
          <p:cNvSpPr/>
          <p:nvPr/>
        </p:nvSpPr>
        <p:spPr>
          <a:xfrm>
            <a:off x="17502623" y="1459225"/>
            <a:ext cx="26034" cy="26670"/>
          </a:xfrm>
          <a:custGeom>
            <a:avLst/>
            <a:gdLst/>
            <a:ahLst/>
            <a:cxnLst/>
            <a:rect l="l" t="t" r="r" b="b"/>
            <a:pathLst>
              <a:path w="26034" h="26669">
                <a:moveTo>
                  <a:pt x="18547" y="0"/>
                </a:moveTo>
                <a:lnTo>
                  <a:pt x="10483" y="1209"/>
                </a:lnTo>
                <a:lnTo>
                  <a:pt x="4031" y="2015"/>
                </a:lnTo>
                <a:lnTo>
                  <a:pt x="0" y="6451"/>
                </a:lnTo>
                <a:lnTo>
                  <a:pt x="403" y="13305"/>
                </a:lnTo>
                <a:lnTo>
                  <a:pt x="807" y="21369"/>
                </a:lnTo>
                <a:lnTo>
                  <a:pt x="5242" y="26610"/>
                </a:lnTo>
                <a:lnTo>
                  <a:pt x="13306" y="26207"/>
                </a:lnTo>
                <a:lnTo>
                  <a:pt x="21368" y="26207"/>
                </a:lnTo>
                <a:lnTo>
                  <a:pt x="25400" y="20562"/>
                </a:lnTo>
                <a:lnTo>
                  <a:pt x="25804" y="12498"/>
                </a:lnTo>
                <a:lnTo>
                  <a:pt x="23384" y="4435"/>
                </a:lnTo>
                <a:lnTo>
                  <a:pt x="18547" y="0"/>
                </a:lnTo>
                <a:close/>
              </a:path>
            </a:pathLst>
          </a:custGeom>
          <a:solidFill>
            <a:srgbClr val="000A38">
              <a:alpha val="35998"/>
            </a:srgbClr>
          </a:solidFill>
        </p:spPr>
        <p:txBody>
          <a:bodyPr wrap="square" lIns="0" tIns="0" rIns="0" bIns="0" rtlCol="0"/>
          <a:lstStyle/>
          <a:p>
            <a:endParaRPr/>
          </a:p>
        </p:txBody>
      </p:sp>
      <p:sp>
        <p:nvSpPr>
          <p:cNvPr id="1054" name="object 1054"/>
          <p:cNvSpPr/>
          <p:nvPr/>
        </p:nvSpPr>
        <p:spPr>
          <a:xfrm>
            <a:off x="15120542" y="1262868"/>
            <a:ext cx="27940" cy="27940"/>
          </a:xfrm>
          <a:custGeom>
            <a:avLst/>
            <a:gdLst/>
            <a:ahLst/>
            <a:cxnLst/>
            <a:rect l="l" t="t" r="r" b="b"/>
            <a:pathLst>
              <a:path w="27940" h="27940">
                <a:moveTo>
                  <a:pt x="21772" y="0"/>
                </a:moveTo>
                <a:lnTo>
                  <a:pt x="12498" y="403"/>
                </a:lnTo>
                <a:lnTo>
                  <a:pt x="4838" y="806"/>
                </a:lnTo>
                <a:lnTo>
                  <a:pt x="402" y="6451"/>
                </a:lnTo>
                <a:lnTo>
                  <a:pt x="402" y="14112"/>
                </a:lnTo>
                <a:lnTo>
                  <a:pt x="0" y="22579"/>
                </a:lnTo>
                <a:lnTo>
                  <a:pt x="4838" y="26207"/>
                </a:lnTo>
                <a:lnTo>
                  <a:pt x="10886" y="27417"/>
                </a:lnTo>
                <a:lnTo>
                  <a:pt x="20966" y="27014"/>
                </a:lnTo>
                <a:lnTo>
                  <a:pt x="26610" y="22982"/>
                </a:lnTo>
                <a:lnTo>
                  <a:pt x="27014" y="15321"/>
                </a:lnTo>
                <a:lnTo>
                  <a:pt x="27417" y="6047"/>
                </a:lnTo>
                <a:lnTo>
                  <a:pt x="21772" y="0"/>
                </a:lnTo>
                <a:close/>
              </a:path>
            </a:pathLst>
          </a:custGeom>
          <a:solidFill>
            <a:srgbClr val="000A38">
              <a:alpha val="35998"/>
            </a:srgbClr>
          </a:solidFill>
        </p:spPr>
        <p:txBody>
          <a:bodyPr wrap="square" lIns="0" tIns="0" rIns="0" bIns="0" rtlCol="0"/>
          <a:lstStyle/>
          <a:p>
            <a:endParaRPr/>
          </a:p>
        </p:txBody>
      </p:sp>
      <p:sp>
        <p:nvSpPr>
          <p:cNvPr id="1055" name="object 1055"/>
          <p:cNvSpPr/>
          <p:nvPr/>
        </p:nvSpPr>
        <p:spPr>
          <a:xfrm>
            <a:off x="11797807" y="1260449"/>
            <a:ext cx="27305" cy="27940"/>
          </a:xfrm>
          <a:custGeom>
            <a:avLst/>
            <a:gdLst/>
            <a:ahLst/>
            <a:cxnLst/>
            <a:rect l="l" t="t" r="r" b="b"/>
            <a:pathLst>
              <a:path w="27304" h="27940">
                <a:moveTo>
                  <a:pt x="12902" y="0"/>
                </a:moveTo>
                <a:lnTo>
                  <a:pt x="4838" y="403"/>
                </a:lnTo>
                <a:lnTo>
                  <a:pt x="0" y="4435"/>
                </a:lnTo>
                <a:lnTo>
                  <a:pt x="0" y="20965"/>
                </a:lnTo>
                <a:lnTo>
                  <a:pt x="4031" y="26610"/>
                </a:lnTo>
                <a:lnTo>
                  <a:pt x="11692" y="27013"/>
                </a:lnTo>
                <a:lnTo>
                  <a:pt x="20966" y="27820"/>
                </a:lnTo>
                <a:lnTo>
                  <a:pt x="27014" y="21772"/>
                </a:lnTo>
                <a:lnTo>
                  <a:pt x="26610" y="12498"/>
                </a:lnTo>
                <a:lnTo>
                  <a:pt x="26610" y="4031"/>
                </a:lnTo>
                <a:lnTo>
                  <a:pt x="20562" y="403"/>
                </a:lnTo>
                <a:lnTo>
                  <a:pt x="12902" y="0"/>
                </a:lnTo>
                <a:close/>
              </a:path>
            </a:pathLst>
          </a:custGeom>
          <a:solidFill>
            <a:srgbClr val="000A38">
              <a:alpha val="35998"/>
            </a:srgbClr>
          </a:solidFill>
        </p:spPr>
        <p:txBody>
          <a:bodyPr wrap="square" lIns="0" tIns="0" rIns="0" bIns="0" rtlCol="0"/>
          <a:lstStyle/>
          <a:p>
            <a:endParaRPr/>
          </a:p>
        </p:txBody>
      </p:sp>
      <p:sp>
        <p:nvSpPr>
          <p:cNvPr id="1056" name="object 1056"/>
          <p:cNvSpPr/>
          <p:nvPr/>
        </p:nvSpPr>
        <p:spPr>
          <a:xfrm>
            <a:off x="10578139" y="1262868"/>
            <a:ext cx="27940" cy="27940"/>
          </a:xfrm>
          <a:custGeom>
            <a:avLst/>
            <a:gdLst/>
            <a:ahLst/>
            <a:cxnLst/>
            <a:rect l="l" t="t" r="r" b="b"/>
            <a:pathLst>
              <a:path w="27940" h="27940">
                <a:moveTo>
                  <a:pt x="21772" y="0"/>
                </a:moveTo>
                <a:lnTo>
                  <a:pt x="12499" y="403"/>
                </a:lnTo>
                <a:lnTo>
                  <a:pt x="4839" y="806"/>
                </a:lnTo>
                <a:lnTo>
                  <a:pt x="403" y="6451"/>
                </a:lnTo>
                <a:lnTo>
                  <a:pt x="403" y="14112"/>
                </a:lnTo>
                <a:lnTo>
                  <a:pt x="0" y="22579"/>
                </a:lnTo>
                <a:lnTo>
                  <a:pt x="5241" y="26207"/>
                </a:lnTo>
                <a:lnTo>
                  <a:pt x="10887" y="27417"/>
                </a:lnTo>
                <a:lnTo>
                  <a:pt x="20966" y="27014"/>
                </a:lnTo>
                <a:lnTo>
                  <a:pt x="26611" y="22982"/>
                </a:lnTo>
                <a:lnTo>
                  <a:pt x="27014" y="15321"/>
                </a:lnTo>
                <a:lnTo>
                  <a:pt x="27418" y="6047"/>
                </a:lnTo>
                <a:lnTo>
                  <a:pt x="21772" y="0"/>
                </a:lnTo>
                <a:close/>
              </a:path>
            </a:pathLst>
          </a:custGeom>
          <a:solidFill>
            <a:srgbClr val="000A38">
              <a:alpha val="35998"/>
            </a:srgbClr>
          </a:solidFill>
        </p:spPr>
        <p:txBody>
          <a:bodyPr wrap="square" lIns="0" tIns="0" rIns="0" bIns="0" rtlCol="0"/>
          <a:lstStyle/>
          <a:p>
            <a:endParaRPr/>
          </a:p>
        </p:txBody>
      </p:sp>
      <p:sp>
        <p:nvSpPr>
          <p:cNvPr id="1057" name="object 1057"/>
          <p:cNvSpPr/>
          <p:nvPr/>
        </p:nvSpPr>
        <p:spPr>
          <a:xfrm>
            <a:off x="7258629" y="1259643"/>
            <a:ext cx="26670" cy="27305"/>
          </a:xfrm>
          <a:custGeom>
            <a:avLst/>
            <a:gdLst/>
            <a:ahLst/>
            <a:cxnLst/>
            <a:rect l="l" t="t" r="r" b="b"/>
            <a:pathLst>
              <a:path w="26670" h="27305">
                <a:moveTo>
                  <a:pt x="18547" y="0"/>
                </a:moveTo>
                <a:lnTo>
                  <a:pt x="4435" y="2822"/>
                </a:lnTo>
                <a:lnTo>
                  <a:pt x="0" y="7257"/>
                </a:lnTo>
                <a:lnTo>
                  <a:pt x="403" y="13708"/>
                </a:lnTo>
                <a:lnTo>
                  <a:pt x="805" y="21772"/>
                </a:lnTo>
                <a:lnTo>
                  <a:pt x="6047" y="27014"/>
                </a:lnTo>
                <a:lnTo>
                  <a:pt x="14111" y="26207"/>
                </a:lnTo>
                <a:lnTo>
                  <a:pt x="22175" y="25804"/>
                </a:lnTo>
                <a:lnTo>
                  <a:pt x="26207" y="20159"/>
                </a:lnTo>
                <a:lnTo>
                  <a:pt x="25804" y="12095"/>
                </a:lnTo>
                <a:lnTo>
                  <a:pt x="24191" y="3628"/>
                </a:lnTo>
                <a:lnTo>
                  <a:pt x="18547" y="0"/>
                </a:lnTo>
                <a:close/>
              </a:path>
            </a:pathLst>
          </a:custGeom>
          <a:solidFill>
            <a:srgbClr val="000A38">
              <a:alpha val="35998"/>
            </a:srgbClr>
          </a:solidFill>
        </p:spPr>
        <p:txBody>
          <a:bodyPr wrap="square" lIns="0" tIns="0" rIns="0" bIns="0" rtlCol="0"/>
          <a:lstStyle/>
          <a:p>
            <a:endParaRPr/>
          </a:p>
        </p:txBody>
      </p:sp>
      <p:sp>
        <p:nvSpPr>
          <p:cNvPr id="1058" name="object 1058"/>
          <p:cNvSpPr/>
          <p:nvPr/>
        </p:nvSpPr>
        <p:spPr>
          <a:xfrm>
            <a:off x="2716631" y="1264078"/>
            <a:ext cx="25400" cy="26670"/>
          </a:xfrm>
          <a:custGeom>
            <a:avLst/>
            <a:gdLst/>
            <a:ahLst/>
            <a:cxnLst/>
            <a:rect l="l" t="t" r="r" b="b"/>
            <a:pathLst>
              <a:path w="25400" h="26669">
                <a:moveTo>
                  <a:pt x="6047" y="0"/>
                </a:moveTo>
                <a:lnTo>
                  <a:pt x="806" y="5241"/>
                </a:lnTo>
                <a:lnTo>
                  <a:pt x="403" y="12902"/>
                </a:lnTo>
                <a:lnTo>
                  <a:pt x="0" y="19353"/>
                </a:lnTo>
                <a:lnTo>
                  <a:pt x="4435" y="23788"/>
                </a:lnTo>
                <a:lnTo>
                  <a:pt x="10482" y="24997"/>
                </a:lnTo>
                <a:lnTo>
                  <a:pt x="18546" y="26207"/>
                </a:lnTo>
                <a:lnTo>
                  <a:pt x="23788" y="22578"/>
                </a:lnTo>
                <a:lnTo>
                  <a:pt x="25401" y="14514"/>
                </a:lnTo>
                <a:lnTo>
                  <a:pt x="25401" y="6451"/>
                </a:lnTo>
                <a:lnTo>
                  <a:pt x="21772" y="806"/>
                </a:lnTo>
                <a:lnTo>
                  <a:pt x="6047" y="0"/>
                </a:lnTo>
                <a:close/>
              </a:path>
            </a:pathLst>
          </a:custGeom>
          <a:solidFill>
            <a:srgbClr val="000A38">
              <a:alpha val="35998"/>
            </a:srgbClr>
          </a:solidFill>
        </p:spPr>
        <p:txBody>
          <a:bodyPr wrap="square" lIns="0" tIns="0" rIns="0" bIns="0" rtlCol="0"/>
          <a:lstStyle/>
          <a:p>
            <a:endParaRPr/>
          </a:p>
        </p:txBody>
      </p:sp>
      <p:sp>
        <p:nvSpPr>
          <p:cNvPr id="1059" name="object 1059"/>
          <p:cNvSpPr/>
          <p:nvPr/>
        </p:nvSpPr>
        <p:spPr>
          <a:xfrm>
            <a:off x="16282148" y="1462853"/>
            <a:ext cx="26670" cy="26670"/>
          </a:xfrm>
          <a:custGeom>
            <a:avLst/>
            <a:gdLst/>
            <a:ahLst/>
            <a:cxnLst/>
            <a:rect l="l" t="t" r="r" b="b"/>
            <a:pathLst>
              <a:path w="26669" h="26669">
                <a:moveTo>
                  <a:pt x="19354" y="0"/>
                </a:moveTo>
                <a:lnTo>
                  <a:pt x="11692" y="1209"/>
                </a:lnTo>
                <a:lnTo>
                  <a:pt x="4435" y="2822"/>
                </a:lnTo>
                <a:lnTo>
                  <a:pt x="0" y="8466"/>
                </a:lnTo>
                <a:lnTo>
                  <a:pt x="2015" y="16530"/>
                </a:lnTo>
                <a:lnTo>
                  <a:pt x="3628" y="22578"/>
                </a:lnTo>
                <a:lnTo>
                  <a:pt x="8063" y="26207"/>
                </a:lnTo>
                <a:lnTo>
                  <a:pt x="14515" y="25804"/>
                </a:lnTo>
                <a:lnTo>
                  <a:pt x="22579" y="25401"/>
                </a:lnTo>
                <a:lnTo>
                  <a:pt x="26207" y="20159"/>
                </a:lnTo>
                <a:lnTo>
                  <a:pt x="26611" y="12902"/>
                </a:lnTo>
                <a:lnTo>
                  <a:pt x="24595" y="4838"/>
                </a:lnTo>
                <a:lnTo>
                  <a:pt x="19354" y="0"/>
                </a:lnTo>
                <a:close/>
              </a:path>
            </a:pathLst>
          </a:custGeom>
          <a:solidFill>
            <a:srgbClr val="000A38">
              <a:alpha val="35998"/>
            </a:srgbClr>
          </a:solidFill>
        </p:spPr>
        <p:txBody>
          <a:bodyPr wrap="square" lIns="0" tIns="0" rIns="0" bIns="0" rtlCol="0"/>
          <a:lstStyle/>
          <a:p>
            <a:endParaRPr/>
          </a:p>
        </p:txBody>
      </p:sp>
      <p:sp>
        <p:nvSpPr>
          <p:cNvPr id="1060" name="object 1060"/>
          <p:cNvSpPr/>
          <p:nvPr/>
        </p:nvSpPr>
        <p:spPr>
          <a:xfrm>
            <a:off x="9358069" y="1269722"/>
            <a:ext cx="27305" cy="27305"/>
          </a:xfrm>
          <a:custGeom>
            <a:avLst/>
            <a:gdLst/>
            <a:ahLst/>
            <a:cxnLst/>
            <a:rect l="l" t="t" r="r" b="b"/>
            <a:pathLst>
              <a:path w="27304" h="27305">
                <a:moveTo>
                  <a:pt x="19353" y="0"/>
                </a:moveTo>
                <a:lnTo>
                  <a:pt x="11692" y="1612"/>
                </a:lnTo>
                <a:lnTo>
                  <a:pt x="4434" y="3225"/>
                </a:lnTo>
                <a:lnTo>
                  <a:pt x="0" y="9273"/>
                </a:lnTo>
                <a:lnTo>
                  <a:pt x="3628" y="23788"/>
                </a:lnTo>
                <a:lnTo>
                  <a:pt x="8063" y="27014"/>
                </a:lnTo>
                <a:lnTo>
                  <a:pt x="14918" y="26611"/>
                </a:lnTo>
                <a:lnTo>
                  <a:pt x="22982" y="26208"/>
                </a:lnTo>
                <a:lnTo>
                  <a:pt x="26610" y="20966"/>
                </a:lnTo>
                <a:lnTo>
                  <a:pt x="27014" y="13305"/>
                </a:lnTo>
                <a:lnTo>
                  <a:pt x="24594" y="5241"/>
                </a:lnTo>
                <a:lnTo>
                  <a:pt x="19353" y="0"/>
                </a:lnTo>
                <a:close/>
              </a:path>
            </a:pathLst>
          </a:custGeom>
          <a:solidFill>
            <a:srgbClr val="000A38">
              <a:alpha val="35998"/>
            </a:srgbClr>
          </a:solidFill>
        </p:spPr>
        <p:txBody>
          <a:bodyPr wrap="square" lIns="0" tIns="0" rIns="0" bIns="0" rtlCol="0"/>
          <a:lstStyle/>
          <a:p>
            <a:endParaRPr/>
          </a:p>
        </p:txBody>
      </p:sp>
      <p:sp>
        <p:nvSpPr>
          <p:cNvPr id="1061" name="object 1061"/>
          <p:cNvSpPr/>
          <p:nvPr/>
        </p:nvSpPr>
        <p:spPr>
          <a:xfrm>
            <a:off x="6038963" y="1267707"/>
            <a:ext cx="27940" cy="26034"/>
          </a:xfrm>
          <a:custGeom>
            <a:avLst/>
            <a:gdLst/>
            <a:ahLst/>
            <a:cxnLst/>
            <a:rect l="l" t="t" r="r" b="b"/>
            <a:pathLst>
              <a:path w="27939" h="26034">
                <a:moveTo>
                  <a:pt x="20159" y="0"/>
                </a:moveTo>
                <a:lnTo>
                  <a:pt x="13305" y="403"/>
                </a:lnTo>
                <a:lnTo>
                  <a:pt x="5241" y="806"/>
                </a:lnTo>
                <a:lnTo>
                  <a:pt x="0" y="5644"/>
                </a:lnTo>
                <a:lnTo>
                  <a:pt x="1612" y="21772"/>
                </a:lnTo>
                <a:lnTo>
                  <a:pt x="7660" y="25804"/>
                </a:lnTo>
                <a:lnTo>
                  <a:pt x="15321" y="25804"/>
                </a:lnTo>
                <a:lnTo>
                  <a:pt x="22982" y="22982"/>
                </a:lnTo>
                <a:lnTo>
                  <a:pt x="27417" y="18143"/>
                </a:lnTo>
                <a:lnTo>
                  <a:pt x="25804" y="10079"/>
                </a:lnTo>
                <a:lnTo>
                  <a:pt x="24594" y="3628"/>
                </a:lnTo>
                <a:lnTo>
                  <a:pt x="20159" y="0"/>
                </a:lnTo>
                <a:close/>
              </a:path>
            </a:pathLst>
          </a:custGeom>
          <a:solidFill>
            <a:srgbClr val="000A38">
              <a:alpha val="35998"/>
            </a:srgbClr>
          </a:solidFill>
        </p:spPr>
        <p:txBody>
          <a:bodyPr wrap="square" lIns="0" tIns="0" rIns="0" bIns="0" rtlCol="0"/>
          <a:lstStyle/>
          <a:p>
            <a:endParaRPr/>
          </a:p>
        </p:txBody>
      </p:sp>
      <p:sp>
        <p:nvSpPr>
          <p:cNvPr id="1062" name="object 1062"/>
          <p:cNvSpPr/>
          <p:nvPr/>
        </p:nvSpPr>
        <p:spPr>
          <a:xfrm>
            <a:off x="4818893" y="1270126"/>
            <a:ext cx="27305" cy="27305"/>
          </a:xfrm>
          <a:custGeom>
            <a:avLst/>
            <a:gdLst/>
            <a:ahLst/>
            <a:cxnLst/>
            <a:rect l="l" t="t" r="r" b="b"/>
            <a:pathLst>
              <a:path w="27304" h="27305">
                <a:moveTo>
                  <a:pt x="20965" y="0"/>
                </a:moveTo>
                <a:lnTo>
                  <a:pt x="12498" y="1612"/>
                </a:lnTo>
                <a:lnTo>
                  <a:pt x="4838" y="2822"/>
                </a:lnTo>
                <a:lnTo>
                  <a:pt x="0" y="8870"/>
                </a:lnTo>
                <a:lnTo>
                  <a:pt x="1612" y="16934"/>
                </a:lnTo>
                <a:lnTo>
                  <a:pt x="2822" y="22579"/>
                </a:lnTo>
                <a:lnTo>
                  <a:pt x="7660" y="27014"/>
                </a:lnTo>
                <a:lnTo>
                  <a:pt x="14514" y="26611"/>
                </a:lnTo>
                <a:lnTo>
                  <a:pt x="22981" y="26207"/>
                </a:lnTo>
                <a:lnTo>
                  <a:pt x="27013" y="21369"/>
                </a:lnTo>
                <a:lnTo>
                  <a:pt x="27013" y="13305"/>
                </a:lnTo>
                <a:lnTo>
                  <a:pt x="25401" y="5241"/>
                </a:lnTo>
                <a:lnTo>
                  <a:pt x="20965" y="0"/>
                </a:lnTo>
                <a:close/>
              </a:path>
            </a:pathLst>
          </a:custGeom>
          <a:solidFill>
            <a:srgbClr val="000A38">
              <a:alpha val="35998"/>
            </a:srgbClr>
          </a:solidFill>
        </p:spPr>
        <p:txBody>
          <a:bodyPr wrap="square" lIns="0" tIns="0" rIns="0" bIns="0" rtlCol="0"/>
          <a:lstStyle/>
          <a:p>
            <a:endParaRPr/>
          </a:p>
        </p:txBody>
      </p:sp>
      <p:sp>
        <p:nvSpPr>
          <p:cNvPr id="1063" name="object 1063"/>
          <p:cNvSpPr/>
          <p:nvPr/>
        </p:nvSpPr>
        <p:spPr>
          <a:xfrm>
            <a:off x="16000314" y="1277384"/>
            <a:ext cx="28575" cy="27940"/>
          </a:xfrm>
          <a:custGeom>
            <a:avLst/>
            <a:gdLst/>
            <a:ahLst/>
            <a:cxnLst/>
            <a:rect l="l" t="t" r="r" b="b"/>
            <a:pathLst>
              <a:path w="28575" h="27940">
                <a:moveTo>
                  <a:pt x="13709" y="0"/>
                </a:moveTo>
                <a:lnTo>
                  <a:pt x="6048" y="1209"/>
                </a:lnTo>
                <a:lnTo>
                  <a:pt x="403" y="5644"/>
                </a:lnTo>
                <a:lnTo>
                  <a:pt x="403" y="13305"/>
                </a:lnTo>
                <a:lnTo>
                  <a:pt x="0" y="23385"/>
                </a:lnTo>
                <a:lnTo>
                  <a:pt x="6854" y="27820"/>
                </a:lnTo>
                <a:lnTo>
                  <a:pt x="16127" y="27014"/>
                </a:lnTo>
                <a:lnTo>
                  <a:pt x="24191" y="26208"/>
                </a:lnTo>
                <a:lnTo>
                  <a:pt x="28223" y="20563"/>
                </a:lnTo>
                <a:lnTo>
                  <a:pt x="27013" y="12499"/>
                </a:lnTo>
                <a:lnTo>
                  <a:pt x="26207" y="4838"/>
                </a:lnTo>
                <a:lnTo>
                  <a:pt x="21369" y="403"/>
                </a:lnTo>
                <a:lnTo>
                  <a:pt x="13709" y="0"/>
                </a:lnTo>
                <a:close/>
              </a:path>
            </a:pathLst>
          </a:custGeom>
          <a:solidFill>
            <a:srgbClr val="000A38">
              <a:alpha val="35998"/>
            </a:srgbClr>
          </a:solidFill>
        </p:spPr>
        <p:txBody>
          <a:bodyPr wrap="square" lIns="0" tIns="0" rIns="0" bIns="0" rtlCol="0"/>
          <a:lstStyle/>
          <a:p>
            <a:endParaRPr/>
          </a:p>
        </p:txBody>
      </p:sp>
      <p:sp>
        <p:nvSpPr>
          <p:cNvPr id="1064" name="object 1064"/>
          <p:cNvSpPr/>
          <p:nvPr/>
        </p:nvSpPr>
        <p:spPr>
          <a:xfrm>
            <a:off x="12681207" y="1274158"/>
            <a:ext cx="27940" cy="27940"/>
          </a:xfrm>
          <a:custGeom>
            <a:avLst/>
            <a:gdLst/>
            <a:ahLst/>
            <a:cxnLst/>
            <a:rect l="l" t="t" r="r" b="b"/>
            <a:pathLst>
              <a:path w="27940" h="27940">
                <a:moveTo>
                  <a:pt x="21772" y="0"/>
                </a:moveTo>
                <a:lnTo>
                  <a:pt x="12095" y="403"/>
                </a:lnTo>
                <a:lnTo>
                  <a:pt x="4031" y="806"/>
                </a:lnTo>
                <a:lnTo>
                  <a:pt x="0" y="6047"/>
                </a:lnTo>
                <a:lnTo>
                  <a:pt x="403" y="14514"/>
                </a:lnTo>
                <a:lnTo>
                  <a:pt x="1210" y="22175"/>
                </a:lnTo>
                <a:lnTo>
                  <a:pt x="5645" y="26610"/>
                </a:lnTo>
                <a:lnTo>
                  <a:pt x="13709" y="27417"/>
                </a:lnTo>
                <a:lnTo>
                  <a:pt x="21369" y="26610"/>
                </a:lnTo>
                <a:lnTo>
                  <a:pt x="27014" y="22175"/>
                </a:lnTo>
                <a:lnTo>
                  <a:pt x="27417" y="14514"/>
                </a:lnTo>
                <a:lnTo>
                  <a:pt x="27820" y="4435"/>
                </a:lnTo>
                <a:lnTo>
                  <a:pt x="21772" y="0"/>
                </a:lnTo>
                <a:close/>
              </a:path>
            </a:pathLst>
          </a:custGeom>
          <a:solidFill>
            <a:srgbClr val="000A38">
              <a:alpha val="35998"/>
            </a:srgbClr>
          </a:solidFill>
        </p:spPr>
        <p:txBody>
          <a:bodyPr wrap="square" lIns="0" tIns="0" rIns="0" bIns="0" rtlCol="0"/>
          <a:lstStyle/>
          <a:p>
            <a:endParaRPr/>
          </a:p>
        </p:txBody>
      </p:sp>
      <p:sp>
        <p:nvSpPr>
          <p:cNvPr id="1065" name="object 1065"/>
          <p:cNvSpPr/>
          <p:nvPr/>
        </p:nvSpPr>
        <p:spPr>
          <a:xfrm>
            <a:off x="11462347" y="1276174"/>
            <a:ext cx="27940" cy="29209"/>
          </a:xfrm>
          <a:custGeom>
            <a:avLst/>
            <a:gdLst/>
            <a:ahLst/>
            <a:cxnLst/>
            <a:rect l="l" t="t" r="r" b="b"/>
            <a:pathLst>
              <a:path w="27940" h="29209">
                <a:moveTo>
                  <a:pt x="6451" y="0"/>
                </a:moveTo>
                <a:lnTo>
                  <a:pt x="805" y="5644"/>
                </a:lnTo>
                <a:lnTo>
                  <a:pt x="403" y="15321"/>
                </a:lnTo>
                <a:lnTo>
                  <a:pt x="0" y="23385"/>
                </a:lnTo>
                <a:lnTo>
                  <a:pt x="4838" y="28223"/>
                </a:lnTo>
                <a:lnTo>
                  <a:pt x="12902" y="28223"/>
                </a:lnTo>
                <a:lnTo>
                  <a:pt x="20562" y="28626"/>
                </a:lnTo>
                <a:lnTo>
                  <a:pt x="25401" y="24191"/>
                </a:lnTo>
                <a:lnTo>
                  <a:pt x="27417" y="16530"/>
                </a:lnTo>
                <a:lnTo>
                  <a:pt x="27417" y="8467"/>
                </a:lnTo>
                <a:lnTo>
                  <a:pt x="23385" y="2822"/>
                </a:lnTo>
                <a:lnTo>
                  <a:pt x="6451" y="0"/>
                </a:lnTo>
                <a:close/>
              </a:path>
            </a:pathLst>
          </a:custGeom>
          <a:solidFill>
            <a:srgbClr val="000A38">
              <a:alpha val="35998"/>
            </a:srgbClr>
          </a:solidFill>
        </p:spPr>
        <p:txBody>
          <a:bodyPr wrap="square" lIns="0" tIns="0" rIns="0" bIns="0" rtlCol="0"/>
          <a:lstStyle/>
          <a:p>
            <a:endParaRPr/>
          </a:p>
        </p:txBody>
      </p:sp>
      <p:sp>
        <p:nvSpPr>
          <p:cNvPr id="1066" name="object 1066"/>
          <p:cNvSpPr/>
          <p:nvPr/>
        </p:nvSpPr>
        <p:spPr>
          <a:xfrm>
            <a:off x="8140016" y="1273755"/>
            <a:ext cx="26034" cy="27940"/>
          </a:xfrm>
          <a:custGeom>
            <a:avLst/>
            <a:gdLst/>
            <a:ahLst/>
            <a:cxnLst/>
            <a:rect l="l" t="t" r="r" b="b"/>
            <a:pathLst>
              <a:path w="26034" h="27940">
                <a:moveTo>
                  <a:pt x="18143" y="0"/>
                </a:moveTo>
                <a:lnTo>
                  <a:pt x="10079" y="1612"/>
                </a:lnTo>
                <a:lnTo>
                  <a:pt x="3628" y="2822"/>
                </a:lnTo>
                <a:lnTo>
                  <a:pt x="0" y="7257"/>
                </a:lnTo>
                <a:lnTo>
                  <a:pt x="403" y="14111"/>
                </a:lnTo>
                <a:lnTo>
                  <a:pt x="807" y="22175"/>
                </a:lnTo>
                <a:lnTo>
                  <a:pt x="5645" y="27417"/>
                </a:lnTo>
                <a:lnTo>
                  <a:pt x="21772" y="25804"/>
                </a:lnTo>
                <a:lnTo>
                  <a:pt x="25400" y="20159"/>
                </a:lnTo>
                <a:lnTo>
                  <a:pt x="25804" y="12095"/>
                </a:lnTo>
                <a:lnTo>
                  <a:pt x="22981" y="4435"/>
                </a:lnTo>
                <a:lnTo>
                  <a:pt x="18143" y="0"/>
                </a:lnTo>
                <a:close/>
              </a:path>
            </a:pathLst>
          </a:custGeom>
          <a:solidFill>
            <a:srgbClr val="000A38">
              <a:alpha val="35998"/>
            </a:srgbClr>
          </a:solidFill>
        </p:spPr>
        <p:txBody>
          <a:bodyPr wrap="square" lIns="0" tIns="0" rIns="0" bIns="0" rtlCol="0"/>
          <a:lstStyle/>
          <a:p>
            <a:endParaRPr/>
          </a:p>
        </p:txBody>
      </p:sp>
      <p:sp>
        <p:nvSpPr>
          <p:cNvPr id="1067" name="object 1067"/>
          <p:cNvSpPr/>
          <p:nvPr/>
        </p:nvSpPr>
        <p:spPr>
          <a:xfrm>
            <a:off x="3600839" y="1278190"/>
            <a:ext cx="25400" cy="26670"/>
          </a:xfrm>
          <a:custGeom>
            <a:avLst/>
            <a:gdLst/>
            <a:ahLst/>
            <a:cxnLst/>
            <a:rect l="l" t="t" r="r" b="b"/>
            <a:pathLst>
              <a:path w="25400" h="26669">
                <a:moveTo>
                  <a:pt x="6047" y="0"/>
                </a:moveTo>
                <a:lnTo>
                  <a:pt x="806" y="5241"/>
                </a:lnTo>
                <a:lnTo>
                  <a:pt x="403" y="12902"/>
                </a:lnTo>
                <a:lnTo>
                  <a:pt x="0" y="19353"/>
                </a:lnTo>
                <a:lnTo>
                  <a:pt x="4435" y="23788"/>
                </a:lnTo>
                <a:lnTo>
                  <a:pt x="18546" y="26610"/>
                </a:lnTo>
                <a:lnTo>
                  <a:pt x="23788" y="22981"/>
                </a:lnTo>
                <a:lnTo>
                  <a:pt x="25401" y="14514"/>
                </a:lnTo>
                <a:lnTo>
                  <a:pt x="25401" y="6451"/>
                </a:lnTo>
                <a:lnTo>
                  <a:pt x="21772" y="806"/>
                </a:lnTo>
                <a:lnTo>
                  <a:pt x="6047" y="0"/>
                </a:lnTo>
                <a:close/>
              </a:path>
            </a:pathLst>
          </a:custGeom>
          <a:solidFill>
            <a:srgbClr val="000A38">
              <a:alpha val="35998"/>
            </a:srgbClr>
          </a:solidFill>
        </p:spPr>
        <p:txBody>
          <a:bodyPr wrap="square" lIns="0" tIns="0" rIns="0" bIns="0" rtlCol="0"/>
          <a:lstStyle/>
          <a:p>
            <a:endParaRPr/>
          </a:p>
        </p:txBody>
      </p:sp>
      <p:sp>
        <p:nvSpPr>
          <p:cNvPr id="1068" name="object 1068"/>
          <p:cNvSpPr/>
          <p:nvPr/>
        </p:nvSpPr>
        <p:spPr>
          <a:xfrm>
            <a:off x="14781051" y="1281012"/>
            <a:ext cx="27940" cy="27940"/>
          </a:xfrm>
          <a:custGeom>
            <a:avLst/>
            <a:gdLst/>
            <a:ahLst/>
            <a:cxnLst/>
            <a:rect l="l" t="t" r="r" b="b"/>
            <a:pathLst>
              <a:path w="27940" h="27940">
                <a:moveTo>
                  <a:pt x="6450" y="0"/>
                </a:moveTo>
                <a:lnTo>
                  <a:pt x="0" y="4838"/>
                </a:lnTo>
                <a:lnTo>
                  <a:pt x="402" y="14918"/>
                </a:lnTo>
                <a:lnTo>
                  <a:pt x="402" y="22578"/>
                </a:lnTo>
                <a:lnTo>
                  <a:pt x="6047" y="26610"/>
                </a:lnTo>
                <a:lnTo>
                  <a:pt x="13708" y="27820"/>
                </a:lnTo>
                <a:lnTo>
                  <a:pt x="21772" y="27013"/>
                </a:lnTo>
                <a:lnTo>
                  <a:pt x="26207" y="22578"/>
                </a:lnTo>
                <a:lnTo>
                  <a:pt x="27820" y="6854"/>
                </a:lnTo>
                <a:lnTo>
                  <a:pt x="23788" y="1612"/>
                </a:lnTo>
                <a:lnTo>
                  <a:pt x="15724" y="806"/>
                </a:lnTo>
                <a:lnTo>
                  <a:pt x="6450" y="0"/>
                </a:lnTo>
                <a:close/>
              </a:path>
            </a:pathLst>
          </a:custGeom>
          <a:solidFill>
            <a:srgbClr val="000A38">
              <a:alpha val="35998"/>
            </a:srgbClr>
          </a:solidFill>
        </p:spPr>
        <p:txBody>
          <a:bodyPr wrap="square" lIns="0" tIns="0" rIns="0" bIns="0" rtlCol="0"/>
          <a:lstStyle/>
          <a:p>
            <a:endParaRPr/>
          </a:p>
        </p:txBody>
      </p:sp>
      <p:sp>
        <p:nvSpPr>
          <p:cNvPr id="1069" name="object 1069"/>
          <p:cNvSpPr/>
          <p:nvPr/>
        </p:nvSpPr>
        <p:spPr>
          <a:xfrm>
            <a:off x="10243891" y="1285044"/>
            <a:ext cx="26670" cy="26670"/>
          </a:xfrm>
          <a:custGeom>
            <a:avLst/>
            <a:gdLst/>
            <a:ahLst/>
            <a:cxnLst/>
            <a:rect l="l" t="t" r="r" b="b"/>
            <a:pathLst>
              <a:path w="26670" h="26669">
                <a:moveTo>
                  <a:pt x="14111" y="0"/>
                </a:moveTo>
                <a:lnTo>
                  <a:pt x="4838" y="806"/>
                </a:lnTo>
                <a:lnTo>
                  <a:pt x="403" y="5241"/>
                </a:lnTo>
                <a:lnTo>
                  <a:pt x="0" y="13305"/>
                </a:lnTo>
                <a:lnTo>
                  <a:pt x="0" y="20159"/>
                </a:lnTo>
                <a:lnTo>
                  <a:pt x="4031" y="24595"/>
                </a:lnTo>
                <a:lnTo>
                  <a:pt x="10079" y="25401"/>
                </a:lnTo>
                <a:lnTo>
                  <a:pt x="18143" y="26611"/>
                </a:lnTo>
                <a:lnTo>
                  <a:pt x="24191" y="22175"/>
                </a:lnTo>
                <a:lnTo>
                  <a:pt x="24998" y="14515"/>
                </a:lnTo>
                <a:lnTo>
                  <a:pt x="26207" y="6451"/>
                </a:lnTo>
                <a:lnTo>
                  <a:pt x="20159" y="2419"/>
                </a:lnTo>
                <a:lnTo>
                  <a:pt x="14111" y="0"/>
                </a:lnTo>
                <a:close/>
              </a:path>
            </a:pathLst>
          </a:custGeom>
          <a:solidFill>
            <a:srgbClr val="000A38">
              <a:alpha val="35998"/>
            </a:srgbClr>
          </a:solidFill>
        </p:spPr>
        <p:txBody>
          <a:bodyPr wrap="square" lIns="0" tIns="0" rIns="0" bIns="0" rtlCol="0"/>
          <a:lstStyle/>
          <a:p>
            <a:endParaRPr/>
          </a:p>
        </p:txBody>
      </p:sp>
      <p:sp>
        <p:nvSpPr>
          <p:cNvPr id="1070" name="object 1070"/>
          <p:cNvSpPr/>
          <p:nvPr/>
        </p:nvSpPr>
        <p:spPr>
          <a:xfrm>
            <a:off x="6919945" y="1282222"/>
            <a:ext cx="26670" cy="25400"/>
          </a:xfrm>
          <a:custGeom>
            <a:avLst/>
            <a:gdLst/>
            <a:ahLst/>
            <a:cxnLst/>
            <a:rect l="l" t="t" r="r" b="b"/>
            <a:pathLst>
              <a:path w="26670" h="25400">
                <a:moveTo>
                  <a:pt x="12901" y="0"/>
                </a:moveTo>
                <a:lnTo>
                  <a:pt x="4031" y="1209"/>
                </a:lnTo>
                <a:lnTo>
                  <a:pt x="0" y="6047"/>
                </a:lnTo>
                <a:lnTo>
                  <a:pt x="1209" y="14514"/>
                </a:lnTo>
                <a:lnTo>
                  <a:pt x="2015" y="20965"/>
                </a:lnTo>
                <a:lnTo>
                  <a:pt x="6451" y="25401"/>
                </a:lnTo>
                <a:lnTo>
                  <a:pt x="20562" y="25401"/>
                </a:lnTo>
                <a:lnTo>
                  <a:pt x="25804" y="20562"/>
                </a:lnTo>
                <a:lnTo>
                  <a:pt x="25804" y="12498"/>
                </a:lnTo>
                <a:lnTo>
                  <a:pt x="26207" y="4435"/>
                </a:lnTo>
                <a:lnTo>
                  <a:pt x="20562" y="403"/>
                </a:lnTo>
                <a:lnTo>
                  <a:pt x="12901" y="0"/>
                </a:lnTo>
                <a:close/>
              </a:path>
            </a:pathLst>
          </a:custGeom>
          <a:solidFill>
            <a:srgbClr val="000A38">
              <a:alpha val="35998"/>
            </a:srgbClr>
          </a:solidFill>
        </p:spPr>
        <p:txBody>
          <a:bodyPr wrap="square" lIns="0" tIns="0" rIns="0" bIns="0" rtlCol="0"/>
          <a:lstStyle/>
          <a:p>
            <a:endParaRPr/>
          </a:p>
        </p:txBody>
      </p:sp>
      <p:sp>
        <p:nvSpPr>
          <p:cNvPr id="1071" name="object 1071"/>
          <p:cNvSpPr/>
          <p:nvPr/>
        </p:nvSpPr>
        <p:spPr>
          <a:xfrm>
            <a:off x="5701488" y="1284238"/>
            <a:ext cx="26670" cy="26670"/>
          </a:xfrm>
          <a:custGeom>
            <a:avLst/>
            <a:gdLst/>
            <a:ahLst/>
            <a:cxnLst/>
            <a:rect l="l" t="t" r="r" b="b"/>
            <a:pathLst>
              <a:path w="26670" h="26669">
                <a:moveTo>
                  <a:pt x="17740" y="0"/>
                </a:moveTo>
                <a:lnTo>
                  <a:pt x="10079" y="1209"/>
                </a:lnTo>
                <a:lnTo>
                  <a:pt x="4435" y="2015"/>
                </a:lnTo>
                <a:lnTo>
                  <a:pt x="0" y="6854"/>
                </a:lnTo>
                <a:lnTo>
                  <a:pt x="0" y="13708"/>
                </a:lnTo>
                <a:lnTo>
                  <a:pt x="403" y="22578"/>
                </a:lnTo>
                <a:lnTo>
                  <a:pt x="4838" y="26610"/>
                </a:lnTo>
                <a:lnTo>
                  <a:pt x="12902" y="26610"/>
                </a:lnTo>
                <a:lnTo>
                  <a:pt x="20966" y="25401"/>
                </a:lnTo>
                <a:lnTo>
                  <a:pt x="26207" y="20562"/>
                </a:lnTo>
                <a:lnTo>
                  <a:pt x="24997" y="12498"/>
                </a:lnTo>
                <a:lnTo>
                  <a:pt x="23788" y="4838"/>
                </a:lnTo>
                <a:lnTo>
                  <a:pt x="17740" y="0"/>
                </a:lnTo>
                <a:close/>
              </a:path>
            </a:pathLst>
          </a:custGeom>
          <a:solidFill>
            <a:srgbClr val="000A38">
              <a:alpha val="35998"/>
            </a:srgbClr>
          </a:solidFill>
        </p:spPr>
        <p:txBody>
          <a:bodyPr wrap="square" lIns="0" tIns="0" rIns="0" bIns="0" rtlCol="0"/>
          <a:lstStyle/>
          <a:p>
            <a:endParaRPr/>
          </a:p>
        </p:txBody>
      </p:sp>
      <p:sp>
        <p:nvSpPr>
          <p:cNvPr id="1072" name="object 1072"/>
          <p:cNvSpPr/>
          <p:nvPr/>
        </p:nvSpPr>
        <p:spPr>
          <a:xfrm>
            <a:off x="17167162" y="1478175"/>
            <a:ext cx="25400" cy="25400"/>
          </a:xfrm>
          <a:custGeom>
            <a:avLst/>
            <a:gdLst/>
            <a:ahLst/>
            <a:cxnLst/>
            <a:rect l="l" t="t" r="r" b="b"/>
            <a:pathLst>
              <a:path w="25400" h="25400">
                <a:moveTo>
                  <a:pt x="20561" y="0"/>
                </a:moveTo>
                <a:lnTo>
                  <a:pt x="6045" y="0"/>
                </a:lnTo>
                <a:lnTo>
                  <a:pt x="1610" y="4031"/>
                </a:lnTo>
                <a:lnTo>
                  <a:pt x="805" y="10482"/>
                </a:lnTo>
                <a:lnTo>
                  <a:pt x="0" y="18547"/>
                </a:lnTo>
                <a:lnTo>
                  <a:pt x="3628" y="23788"/>
                </a:lnTo>
                <a:lnTo>
                  <a:pt x="12095" y="24998"/>
                </a:lnTo>
                <a:lnTo>
                  <a:pt x="19756" y="24998"/>
                </a:lnTo>
                <a:lnTo>
                  <a:pt x="25400" y="20966"/>
                </a:lnTo>
                <a:lnTo>
                  <a:pt x="25400" y="5241"/>
                </a:lnTo>
                <a:lnTo>
                  <a:pt x="20561" y="0"/>
                </a:lnTo>
                <a:close/>
              </a:path>
            </a:pathLst>
          </a:custGeom>
          <a:solidFill>
            <a:srgbClr val="000A38">
              <a:alpha val="35998"/>
            </a:srgbClr>
          </a:solidFill>
        </p:spPr>
        <p:txBody>
          <a:bodyPr wrap="square" lIns="0" tIns="0" rIns="0" bIns="0" rtlCol="0"/>
          <a:lstStyle/>
          <a:p>
            <a:endParaRPr/>
          </a:p>
        </p:txBody>
      </p:sp>
      <p:sp>
        <p:nvSpPr>
          <p:cNvPr id="1073" name="object 1073"/>
          <p:cNvSpPr/>
          <p:nvPr/>
        </p:nvSpPr>
        <p:spPr>
          <a:xfrm>
            <a:off x="16884119" y="1290689"/>
            <a:ext cx="27940" cy="29209"/>
          </a:xfrm>
          <a:custGeom>
            <a:avLst/>
            <a:gdLst/>
            <a:ahLst/>
            <a:cxnLst/>
            <a:rect l="l" t="t" r="r" b="b"/>
            <a:pathLst>
              <a:path w="27940" h="29209">
                <a:moveTo>
                  <a:pt x="7258" y="0"/>
                </a:moveTo>
                <a:lnTo>
                  <a:pt x="807" y="5241"/>
                </a:lnTo>
                <a:lnTo>
                  <a:pt x="403" y="14918"/>
                </a:lnTo>
                <a:lnTo>
                  <a:pt x="0" y="22982"/>
                </a:lnTo>
                <a:lnTo>
                  <a:pt x="5242" y="27417"/>
                </a:lnTo>
                <a:lnTo>
                  <a:pt x="13306" y="27820"/>
                </a:lnTo>
                <a:lnTo>
                  <a:pt x="21772" y="28626"/>
                </a:lnTo>
                <a:lnTo>
                  <a:pt x="25804" y="23788"/>
                </a:lnTo>
                <a:lnTo>
                  <a:pt x="27418" y="18143"/>
                </a:lnTo>
                <a:lnTo>
                  <a:pt x="27822" y="8466"/>
                </a:lnTo>
                <a:lnTo>
                  <a:pt x="24193" y="2419"/>
                </a:lnTo>
                <a:lnTo>
                  <a:pt x="16531" y="1209"/>
                </a:lnTo>
                <a:lnTo>
                  <a:pt x="7258" y="0"/>
                </a:lnTo>
                <a:close/>
              </a:path>
            </a:pathLst>
          </a:custGeom>
          <a:solidFill>
            <a:srgbClr val="000A38">
              <a:alpha val="35998"/>
            </a:srgbClr>
          </a:solidFill>
        </p:spPr>
        <p:txBody>
          <a:bodyPr wrap="square" lIns="0" tIns="0" rIns="0" bIns="0" rtlCol="0"/>
          <a:lstStyle/>
          <a:p>
            <a:endParaRPr/>
          </a:p>
        </p:txBody>
      </p:sp>
      <p:sp>
        <p:nvSpPr>
          <p:cNvPr id="1074" name="object 1074"/>
          <p:cNvSpPr/>
          <p:nvPr/>
        </p:nvSpPr>
        <p:spPr>
          <a:xfrm>
            <a:off x="13560981" y="1288270"/>
            <a:ext cx="27940" cy="27940"/>
          </a:xfrm>
          <a:custGeom>
            <a:avLst/>
            <a:gdLst/>
            <a:ahLst/>
            <a:cxnLst/>
            <a:rect l="l" t="t" r="r" b="b"/>
            <a:pathLst>
              <a:path w="27940" h="27940">
                <a:moveTo>
                  <a:pt x="7257" y="0"/>
                </a:moveTo>
                <a:lnTo>
                  <a:pt x="1613" y="4435"/>
                </a:lnTo>
                <a:lnTo>
                  <a:pt x="805" y="11692"/>
                </a:lnTo>
                <a:lnTo>
                  <a:pt x="0" y="20966"/>
                </a:lnTo>
                <a:lnTo>
                  <a:pt x="5644" y="27014"/>
                </a:lnTo>
                <a:lnTo>
                  <a:pt x="15321" y="27014"/>
                </a:lnTo>
                <a:lnTo>
                  <a:pt x="23385" y="27417"/>
                </a:lnTo>
                <a:lnTo>
                  <a:pt x="27013" y="21772"/>
                </a:lnTo>
                <a:lnTo>
                  <a:pt x="27820" y="13708"/>
                </a:lnTo>
                <a:lnTo>
                  <a:pt x="27820" y="5644"/>
                </a:lnTo>
                <a:lnTo>
                  <a:pt x="23788" y="806"/>
                </a:lnTo>
                <a:lnTo>
                  <a:pt x="7257" y="0"/>
                </a:lnTo>
                <a:close/>
              </a:path>
            </a:pathLst>
          </a:custGeom>
          <a:solidFill>
            <a:srgbClr val="000A38">
              <a:alpha val="35998"/>
            </a:srgbClr>
          </a:solidFill>
        </p:spPr>
        <p:txBody>
          <a:bodyPr wrap="square" lIns="0" tIns="0" rIns="0" bIns="0" rtlCol="0"/>
          <a:lstStyle/>
          <a:p>
            <a:endParaRPr/>
          </a:p>
        </p:txBody>
      </p:sp>
      <p:sp>
        <p:nvSpPr>
          <p:cNvPr id="1075" name="object 1075"/>
          <p:cNvSpPr/>
          <p:nvPr/>
        </p:nvSpPr>
        <p:spPr>
          <a:xfrm>
            <a:off x="9024223" y="1288270"/>
            <a:ext cx="26034" cy="27940"/>
          </a:xfrm>
          <a:custGeom>
            <a:avLst/>
            <a:gdLst/>
            <a:ahLst/>
            <a:cxnLst/>
            <a:rect l="l" t="t" r="r" b="b"/>
            <a:pathLst>
              <a:path w="26034" h="27940">
                <a:moveTo>
                  <a:pt x="18143" y="0"/>
                </a:moveTo>
                <a:lnTo>
                  <a:pt x="10079" y="1612"/>
                </a:lnTo>
                <a:lnTo>
                  <a:pt x="3628" y="2822"/>
                </a:lnTo>
                <a:lnTo>
                  <a:pt x="0" y="7257"/>
                </a:lnTo>
                <a:lnTo>
                  <a:pt x="403" y="14111"/>
                </a:lnTo>
                <a:lnTo>
                  <a:pt x="807" y="22175"/>
                </a:lnTo>
                <a:lnTo>
                  <a:pt x="5645" y="27417"/>
                </a:lnTo>
                <a:lnTo>
                  <a:pt x="13709" y="26610"/>
                </a:lnTo>
                <a:lnTo>
                  <a:pt x="21772" y="25401"/>
                </a:lnTo>
                <a:lnTo>
                  <a:pt x="25401" y="19756"/>
                </a:lnTo>
                <a:lnTo>
                  <a:pt x="25804" y="12095"/>
                </a:lnTo>
                <a:lnTo>
                  <a:pt x="22982" y="4435"/>
                </a:lnTo>
                <a:lnTo>
                  <a:pt x="18143" y="0"/>
                </a:lnTo>
                <a:close/>
              </a:path>
            </a:pathLst>
          </a:custGeom>
          <a:solidFill>
            <a:srgbClr val="000A38">
              <a:alpha val="35998"/>
            </a:srgbClr>
          </a:solidFill>
        </p:spPr>
        <p:txBody>
          <a:bodyPr wrap="square" lIns="0" tIns="0" rIns="0" bIns="0" rtlCol="0"/>
          <a:lstStyle/>
          <a:p>
            <a:endParaRPr/>
          </a:p>
        </p:txBody>
      </p:sp>
      <p:sp>
        <p:nvSpPr>
          <p:cNvPr id="1076" name="object 1076"/>
          <p:cNvSpPr/>
          <p:nvPr/>
        </p:nvSpPr>
        <p:spPr>
          <a:xfrm>
            <a:off x="4481014" y="1291898"/>
            <a:ext cx="26670" cy="26670"/>
          </a:xfrm>
          <a:custGeom>
            <a:avLst/>
            <a:gdLst/>
            <a:ahLst/>
            <a:cxnLst/>
            <a:rect l="l" t="t" r="r" b="b"/>
            <a:pathLst>
              <a:path w="26670" h="26669">
                <a:moveTo>
                  <a:pt x="19353" y="0"/>
                </a:moveTo>
                <a:lnTo>
                  <a:pt x="4031" y="2419"/>
                </a:lnTo>
                <a:lnTo>
                  <a:pt x="0" y="8467"/>
                </a:lnTo>
                <a:lnTo>
                  <a:pt x="2822" y="22579"/>
                </a:lnTo>
                <a:lnTo>
                  <a:pt x="7257" y="26611"/>
                </a:lnTo>
                <a:lnTo>
                  <a:pt x="13708" y="26208"/>
                </a:lnTo>
                <a:lnTo>
                  <a:pt x="21772" y="25401"/>
                </a:lnTo>
                <a:lnTo>
                  <a:pt x="25804" y="20563"/>
                </a:lnTo>
                <a:lnTo>
                  <a:pt x="26207" y="13305"/>
                </a:lnTo>
                <a:lnTo>
                  <a:pt x="24191" y="4838"/>
                </a:lnTo>
                <a:lnTo>
                  <a:pt x="19353" y="0"/>
                </a:lnTo>
                <a:close/>
              </a:path>
            </a:pathLst>
          </a:custGeom>
          <a:solidFill>
            <a:srgbClr val="000A38">
              <a:alpha val="35998"/>
            </a:srgbClr>
          </a:solidFill>
        </p:spPr>
        <p:txBody>
          <a:bodyPr wrap="square" lIns="0" tIns="0" rIns="0" bIns="0" rtlCol="0"/>
          <a:lstStyle/>
          <a:p>
            <a:endParaRPr/>
          </a:p>
        </p:txBody>
      </p:sp>
      <p:sp>
        <p:nvSpPr>
          <p:cNvPr id="1077" name="object 1077"/>
          <p:cNvSpPr/>
          <p:nvPr/>
        </p:nvSpPr>
        <p:spPr>
          <a:xfrm>
            <a:off x="18048144" y="1492690"/>
            <a:ext cx="25400" cy="26034"/>
          </a:xfrm>
          <a:custGeom>
            <a:avLst/>
            <a:gdLst/>
            <a:ahLst/>
            <a:cxnLst/>
            <a:rect l="l" t="t" r="r" b="b"/>
            <a:pathLst>
              <a:path w="25400" h="26034">
                <a:moveTo>
                  <a:pt x="20966" y="0"/>
                </a:moveTo>
                <a:lnTo>
                  <a:pt x="5242" y="0"/>
                </a:lnTo>
                <a:lnTo>
                  <a:pt x="0" y="4838"/>
                </a:lnTo>
                <a:lnTo>
                  <a:pt x="0" y="19353"/>
                </a:lnTo>
                <a:lnTo>
                  <a:pt x="4031" y="23788"/>
                </a:lnTo>
                <a:lnTo>
                  <a:pt x="10483" y="24595"/>
                </a:lnTo>
                <a:lnTo>
                  <a:pt x="18549" y="25804"/>
                </a:lnTo>
                <a:lnTo>
                  <a:pt x="23790" y="21772"/>
                </a:lnTo>
                <a:lnTo>
                  <a:pt x="24998" y="13305"/>
                </a:lnTo>
                <a:lnTo>
                  <a:pt x="24998" y="5644"/>
                </a:lnTo>
                <a:lnTo>
                  <a:pt x="20966" y="0"/>
                </a:lnTo>
                <a:close/>
              </a:path>
            </a:pathLst>
          </a:custGeom>
          <a:solidFill>
            <a:srgbClr val="000A38">
              <a:alpha val="35998"/>
            </a:srgbClr>
          </a:solidFill>
        </p:spPr>
        <p:txBody>
          <a:bodyPr wrap="square" lIns="0" tIns="0" rIns="0" bIns="0" rtlCol="0"/>
          <a:lstStyle/>
          <a:p>
            <a:endParaRPr/>
          </a:p>
        </p:txBody>
      </p:sp>
      <p:sp>
        <p:nvSpPr>
          <p:cNvPr id="1078" name="object 1078"/>
          <p:cNvSpPr/>
          <p:nvPr/>
        </p:nvSpPr>
        <p:spPr>
          <a:xfrm>
            <a:off x="334147" y="1067318"/>
            <a:ext cx="27940" cy="27940"/>
          </a:xfrm>
          <a:custGeom>
            <a:avLst/>
            <a:gdLst/>
            <a:ahLst/>
            <a:cxnLst/>
            <a:rect l="l" t="t" r="r" b="b"/>
            <a:pathLst>
              <a:path w="27939" h="27940">
                <a:moveTo>
                  <a:pt x="21369" y="0"/>
                </a:moveTo>
                <a:lnTo>
                  <a:pt x="12902" y="403"/>
                </a:lnTo>
                <a:lnTo>
                  <a:pt x="5241" y="1209"/>
                </a:lnTo>
                <a:lnTo>
                  <a:pt x="403" y="5644"/>
                </a:lnTo>
                <a:lnTo>
                  <a:pt x="0" y="13708"/>
                </a:lnTo>
                <a:lnTo>
                  <a:pt x="806" y="21369"/>
                </a:lnTo>
                <a:lnTo>
                  <a:pt x="5241" y="27014"/>
                </a:lnTo>
                <a:lnTo>
                  <a:pt x="12902" y="27417"/>
                </a:lnTo>
                <a:lnTo>
                  <a:pt x="22982" y="27820"/>
                </a:lnTo>
                <a:lnTo>
                  <a:pt x="27417" y="21772"/>
                </a:lnTo>
                <a:lnTo>
                  <a:pt x="27014" y="12095"/>
                </a:lnTo>
                <a:lnTo>
                  <a:pt x="26610" y="4031"/>
                </a:lnTo>
                <a:lnTo>
                  <a:pt x="21369" y="0"/>
                </a:lnTo>
                <a:close/>
              </a:path>
            </a:pathLst>
          </a:custGeom>
          <a:solidFill>
            <a:srgbClr val="000A38">
              <a:alpha val="35998"/>
            </a:srgbClr>
          </a:solidFill>
        </p:spPr>
        <p:txBody>
          <a:bodyPr wrap="square" lIns="0" tIns="0" rIns="0" bIns="0" rtlCol="0"/>
          <a:lstStyle/>
          <a:p>
            <a:endParaRPr/>
          </a:p>
        </p:txBody>
      </p:sp>
      <p:sp>
        <p:nvSpPr>
          <p:cNvPr id="1079" name="object 1079"/>
          <p:cNvSpPr/>
          <p:nvPr/>
        </p:nvSpPr>
        <p:spPr>
          <a:xfrm>
            <a:off x="15661630" y="1298753"/>
            <a:ext cx="27940" cy="27940"/>
          </a:xfrm>
          <a:custGeom>
            <a:avLst/>
            <a:gdLst/>
            <a:ahLst/>
            <a:cxnLst/>
            <a:rect l="l" t="t" r="r" b="b"/>
            <a:pathLst>
              <a:path w="27940" h="27940">
                <a:moveTo>
                  <a:pt x="4435" y="0"/>
                </a:moveTo>
                <a:lnTo>
                  <a:pt x="0" y="6854"/>
                </a:lnTo>
                <a:lnTo>
                  <a:pt x="806" y="16127"/>
                </a:lnTo>
                <a:lnTo>
                  <a:pt x="1613" y="24191"/>
                </a:lnTo>
                <a:lnTo>
                  <a:pt x="7258" y="27820"/>
                </a:lnTo>
                <a:lnTo>
                  <a:pt x="23385" y="26207"/>
                </a:lnTo>
                <a:lnTo>
                  <a:pt x="27417" y="21369"/>
                </a:lnTo>
                <a:lnTo>
                  <a:pt x="27820" y="13708"/>
                </a:lnTo>
                <a:lnTo>
                  <a:pt x="26610" y="6047"/>
                </a:lnTo>
                <a:lnTo>
                  <a:pt x="22176" y="403"/>
                </a:lnTo>
                <a:lnTo>
                  <a:pt x="14515" y="403"/>
                </a:lnTo>
                <a:lnTo>
                  <a:pt x="4435" y="0"/>
                </a:lnTo>
                <a:close/>
              </a:path>
            </a:pathLst>
          </a:custGeom>
          <a:solidFill>
            <a:srgbClr val="000A38">
              <a:alpha val="35998"/>
            </a:srgbClr>
          </a:solidFill>
        </p:spPr>
        <p:txBody>
          <a:bodyPr wrap="square" lIns="0" tIns="0" rIns="0" bIns="0" rtlCol="0"/>
          <a:lstStyle/>
          <a:p>
            <a:endParaRPr/>
          </a:p>
        </p:txBody>
      </p:sp>
      <p:sp>
        <p:nvSpPr>
          <p:cNvPr id="1080" name="object 1080"/>
          <p:cNvSpPr/>
          <p:nvPr/>
        </p:nvSpPr>
        <p:spPr>
          <a:xfrm>
            <a:off x="12342121" y="1295124"/>
            <a:ext cx="27940" cy="27940"/>
          </a:xfrm>
          <a:custGeom>
            <a:avLst/>
            <a:gdLst/>
            <a:ahLst/>
            <a:cxnLst/>
            <a:rect l="l" t="t" r="r" b="b"/>
            <a:pathLst>
              <a:path w="27940" h="27940">
                <a:moveTo>
                  <a:pt x="6854" y="0"/>
                </a:moveTo>
                <a:lnTo>
                  <a:pt x="0" y="4031"/>
                </a:lnTo>
                <a:lnTo>
                  <a:pt x="403" y="14111"/>
                </a:lnTo>
                <a:lnTo>
                  <a:pt x="402" y="22175"/>
                </a:lnTo>
                <a:lnTo>
                  <a:pt x="5644" y="26610"/>
                </a:lnTo>
                <a:lnTo>
                  <a:pt x="13708" y="27820"/>
                </a:lnTo>
                <a:lnTo>
                  <a:pt x="21772" y="27417"/>
                </a:lnTo>
                <a:lnTo>
                  <a:pt x="26207" y="22981"/>
                </a:lnTo>
                <a:lnTo>
                  <a:pt x="27820" y="7257"/>
                </a:lnTo>
                <a:lnTo>
                  <a:pt x="24191" y="1612"/>
                </a:lnTo>
                <a:lnTo>
                  <a:pt x="16127" y="806"/>
                </a:lnTo>
                <a:lnTo>
                  <a:pt x="6854" y="0"/>
                </a:lnTo>
                <a:close/>
              </a:path>
            </a:pathLst>
          </a:custGeom>
          <a:solidFill>
            <a:srgbClr val="000A38">
              <a:alpha val="35998"/>
            </a:srgbClr>
          </a:solidFill>
        </p:spPr>
        <p:txBody>
          <a:bodyPr wrap="square" lIns="0" tIns="0" rIns="0" bIns="0" rtlCol="0"/>
          <a:lstStyle/>
          <a:p>
            <a:endParaRPr/>
          </a:p>
        </p:txBody>
      </p:sp>
      <p:sp>
        <p:nvSpPr>
          <p:cNvPr id="1081" name="object 1081"/>
          <p:cNvSpPr/>
          <p:nvPr/>
        </p:nvSpPr>
        <p:spPr>
          <a:xfrm>
            <a:off x="11122857" y="1298350"/>
            <a:ext cx="26670" cy="26670"/>
          </a:xfrm>
          <a:custGeom>
            <a:avLst/>
            <a:gdLst/>
            <a:ahLst/>
            <a:cxnLst/>
            <a:rect l="l" t="t" r="r" b="b"/>
            <a:pathLst>
              <a:path w="26670" h="26669">
                <a:moveTo>
                  <a:pt x="8467" y="0"/>
                </a:moveTo>
                <a:lnTo>
                  <a:pt x="2823" y="4838"/>
                </a:lnTo>
                <a:lnTo>
                  <a:pt x="1209" y="12095"/>
                </a:lnTo>
                <a:lnTo>
                  <a:pt x="0" y="20159"/>
                </a:lnTo>
                <a:lnTo>
                  <a:pt x="4838" y="24997"/>
                </a:lnTo>
                <a:lnTo>
                  <a:pt x="12902" y="26610"/>
                </a:lnTo>
                <a:lnTo>
                  <a:pt x="20966" y="26610"/>
                </a:lnTo>
                <a:lnTo>
                  <a:pt x="25804" y="22981"/>
                </a:lnTo>
                <a:lnTo>
                  <a:pt x="26207" y="14514"/>
                </a:lnTo>
                <a:lnTo>
                  <a:pt x="26611" y="7660"/>
                </a:lnTo>
                <a:lnTo>
                  <a:pt x="22175" y="2822"/>
                </a:lnTo>
                <a:lnTo>
                  <a:pt x="16531" y="1612"/>
                </a:lnTo>
                <a:lnTo>
                  <a:pt x="8467" y="0"/>
                </a:lnTo>
                <a:close/>
              </a:path>
            </a:pathLst>
          </a:custGeom>
          <a:solidFill>
            <a:srgbClr val="000A38">
              <a:alpha val="35998"/>
            </a:srgbClr>
          </a:solidFill>
        </p:spPr>
        <p:txBody>
          <a:bodyPr wrap="square" lIns="0" tIns="0" rIns="0" bIns="0" rtlCol="0"/>
          <a:lstStyle/>
          <a:p>
            <a:endParaRPr/>
          </a:p>
        </p:txBody>
      </p:sp>
      <p:sp>
        <p:nvSpPr>
          <p:cNvPr id="1082" name="object 1082"/>
          <p:cNvSpPr/>
          <p:nvPr/>
        </p:nvSpPr>
        <p:spPr>
          <a:xfrm>
            <a:off x="7804556" y="1296334"/>
            <a:ext cx="26670" cy="26670"/>
          </a:xfrm>
          <a:custGeom>
            <a:avLst/>
            <a:gdLst/>
            <a:ahLst/>
            <a:cxnLst/>
            <a:rect l="l" t="t" r="r" b="b"/>
            <a:pathLst>
              <a:path w="26670" h="26669">
                <a:moveTo>
                  <a:pt x="15321" y="0"/>
                </a:moveTo>
                <a:lnTo>
                  <a:pt x="4435" y="806"/>
                </a:lnTo>
                <a:lnTo>
                  <a:pt x="0" y="4838"/>
                </a:lnTo>
                <a:lnTo>
                  <a:pt x="403" y="13305"/>
                </a:lnTo>
                <a:lnTo>
                  <a:pt x="403" y="20159"/>
                </a:lnTo>
                <a:lnTo>
                  <a:pt x="5241" y="24595"/>
                </a:lnTo>
                <a:lnTo>
                  <a:pt x="10886" y="25401"/>
                </a:lnTo>
                <a:lnTo>
                  <a:pt x="18547" y="26207"/>
                </a:lnTo>
                <a:lnTo>
                  <a:pt x="24595" y="21369"/>
                </a:lnTo>
                <a:lnTo>
                  <a:pt x="25401" y="13708"/>
                </a:lnTo>
                <a:lnTo>
                  <a:pt x="26610" y="5241"/>
                </a:lnTo>
                <a:lnTo>
                  <a:pt x="20159" y="2015"/>
                </a:lnTo>
                <a:lnTo>
                  <a:pt x="15321" y="0"/>
                </a:lnTo>
                <a:close/>
              </a:path>
            </a:pathLst>
          </a:custGeom>
          <a:solidFill>
            <a:srgbClr val="000A38">
              <a:alpha val="35998"/>
            </a:srgbClr>
          </a:solidFill>
        </p:spPr>
        <p:txBody>
          <a:bodyPr wrap="square" lIns="0" tIns="0" rIns="0" bIns="0" rtlCol="0"/>
          <a:lstStyle/>
          <a:p>
            <a:endParaRPr/>
          </a:p>
        </p:txBody>
      </p:sp>
      <p:sp>
        <p:nvSpPr>
          <p:cNvPr id="1083" name="object 1083"/>
          <p:cNvSpPr/>
          <p:nvPr/>
        </p:nvSpPr>
        <p:spPr>
          <a:xfrm>
            <a:off x="2434797" y="1074576"/>
            <a:ext cx="27940" cy="27940"/>
          </a:xfrm>
          <a:custGeom>
            <a:avLst/>
            <a:gdLst/>
            <a:ahLst/>
            <a:cxnLst/>
            <a:rect l="l" t="t" r="r" b="b"/>
            <a:pathLst>
              <a:path w="27939" h="27940">
                <a:moveTo>
                  <a:pt x="14918" y="0"/>
                </a:moveTo>
                <a:lnTo>
                  <a:pt x="4435" y="806"/>
                </a:lnTo>
                <a:lnTo>
                  <a:pt x="0" y="5241"/>
                </a:lnTo>
                <a:lnTo>
                  <a:pt x="0" y="20966"/>
                </a:lnTo>
                <a:lnTo>
                  <a:pt x="4435" y="26611"/>
                </a:lnTo>
                <a:lnTo>
                  <a:pt x="12095" y="27014"/>
                </a:lnTo>
                <a:lnTo>
                  <a:pt x="21369" y="27417"/>
                </a:lnTo>
                <a:lnTo>
                  <a:pt x="27417" y="21369"/>
                </a:lnTo>
                <a:lnTo>
                  <a:pt x="26610" y="11692"/>
                </a:lnTo>
                <a:lnTo>
                  <a:pt x="26610" y="4031"/>
                </a:lnTo>
                <a:lnTo>
                  <a:pt x="20159" y="1209"/>
                </a:lnTo>
                <a:lnTo>
                  <a:pt x="14918" y="0"/>
                </a:lnTo>
                <a:close/>
              </a:path>
            </a:pathLst>
          </a:custGeom>
          <a:solidFill>
            <a:srgbClr val="000A38">
              <a:alpha val="35998"/>
            </a:srgbClr>
          </a:solidFill>
        </p:spPr>
        <p:txBody>
          <a:bodyPr wrap="square" lIns="0" tIns="0" rIns="0" bIns="0" rtlCol="0"/>
          <a:lstStyle/>
          <a:p>
            <a:endParaRPr/>
          </a:p>
        </p:txBody>
      </p:sp>
      <p:sp>
        <p:nvSpPr>
          <p:cNvPr id="1084" name="object 1084"/>
          <p:cNvSpPr/>
          <p:nvPr/>
        </p:nvSpPr>
        <p:spPr>
          <a:xfrm>
            <a:off x="17765909" y="1304398"/>
            <a:ext cx="27940" cy="29209"/>
          </a:xfrm>
          <a:custGeom>
            <a:avLst/>
            <a:gdLst/>
            <a:ahLst/>
            <a:cxnLst/>
            <a:rect l="l" t="t" r="r" b="b"/>
            <a:pathLst>
              <a:path w="27940" h="29209">
                <a:moveTo>
                  <a:pt x="6451" y="0"/>
                </a:moveTo>
                <a:lnTo>
                  <a:pt x="807" y="5644"/>
                </a:lnTo>
                <a:lnTo>
                  <a:pt x="403" y="15321"/>
                </a:lnTo>
                <a:lnTo>
                  <a:pt x="0" y="23385"/>
                </a:lnTo>
                <a:lnTo>
                  <a:pt x="4839" y="28223"/>
                </a:lnTo>
                <a:lnTo>
                  <a:pt x="12903" y="28223"/>
                </a:lnTo>
                <a:lnTo>
                  <a:pt x="20964" y="28626"/>
                </a:lnTo>
                <a:lnTo>
                  <a:pt x="24996" y="23788"/>
                </a:lnTo>
                <a:lnTo>
                  <a:pt x="27416" y="17740"/>
                </a:lnTo>
                <a:lnTo>
                  <a:pt x="27416" y="8870"/>
                </a:lnTo>
                <a:lnTo>
                  <a:pt x="23384" y="2822"/>
                </a:lnTo>
                <a:lnTo>
                  <a:pt x="6451" y="0"/>
                </a:lnTo>
                <a:close/>
              </a:path>
            </a:pathLst>
          </a:custGeom>
          <a:solidFill>
            <a:srgbClr val="000A38">
              <a:alpha val="35998"/>
            </a:srgbClr>
          </a:solidFill>
        </p:spPr>
        <p:txBody>
          <a:bodyPr wrap="square" lIns="0" tIns="0" rIns="0" bIns="0" rtlCol="0"/>
          <a:lstStyle/>
          <a:p>
            <a:endParaRPr/>
          </a:p>
        </p:txBody>
      </p:sp>
      <p:sp>
        <p:nvSpPr>
          <p:cNvPr id="1085" name="object 1085"/>
          <p:cNvSpPr/>
          <p:nvPr/>
        </p:nvSpPr>
        <p:spPr>
          <a:xfrm>
            <a:off x="14442769" y="1302785"/>
            <a:ext cx="28575" cy="27940"/>
          </a:xfrm>
          <a:custGeom>
            <a:avLst/>
            <a:gdLst/>
            <a:ahLst/>
            <a:cxnLst/>
            <a:rect l="l" t="t" r="r" b="b"/>
            <a:pathLst>
              <a:path w="28575" h="27940">
                <a:moveTo>
                  <a:pt x="21772" y="0"/>
                </a:moveTo>
                <a:lnTo>
                  <a:pt x="12499" y="403"/>
                </a:lnTo>
                <a:lnTo>
                  <a:pt x="4435" y="403"/>
                </a:lnTo>
                <a:lnTo>
                  <a:pt x="0" y="5644"/>
                </a:lnTo>
                <a:lnTo>
                  <a:pt x="808" y="21772"/>
                </a:lnTo>
                <a:lnTo>
                  <a:pt x="5242" y="26207"/>
                </a:lnTo>
                <a:lnTo>
                  <a:pt x="13306" y="27416"/>
                </a:lnTo>
                <a:lnTo>
                  <a:pt x="20966" y="27013"/>
                </a:lnTo>
                <a:lnTo>
                  <a:pt x="26208" y="22578"/>
                </a:lnTo>
                <a:lnTo>
                  <a:pt x="27014" y="14918"/>
                </a:lnTo>
                <a:lnTo>
                  <a:pt x="28224" y="4838"/>
                </a:lnTo>
                <a:lnTo>
                  <a:pt x="21772" y="0"/>
                </a:lnTo>
                <a:close/>
              </a:path>
            </a:pathLst>
          </a:custGeom>
          <a:solidFill>
            <a:srgbClr val="000A38">
              <a:alpha val="35998"/>
            </a:srgbClr>
          </a:solidFill>
        </p:spPr>
        <p:txBody>
          <a:bodyPr wrap="square" lIns="0" tIns="0" rIns="0" bIns="0" rtlCol="0"/>
          <a:lstStyle/>
          <a:p>
            <a:endParaRPr/>
          </a:p>
        </p:txBody>
      </p:sp>
      <p:sp>
        <p:nvSpPr>
          <p:cNvPr id="1086" name="object 1086"/>
          <p:cNvSpPr/>
          <p:nvPr/>
        </p:nvSpPr>
        <p:spPr>
          <a:xfrm>
            <a:off x="9903593" y="1306414"/>
            <a:ext cx="26670" cy="26670"/>
          </a:xfrm>
          <a:custGeom>
            <a:avLst/>
            <a:gdLst/>
            <a:ahLst/>
            <a:cxnLst/>
            <a:rect l="l" t="t" r="r" b="b"/>
            <a:pathLst>
              <a:path w="26670" h="26669">
                <a:moveTo>
                  <a:pt x="21369" y="0"/>
                </a:moveTo>
                <a:lnTo>
                  <a:pt x="4837" y="1612"/>
                </a:lnTo>
                <a:lnTo>
                  <a:pt x="0" y="7257"/>
                </a:lnTo>
                <a:lnTo>
                  <a:pt x="805" y="14918"/>
                </a:lnTo>
                <a:lnTo>
                  <a:pt x="1209" y="20966"/>
                </a:lnTo>
                <a:lnTo>
                  <a:pt x="5644" y="25401"/>
                </a:lnTo>
                <a:lnTo>
                  <a:pt x="12498" y="25804"/>
                </a:lnTo>
                <a:lnTo>
                  <a:pt x="21368" y="26207"/>
                </a:lnTo>
                <a:lnTo>
                  <a:pt x="25804" y="21772"/>
                </a:lnTo>
                <a:lnTo>
                  <a:pt x="26207" y="13305"/>
                </a:lnTo>
                <a:lnTo>
                  <a:pt x="25401" y="5644"/>
                </a:lnTo>
                <a:lnTo>
                  <a:pt x="21369" y="0"/>
                </a:lnTo>
                <a:close/>
              </a:path>
            </a:pathLst>
          </a:custGeom>
          <a:solidFill>
            <a:srgbClr val="000A38">
              <a:alpha val="35998"/>
            </a:srgbClr>
          </a:solidFill>
        </p:spPr>
        <p:txBody>
          <a:bodyPr wrap="square" lIns="0" tIns="0" rIns="0" bIns="0" rtlCol="0"/>
          <a:lstStyle/>
          <a:p>
            <a:endParaRPr/>
          </a:p>
        </p:txBody>
      </p:sp>
      <p:sp>
        <p:nvSpPr>
          <p:cNvPr id="1087" name="object 1087"/>
          <p:cNvSpPr/>
          <p:nvPr/>
        </p:nvSpPr>
        <p:spPr>
          <a:xfrm>
            <a:off x="6581664" y="1302785"/>
            <a:ext cx="25400" cy="26670"/>
          </a:xfrm>
          <a:custGeom>
            <a:avLst/>
            <a:gdLst/>
            <a:ahLst/>
            <a:cxnLst/>
            <a:rect l="l" t="t" r="r" b="b"/>
            <a:pathLst>
              <a:path w="25400" h="26669">
                <a:moveTo>
                  <a:pt x="19352" y="0"/>
                </a:moveTo>
                <a:lnTo>
                  <a:pt x="10885" y="1209"/>
                </a:lnTo>
                <a:lnTo>
                  <a:pt x="4434" y="2015"/>
                </a:lnTo>
                <a:lnTo>
                  <a:pt x="0" y="6451"/>
                </a:lnTo>
                <a:lnTo>
                  <a:pt x="0" y="20562"/>
                </a:lnTo>
                <a:lnTo>
                  <a:pt x="4837" y="25804"/>
                </a:lnTo>
                <a:lnTo>
                  <a:pt x="12901" y="25804"/>
                </a:lnTo>
                <a:lnTo>
                  <a:pt x="20965" y="26207"/>
                </a:lnTo>
                <a:lnTo>
                  <a:pt x="24997" y="20562"/>
                </a:lnTo>
                <a:lnTo>
                  <a:pt x="25400" y="12902"/>
                </a:lnTo>
                <a:lnTo>
                  <a:pt x="24191" y="4031"/>
                </a:lnTo>
                <a:lnTo>
                  <a:pt x="19352" y="0"/>
                </a:lnTo>
                <a:close/>
              </a:path>
            </a:pathLst>
          </a:custGeom>
          <a:solidFill>
            <a:srgbClr val="000A38">
              <a:alpha val="35998"/>
            </a:srgbClr>
          </a:solidFill>
        </p:spPr>
        <p:txBody>
          <a:bodyPr wrap="square" lIns="0" tIns="0" rIns="0" bIns="0" rtlCol="0"/>
          <a:lstStyle/>
          <a:p>
            <a:endParaRPr/>
          </a:p>
        </p:txBody>
      </p:sp>
      <p:sp>
        <p:nvSpPr>
          <p:cNvPr id="1088" name="object 1088"/>
          <p:cNvSpPr/>
          <p:nvPr/>
        </p:nvSpPr>
        <p:spPr>
          <a:xfrm>
            <a:off x="5361997" y="1306817"/>
            <a:ext cx="26034" cy="26034"/>
          </a:xfrm>
          <a:custGeom>
            <a:avLst/>
            <a:gdLst/>
            <a:ahLst/>
            <a:cxnLst/>
            <a:rect l="l" t="t" r="r" b="b"/>
            <a:pathLst>
              <a:path w="26035" h="26034">
                <a:moveTo>
                  <a:pt x="20562" y="0"/>
                </a:moveTo>
                <a:lnTo>
                  <a:pt x="12498" y="403"/>
                </a:lnTo>
                <a:lnTo>
                  <a:pt x="4435" y="1209"/>
                </a:lnTo>
                <a:lnTo>
                  <a:pt x="0" y="6451"/>
                </a:lnTo>
                <a:lnTo>
                  <a:pt x="806" y="14514"/>
                </a:lnTo>
                <a:lnTo>
                  <a:pt x="1209" y="20562"/>
                </a:lnTo>
                <a:lnTo>
                  <a:pt x="5644" y="24594"/>
                </a:lnTo>
                <a:lnTo>
                  <a:pt x="12095" y="24997"/>
                </a:lnTo>
                <a:lnTo>
                  <a:pt x="20563" y="25804"/>
                </a:lnTo>
                <a:lnTo>
                  <a:pt x="24191" y="20562"/>
                </a:lnTo>
                <a:lnTo>
                  <a:pt x="25804" y="14918"/>
                </a:lnTo>
                <a:lnTo>
                  <a:pt x="24998" y="5241"/>
                </a:lnTo>
                <a:lnTo>
                  <a:pt x="20562" y="0"/>
                </a:lnTo>
                <a:close/>
              </a:path>
            </a:pathLst>
          </a:custGeom>
          <a:solidFill>
            <a:srgbClr val="000A38">
              <a:alpha val="35998"/>
            </a:srgbClr>
          </a:solidFill>
        </p:spPr>
        <p:txBody>
          <a:bodyPr wrap="square" lIns="0" tIns="0" rIns="0" bIns="0" rtlCol="0"/>
          <a:lstStyle/>
          <a:p>
            <a:endParaRPr/>
          </a:p>
        </p:txBody>
      </p:sp>
      <p:sp>
        <p:nvSpPr>
          <p:cNvPr id="1089" name="object 1089"/>
          <p:cNvSpPr/>
          <p:nvPr/>
        </p:nvSpPr>
        <p:spPr>
          <a:xfrm>
            <a:off x="1214727" y="1081027"/>
            <a:ext cx="27940" cy="28575"/>
          </a:xfrm>
          <a:custGeom>
            <a:avLst/>
            <a:gdLst/>
            <a:ahLst/>
            <a:cxnLst/>
            <a:rect l="l" t="t" r="r" b="b"/>
            <a:pathLst>
              <a:path w="27940" h="28575">
                <a:moveTo>
                  <a:pt x="8467" y="0"/>
                </a:moveTo>
                <a:lnTo>
                  <a:pt x="2015" y="3628"/>
                </a:lnTo>
                <a:lnTo>
                  <a:pt x="1209" y="11289"/>
                </a:lnTo>
                <a:lnTo>
                  <a:pt x="0" y="20159"/>
                </a:lnTo>
                <a:lnTo>
                  <a:pt x="4031" y="27417"/>
                </a:lnTo>
                <a:lnTo>
                  <a:pt x="14111" y="27820"/>
                </a:lnTo>
                <a:lnTo>
                  <a:pt x="21772" y="28223"/>
                </a:lnTo>
                <a:lnTo>
                  <a:pt x="26207" y="22982"/>
                </a:lnTo>
                <a:lnTo>
                  <a:pt x="27820" y="15321"/>
                </a:lnTo>
                <a:lnTo>
                  <a:pt x="27820" y="7257"/>
                </a:lnTo>
                <a:lnTo>
                  <a:pt x="23788" y="2419"/>
                </a:lnTo>
                <a:lnTo>
                  <a:pt x="8467" y="0"/>
                </a:lnTo>
                <a:close/>
              </a:path>
            </a:pathLst>
          </a:custGeom>
          <a:solidFill>
            <a:srgbClr val="000A38">
              <a:alpha val="35998"/>
            </a:srgbClr>
          </a:solidFill>
        </p:spPr>
        <p:txBody>
          <a:bodyPr wrap="square" lIns="0" tIns="0" rIns="0" bIns="0" rtlCol="0"/>
          <a:lstStyle/>
          <a:p>
            <a:endParaRPr/>
          </a:p>
        </p:txBody>
      </p:sp>
      <p:sp>
        <p:nvSpPr>
          <p:cNvPr id="1090" name="object 1090"/>
          <p:cNvSpPr/>
          <p:nvPr/>
        </p:nvSpPr>
        <p:spPr>
          <a:xfrm>
            <a:off x="16545435" y="1313268"/>
            <a:ext cx="29209" cy="27940"/>
          </a:xfrm>
          <a:custGeom>
            <a:avLst/>
            <a:gdLst/>
            <a:ahLst/>
            <a:cxnLst/>
            <a:rect l="l" t="t" r="r" b="b"/>
            <a:pathLst>
              <a:path w="29209" h="27940">
                <a:moveTo>
                  <a:pt x="22175" y="0"/>
                </a:moveTo>
                <a:lnTo>
                  <a:pt x="4031" y="0"/>
                </a:lnTo>
                <a:lnTo>
                  <a:pt x="0" y="7257"/>
                </a:lnTo>
                <a:lnTo>
                  <a:pt x="1208" y="16127"/>
                </a:lnTo>
                <a:lnTo>
                  <a:pt x="2015" y="24191"/>
                </a:lnTo>
                <a:lnTo>
                  <a:pt x="8063" y="27820"/>
                </a:lnTo>
                <a:lnTo>
                  <a:pt x="16127" y="26610"/>
                </a:lnTo>
                <a:lnTo>
                  <a:pt x="23788" y="25401"/>
                </a:lnTo>
                <a:lnTo>
                  <a:pt x="28627" y="20562"/>
                </a:lnTo>
                <a:lnTo>
                  <a:pt x="28223" y="12902"/>
                </a:lnTo>
                <a:lnTo>
                  <a:pt x="26611" y="5241"/>
                </a:lnTo>
                <a:lnTo>
                  <a:pt x="22175" y="0"/>
                </a:lnTo>
                <a:close/>
              </a:path>
            </a:pathLst>
          </a:custGeom>
          <a:solidFill>
            <a:srgbClr val="000A38">
              <a:alpha val="35998"/>
            </a:srgbClr>
          </a:solidFill>
        </p:spPr>
        <p:txBody>
          <a:bodyPr wrap="square" lIns="0" tIns="0" rIns="0" bIns="0" rtlCol="0"/>
          <a:lstStyle/>
          <a:p>
            <a:endParaRPr/>
          </a:p>
        </p:txBody>
      </p:sp>
      <p:sp>
        <p:nvSpPr>
          <p:cNvPr id="1091" name="object 1091"/>
          <p:cNvSpPr/>
          <p:nvPr/>
        </p:nvSpPr>
        <p:spPr>
          <a:xfrm>
            <a:off x="13223910" y="1310042"/>
            <a:ext cx="27940" cy="27940"/>
          </a:xfrm>
          <a:custGeom>
            <a:avLst/>
            <a:gdLst/>
            <a:ahLst/>
            <a:cxnLst/>
            <a:rect l="l" t="t" r="r" b="b"/>
            <a:pathLst>
              <a:path w="27940" h="27940">
                <a:moveTo>
                  <a:pt x="12901" y="0"/>
                </a:moveTo>
                <a:lnTo>
                  <a:pt x="4434" y="806"/>
                </a:lnTo>
                <a:lnTo>
                  <a:pt x="0" y="4838"/>
                </a:lnTo>
                <a:lnTo>
                  <a:pt x="0" y="20966"/>
                </a:lnTo>
                <a:lnTo>
                  <a:pt x="4435" y="26611"/>
                </a:lnTo>
                <a:lnTo>
                  <a:pt x="12095" y="27014"/>
                </a:lnTo>
                <a:lnTo>
                  <a:pt x="21369" y="27417"/>
                </a:lnTo>
                <a:lnTo>
                  <a:pt x="27417" y="21369"/>
                </a:lnTo>
                <a:lnTo>
                  <a:pt x="26611" y="11692"/>
                </a:lnTo>
                <a:lnTo>
                  <a:pt x="26207" y="4031"/>
                </a:lnTo>
                <a:lnTo>
                  <a:pt x="20562" y="403"/>
                </a:lnTo>
                <a:lnTo>
                  <a:pt x="12901" y="0"/>
                </a:lnTo>
                <a:close/>
              </a:path>
            </a:pathLst>
          </a:custGeom>
          <a:solidFill>
            <a:srgbClr val="000A38">
              <a:alpha val="35998"/>
            </a:srgbClr>
          </a:solidFill>
        </p:spPr>
        <p:txBody>
          <a:bodyPr wrap="square" lIns="0" tIns="0" rIns="0" bIns="0" rtlCol="0"/>
          <a:lstStyle/>
          <a:p>
            <a:endParaRPr/>
          </a:p>
        </p:txBody>
      </p:sp>
      <p:sp>
        <p:nvSpPr>
          <p:cNvPr id="1092" name="object 1092"/>
          <p:cNvSpPr/>
          <p:nvPr/>
        </p:nvSpPr>
        <p:spPr>
          <a:xfrm>
            <a:off x="12003437" y="1312865"/>
            <a:ext cx="27305" cy="26670"/>
          </a:xfrm>
          <a:custGeom>
            <a:avLst/>
            <a:gdLst/>
            <a:ahLst/>
            <a:cxnLst/>
            <a:rect l="l" t="t" r="r" b="b"/>
            <a:pathLst>
              <a:path w="27304" h="26669">
                <a:moveTo>
                  <a:pt x="19756" y="0"/>
                </a:moveTo>
                <a:lnTo>
                  <a:pt x="4435" y="2419"/>
                </a:lnTo>
                <a:lnTo>
                  <a:pt x="0" y="8467"/>
                </a:lnTo>
                <a:lnTo>
                  <a:pt x="1612" y="16531"/>
                </a:lnTo>
                <a:lnTo>
                  <a:pt x="2822" y="22982"/>
                </a:lnTo>
                <a:lnTo>
                  <a:pt x="7257" y="26611"/>
                </a:lnTo>
                <a:lnTo>
                  <a:pt x="14111" y="26208"/>
                </a:lnTo>
                <a:lnTo>
                  <a:pt x="22578" y="25804"/>
                </a:lnTo>
                <a:lnTo>
                  <a:pt x="26610" y="20966"/>
                </a:lnTo>
                <a:lnTo>
                  <a:pt x="27014" y="13305"/>
                </a:lnTo>
                <a:lnTo>
                  <a:pt x="24998" y="4838"/>
                </a:lnTo>
                <a:lnTo>
                  <a:pt x="19756" y="0"/>
                </a:lnTo>
                <a:close/>
              </a:path>
            </a:pathLst>
          </a:custGeom>
          <a:solidFill>
            <a:srgbClr val="000A38">
              <a:alpha val="35998"/>
            </a:srgbClr>
          </a:solidFill>
        </p:spPr>
        <p:txBody>
          <a:bodyPr wrap="square" lIns="0" tIns="0" rIns="0" bIns="0" rtlCol="0"/>
          <a:lstStyle/>
          <a:p>
            <a:endParaRPr/>
          </a:p>
        </p:txBody>
      </p:sp>
      <p:sp>
        <p:nvSpPr>
          <p:cNvPr id="1093" name="object 1093"/>
          <p:cNvSpPr/>
          <p:nvPr/>
        </p:nvSpPr>
        <p:spPr>
          <a:xfrm>
            <a:off x="8684329" y="1310446"/>
            <a:ext cx="27940" cy="26034"/>
          </a:xfrm>
          <a:custGeom>
            <a:avLst/>
            <a:gdLst/>
            <a:ahLst/>
            <a:cxnLst/>
            <a:rect l="l" t="t" r="r" b="b"/>
            <a:pathLst>
              <a:path w="27940" h="26034">
                <a:moveTo>
                  <a:pt x="20160" y="0"/>
                </a:moveTo>
                <a:lnTo>
                  <a:pt x="13305" y="403"/>
                </a:lnTo>
                <a:lnTo>
                  <a:pt x="5241" y="806"/>
                </a:lnTo>
                <a:lnTo>
                  <a:pt x="0" y="5644"/>
                </a:lnTo>
                <a:lnTo>
                  <a:pt x="805" y="13708"/>
                </a:lnTo>
                <a:lnTo>
                  <a:pt x="2015" y="21772"/>
                </a:lnTo>
                <a:lnTo>
                  <a:pt x="7661" y="25804"/>
                </a:lnTo>
                <a:lnTo>
                  <a:pt x="15321" y="25804"/>
                </a:lnTo>
                <a:lnTo>
                  <a:pt x="22981" y="22982"/>
                </a:lnTo>
                <a:lnTo>
                  <a:pt x="27417" y="18143"/>
                </a:lnTo>
                <a:lnTo>
                  <a:pt x="25804" y="10079"/>
                </a:lnTo>
                <a:lnTo>
                  <a:pt x="24594" y="3628"/>
                </a:lnTo>
                <a:lnTo>
                  <a:pt x="20160" y="0"/>
                </a:lnTo>
                <a:close/>
              </a:path>
            </a:pathLst>
          </a:custGeom>
          <a:solidFill>
            <a:srgbClr val="000A38">
              <a:alpha val="35998"/>
            </a:srgbClr>
          </a:solidFill>
        </p:spPr>
        <p:txBody>
          <a:bodyPr wrap="square" lIns="0" tIns="0" rIns="0" bIns="0" rtlCol="0"/>
          <a:lstStyle/>
          <a:p>
            <a:endParaRPr/>
          </a:p>
        </p:txBody>
      </p:sp>
      <p:sp>
        <p:nvSpPr>
          <p:cNvPr id="1094" name="object 1094"/>
          <p:cNvSpPr/>
          <p:nvPr/>
        </p:nvSpPr>
        <p:spPr>
          <a:xfrm>
            <a:off x="3319005" y="1090704"/>
            <a:ext cx="27940" cy="29209"/>
          </a:xfrm>
          <a:custGeom>
            <a:avLst/>
            <a:gdLst/>
            <a:ahLst/>
            <a:cxnLst/>
            <a:rect l="l" t="t" r="r" b="b"/>
            <a:pathLst>
              <a:path w="27939" h="29209">
                <a:moveTo>
                  <a:pt x="6451" y="0"/>
                </a:moveTo>
                <a:lnTo>
                  <a:pt x="806" y="5644"/>
                </a:lnTo>
                <a:lnTo>
                  <a:pt x="403" y="15321"/>
                </a:lnTo>
                <a:lnTo>
                  <a:pt x="0" y="23385"/>
                </a:lnTo>
                <a:lnTo>
                  <a:pt x="4838" y="28223"/>
                </a:lnTo>
                <a:lnTo>
                  <a:pt x="12902" y="28223"/>
                </a:lnTo>
                <a:lnTo>
                  <a:pt x="20562" y="28626"/>
                </a:lnTo>
                <a:lnTo>
                  <a:pt x="25401" y="24191"/>
                </a:lnTo>
                <a:lnTo>
                  <a:pt x="27417" y="16530"/>
                </a:lnTo>
                <a:lnTo>
                  <a:pt x="27417" y="8467"/>
                </a:lnTo>
                <a:lnTo>
                  <a:pt x="23385" y="2822"/>
                </a:lnTo>
                <a:lnTo>
                  <a:pt x="6451" y="0"/>
                </a:lnTo>
                <a:close/>
              </a:path>
            </a:pathLst>
          </a:custGeom>
          <a:solidFill>
            <a:srgbClr val="000A38">
              <a:alpha val="35998"/>
            </a:srgbClr>
          </a:solidFill>
        </p:spPr>
        <p:txBody>
          <a:bodyPr wrap="square" lIns="0" tIns="0" rIns="0" bIns="0" rtlCol="0"/>
          <a:lstStyle/>
          <a:p>
            <a:endParaRPr/>
          </a:p>
        </p:txBody>
      </p:sp>
      <p:sp>
        <p:nvSpPr>
          <p:cNvPr id="1095" name="object 1095"/>
          <p:cNvSpPr/>
          <p:nvPr/>
        </p:nvSpPr>
        <p:spPr>
          <a:xfrm>
            <a:off x="0" y="1089091"/>
            <a:ext cx="24130" cy="27940"/>
          </a:xfrm>
          <a:custGeom>
            <a:avLst/>
            <a:gdLst/>
            <a:ahLst/>
            <a:cxnLst/>
            <a:rect l="l" t="t" r="r" b="b"/>
            <a:pathLst>
              <a:path w="24130" h="27940">
                <a:moveTo>
                  <a:pt x="11187" y="0"/>
                </a:moveTo>
                <a:lnTo>
                  <a:pt x="704" y="806"/>
                </a:lnTo>
                <a:lnTo>
                  <a:pt x="0" y="1511"/>
                </a:lnTo>
                <a:lnTo>
                  <a:pt x="0" y="25714"/>
                </a:lnTo>
                <a:lnTo>
                  <a:pt x="704" y="26611"/>
                </a:lnTo>
                <a:lnTo>
                  <a:pt x="17639" y="27417"/>
                </a:lnTo>
                <a:lnTo>
                  <a:pt x="23687" y="21369"/>
                </a:lnTo>
                <a:lnTo>
                  <a:pt x="22880" y="11692"/>
                </a:lnTo>
                <a:lnTo>
                  <a:pt x="22477" y="4031"/>
                </a:lnTo>
                <a:lnTo>
                  <a:pt x="16023" y="806"/>
                </a:lnTo>
                <a:lnTo>
                  <a:pt x="11187" y="0"/>
                </a:lnTo>
                <a:close/>
              </a:path>
            </a:pathLst>
          </a:custGeom>
          <a:solidFill>
            <a:srgbClr val="000A38">
              <a:alpha val="35998"/>
            </a:srgbClr>
          </a:solidFill>
        </p:spPr>
        <p:txBody>
          <a:bodyPr wrap="square" lIns="0" tIns="0" rIns="0" bIns="0" rtlCol="0"/>
          <a:lstStyle/>
          <a:p>
            <a:endParaRPr/>
          </a:p>
        </p:txBody>
      </p:sp>
      <p:sp>
        <p:nvSpPr>
          <p:cNvPr id="1096" name="object 1096"/>
          <p:cNvSpPr/>
          <p:nvPr/>
        </p:nvSpPr>
        <p:spPr>
          <a:xfrm>
            <a:off x="15326977" y="1316897"/>
            <a:ext cx="27940" cy="27940"/>
          </a:xfrm>
          <a:custGeom>
            <a:avLst/>
            <a:gdLst/>
            <a:ahLst/>
            <a:cxnLst/>
            <a:rect l="l" t="t" r="r" b="b"/>
            <a:pathLst>
              <a:path w="27940" h="27940">
                <a:moveTo>
                  <a:pt x="6047" y="0"/>
                </a:moveTo>
                <a:lnTo>
                  <a:pt x="805" y="4031"/>
                </a:lnTo>
                <a:lnTo>
                  <a:pt x="403" y="12095"/>
                </a:lnTo>
                <a:lnTo>
                  <a:pt x="0" y="21369"/>
                </a:lnTo>
                <a:lnTo>
                  <a:pt x="4838" y="27820"/>
                </a:lnTo>
                <a:lnTo>
                  <a:pt x="14918" y="27013"/>
                </a:lnTo>
                <a:lnTo>
                  <a:pt x="22578" y="26610"/>
                </a:lnTo>
                <a:lnTo>
                  <a:pt x="26610" y="21369"/>
                </a:lnTo>
                <a:lnTo>
                  <a:pt x="27417" y="13305"/>
                </a:lnTo>
                <a:lnTo>
                  <a:pt x="26610" y="5241"/>
                </a:lnTo>
                <a:lnTo>
                  <a:pt x="21772" y="806"/>
                </a:lnTo>
                <a:lnTo>
                  <a:pt x="6047" y="0"/>
                </a:lnTo>
                <a:close/>
              </a:path>
            </a:pathLst>
          </a:custGeom>
          <a:solidFill>
            <a:srgbClr val="000A38">
              <a:alpha val="35998"/>
            </a:srgbClr>
          </a:solidFill>
        </p:spPr>
        <p:txBody>
          <a:bodyPr wrap="square" lIns="0" tIns="0" rIns="0" bIns="0" rtlCol="0"/>
          <a:lstStyle/>
          <a:p>
            <a:endParaRPr/>
          </a:p>
        </p:txBody>
      </p:sp>
      <p:sp>
        <p:nvSpPr>
          <p:cNvPr id="1097" name="object 1097"/>
          <p:cNvSpPr/>
          <p:nvPr/>
        </p:nvSpPr>
        <p:spPr>
          <a:xfrm>
            <a:off x="10784575" y="1320929"/>
            <a:ext cx="26670" cy="26034"/>
          </a:xfrm>
          <a:custGeom>
            <a:avLst/>
            <a:gdLst/>
            <a:ahLst/>
            <a:cxnLst/>
            <a:rect l="l" t="t" r="r" b="b"/>
            <a:pathLst>
              <a:path w="26670" h="26034">
                <a:moveTo>
                  <a:pt x="12499" y="0"/>
                </a:moveTo>
                <a:lnTo>
                  <a:pt x="4435" y="2419"/>
                </a:lnTo>
                <a:lnTo>
                  <a:pt x="0" y="7257"/>
                </a:lnTo>
                <a:lnTo>
                  <a:pt x="1209" y="15321"/>
                </a:lnTo>
                <a:lnTo>
                  <a:pt x="2015" y="21772"/>
                </a:lnTo>
                <a:lnTo>
                  <a:pt x="6451" y="25804"/>
                </a:lnTo>
                <a:lnTo>
                  <a:pt x="13305" y="25401"/>
                </a:lnTo>
                <a:lnTo>
                  <a:pt x="21369" y="24998"/>
                </a:lnTo>
                <a:lnTo>
                  <a:pt x="26611" y="20563"/>
                </a:lnTo>
                <a:lnTo>
                  <a:pt x="25804" y="4435"/>
                </a:lnTo>
                <a:lnTo>
                  <a:pt x="20160" y="403"/>
                </a:lnTo>
                <a:lnTo>
                  <a:pt x="12499" y="0"/>
                </a:lnTo>
                <a:close/>
              </a:path>
            </a:pathLst>
          </a:custGeom>
          <a:solidFill>
            <a:srgbClr val="000A38">
              <a:alpha val="35998"/>
            </a:srgbClr>
          </a:solidFill>
        </p:spPr>
        <p:txBody>
          <a:bodyPr wrap="square" lIns="0" tIns="0" rIns="0" bIns="0" rtlCol="0"/>
          <a:lstStyle/>
          <a:p>
            <a:endParaRPr/>
          </a:p>
        </p:txBody>
      </p:sp>
      <p:sp>
        <p:nvSpPr>
          <p:cNvPr id="1098" name="object 1098"/>
          <p:cNvSpPr/>
          <p:nvPr/>
        </p:nvSpPr>
        <p:spPr>
          <a:xfrm>
            <a:off x="7464662" y="1318106"/>
            <a:ext cx="26670" cy="26670"/>
          </a:xfrm>
          <a:custGeom>
            <a:avLst/>
            <a:gdLst/>
            <a:ahLst/>
            <a:cxnLst/>
            <a:rect l="l" t="t" r="r" b="b"/>
            <a:pathLst>
              <a:path w="26670" h="26669">
                <a:moveTo>
                  <a:pt x="22175" y="0"/>
                </a:moveTo>
                <a:lnTo>
                  <a:pt x="6854" y="0"/>
                </a:lnTo>
                <a:lnTo>
                  <a:pt x="2418" y="4435"/>
                </a:lnTo>
                <a:lnTo>
                  <a:pt x="1209" y="10079"/>
                </a:lnTo>
                <a:lnTo>
                  <a:pt x="0" y="17740"/>
                </a:lnTo>
                <a:lnTo>
                  <a:pt x="4838" y="23788"/>
                </a:lnTo>
                <a:lnTo>
                  <a:pt x="12499" y="24997"/>
                </a:lnTo>
                <a:lnTo>
                  <a:pt x="20965" y="26207"/>
                </a:lnTo>
                <a:lnTo>
                  <a:pt x="25400" y="20966"/>
                </a:lnTo>
                <a:lnTo>
                  <a:pt x="26610" y="12902"/>
                </a:lnTo>
                <a:lnTo>
                  <a:pt x="26207" y="4838"/>
                </a:lnTo>
                <a:lnTo>
                  <a:pt x="22175" y="0"/>
                </a:lnTo>
                <a:close/>
              </a:path>
            </a:pathLst>
          </a:custGeom>
          <a:solidFill>
            <a:srgbClr val="000A38">
              <a:alpha val="35998"/>
            </a:srgbClr>
          </a:solidFill>
        </p:spPr>
        <p:txBody>
          <a:bodyPr wrap="square" lIns="0" tIns="0" rIns="0" bIns="0" rtlCol="0"/>
          <a:lstStyle/>
          <a:p>
            <a:endParaRPr/>
          </a:p>
        </p:txBody>
      </p:sp>
      <p:sp>
        <p:nvSpPr>
          <p:cNvPr id="1099" name="object 1099"/>
          <p:cNvSpPr/>
          <p:nvPr/>
        </p:nvSpPr>
        <p:spPr>
          <a:xfrm>
            <a:off x="6246205" y="1320929"/>
            <a:ext cx="25400" cy="26670"/>
          </a:xfrm>
          <a:custGeom>
            <a:avLst/>
            <a:gdLst/>
            <a:ahLst/>
            <a:cxnLst/>
            <a:rect l="l" t="t" r="r" b="b"/>
            <a:pathLst>
              <a:path w="25400" h="26669">
                <a:moveTo>
                  <a:pt x="6047" y="0"/>
                </a:moveTo>
                <a:lnTo>
                  <a:pt x="806" y="5241"/>
                </a:lnTo>
                <a:lnTo>
                  <a:pt x="403" y="12902"/>
                </a:lnTo>
                <a:lnTo>
                  <a:pt x="0" y="19353"/>
                </a:lnTo>
                <a:lnTo>
                  <a:pt x="4435" y="23788"/>
                </a:lnTo>
                <a:lnTo>
                  <a:pt x="18546" y="26611"/>
                </a:lnTo>
                <a:lnTo>
                  <a:pt x="23788" y="22982"/>
                </a:lnTo>
                <a:lnTo>
                  <a:pt x="25401" y="14514"/>
                </a:lnTo>
                <a:lnTo>
                  <a:pt x="25401" y="6451"/>
                </a:lnTo>
                <a:lnTo>
                  <a:pt x="21772" y="806"/>
                </a:lnTo>
                <a:lnTo>
                  <a:pt x="6047" y="0"/>
                </a:lnTo>
                <a:close/>
              </a:path>
            </a:pathLst>
          </a:custGeom>
          <a:solidFill>
            <a:srgbClr val="000A38">
              <a:alpha val="35998"/>
            </a:srgbClr>
          </a:solidFill>
        </p:spPr>
        <p:txBody>
          <a:bodyPr wrap="square" lIns="0" tIns="0" rIns="0" bIns="0" rtlCol="0"/>
          <a:lstStyle/>
          <a:p>
            <a:endParaRPr/>
          </a:p>
        </p:txBody>
      </p:sp>
      <p:sp>
        <p:nvSpPr>
          <p:cNvPr id="1100" name="object 1100"/>
          <p:cNvSpPr/>
          <p:nvPr/>
        </p:nvSpPr>
        <p:spPr>
          <a:xfrm>
            <a:off x="17425209" y="1326573"/>
            <a:ext cx="29209" cy="29209"/>
          </a:xfrm>
          <a:custGeom>
            <a:avLst/>
            <a:gdLst/>
            <a:ahLst/>
            <a:cxnLst/>
            <a:rect l="l" t="t" r="r" b="b"/>
            <a:pathLst>
              <a:path w="29209" h="29209">
                <a:moveTo>
                  <a:pt x="22579" y="0"/>
                </a:moveTo>
                <a:lnTo>
                  <a:pt x="14515" y="806"/>
                </a:lnTo>
                <a:lnTo>
                  <a:pt x="5242" y="1612"/>
                </a:lnTo>
                <a:lnTo>
                  <a:pt x="0" y="8063"/>
                </a:lnTo>
                <a:lnTo>
                  <a:pt x="1612" y="17337"/>
                </a:lnTo>
                <a:lnTo>
                  <a:pt x="2821" y="24997"/>
                </a:lnTo>
                <a:lnTo>
                  <a:pt x="9676" y="28626"/>
                </a:lnTo>
                <a:lnTo>
                  <a:pt x="17336" y="27417"/>
                </a:lnTo>
                <a:lnTo>
                  <a:pt x="25400" y="26610"/>
                </a:lnTo>
                <a:lnTo>
                  <a:pt x="29028" y="20966"/>
                </a:lnTo>
                <a:lnTo>
                  <a:pt x="28223" y="12902"/>
                </a:lnTo>
                <a:lnTo>
                  <a:pt x="26611" y="5241"/>
                </a:lnTo>
                <a:lnTo>
                  <a:pt x="22579" y="0"/>
                </a:lnTo>
                <a:close/>
              </a:path>
            </a:pathLst>
          </a:custGeom>
          <a:solidFill>
            <a:srgbClr val="000A38">
              <a:alpha val="35998"/>
            </a:srgbClr>
          </a:solidFill>
        </p:spPr>
        <p:txBody>
          <a:bodyPr wrap="square" lIns="0" tIns="0" rIns="0" bIns="0" rtlCol="0"/>
          <a:lstStyle/>
          <a:p>
            <a:endParaRPr/>
          </a:p>
        </p:txBody>
      </p:sp>
      <p:sp>
        <p:nvSpPr>
          <p:cNvPr id="1101" name="object 1101"/>
          <p:cNvSpPr/>
          <p:nvPr/>
        </p:nvSpPr>
        <p:spPr>
          <a:xfrm>
            <a:off x="14108117" y="1324557"/>
            <a:ext cx="27940" cy="27940"/>
          </a:xfrm>
          <a:custGeom>
            <a:avLst/>
            <a:gdLst/>
            <a:ahLst/>
            <a:cxnLst/>
            <a:rect l="l" t="t" r="r" b="b"/>
            <a:pathLst>
              <a:path w="27940" h="27940">
                <a:moveTo>
                  <a:pt x="21369" y="0"/>
                </a:moveTo>
                <a:lnTo>
                  <a:pt x="5241" y="0"/>
                </a:lnTo>
                <a:lnTo>
                  <a:pt x="0" y="4031"/>
                </a:lnTo>
                <a:lnTo>
                  <a:pt x="0" y="21369"/>
                </a:lnTo>
                <a:lnTo>
                  <a:pt x="4838" y="27417"/>
                </a:lnTo>
                <a:lnTo>
                  <a:pt x="14918" y="26610"/>
                </a:lnTo>
                <a:lnTo>
                  <a:pt x="22579" y="25804"/>
                </a:lnTo>
                <a:lnTo>
                  <a:pt x="25401" y="19353"/>
                </a:lnTo>
                <a:lnTo>
                  <a:pt x="27417" y="14514"/>
                </a:lnTo>
                <a:lnTo>
                  <a:pt x="25804" y="4435"/>
                </a:lnTo>
                <a:lnTo>
                  <a:pt x="21369" y="0"/>
                </a:lnTo>
                <a:close/>
              </a:path>
            </a:pathLst>
          </a:custGeom>
          <a:solidFill>
            <a:srgbClr val="000A38">
              <a:alpha val="35998"/>
            </a:srgbClr>
          </a:solidFill>
        </p:spPr>
        <p:txBody>
          <a:bodyPr wrap="square" lIns="0" tIns="0" rIns="0" bIns="0" rtlCol="0"/>
          <a:lstStyle/>
          <a:p>
            <a:endParaRPr/>
          </a:p>
        </p:txBody>
      </p:sp>
      <p:sp>
        <p:nvSpPr>
          <p:cNvPr id="1102" name="object 1102"/>
          <p:cNvSpPr/>
          <p:nvPr/>
        </p:nvSpPr>
        <p:spPr>
          <a:xfrm>
            <a:off x="12888046" y="1328186"/>
            <a:ext cx="26670" cy="26034"/>
          </a:xfrm>
          <a:custGeom>
            <a:avLst/>
            <a:gdLst/>
            <a:ahLst/>
            <a:cxnLst/>
            <a:rect l="l" t="t" r="r" b="b"/>
            <a:pathLst>
              <a:path w="26670" h="26034">
                <a:moveTo>
                  <a:pt x="12499" y="0"/>
                </a:moveTo>
                <a:lnTo>
                  <a:pt x="4435" y="2419"/>
                </a:lnTo>
                <a:lnTo>
                  <a:pt x="0" y="7257"/>
                </a:lnTo>
                <a:lnTo>
                  <a:pt x="1209" y="15321"/>
                </a:lnTo>
                <a:lnTo>
                  <a:pt x="2015" y="21772"/>
                </a:lnTo>
                <a:lnTo>
                  <a:pt x="6451" y="25804"/>
                </a:lnTo>
                <a:lnTo>
                  <a:pt x="13305" y="25401"/>
                </a:lnTo>
                <a:lnTo>
                  <a:pt x="21369" y="24998"/>
                </a:lnTo>
                <a:lnTo>
                  <a:pt x="26611" y="20563"/>
                </a:lnTo>
                <a:lnTo>
                  <a:pt x="25805" y="4435"/>
                </a:lnTo>
                <a:lnTo>
                  <a:pt x="20160" y="403"/>
                </a:lnTo>
                <a:lnTo>
                  <a:pt x="12499" y="0"/>
                </a:lnTo>
                <a:close/>
              </a:path>
            </a:pathLst>
          </a:custGeom>
          <a:solidFill>
            <a:srgbClr val="000A38">
              <a:alpha val="35998"/>
            </a:srgbClr>
          </a:solidFill>
        </p:spPr>
        <p:txBody>
          <a:bodyPr wrap="square" lIns="0" tIns="0" rIns="0" bIns="0" rtlCol="0"/>
          <a:lstStyle/>
          <a:p>
            <a:endParaRPr/>
          </a:p>
        </p:txBody>
      </p:sp>
      <p:sp>
        <p:nvSpPr>
          <p:cNvPr id="1103" name="object 1103"/>
          <p:cNvSpPr/>
          <p:nvPr/>
        </p:nvSpPr>
        <p:spPr>
          <a:xfrm>
            <a:off x="9566522" y="1324557"/>
            <a:ext cx="25400" cy="26034"/>
          </a:xfrm>
          <a:custGeom>
            <a:avLst/>
            <a:gdLst/>
            <a:ahLst/>
            <a:cxnLst/>
            <a:rect l="l" t="t" r="r" b="b"/>
            <a:pathLst>
              <a:path w="25400" h="26034">
                <a:moveTo>
                  <a:pt x="18950" y="0"/>
                </a:moveTo>
                <a:lnTo>
                  <a:pt x="10886" y="806"/>
                </a:lnTo>
                <a:lnTo>
                  <a:pt x="4434" y="1612"/>
                </a:lnTo>
                <a:lnTo>
                  <a:pt x="402" y="5644"/>
                </a:lnTo>
                <a:lnTo>
                  <a:pt x="0" y="12095"/>
                </a:lnTo>
                <a:lnTo>
                  <a:pt x="0" y="20159"/>
                </a:lnTo>
                <a:lnTo>
                  <a:pt x="4435" y="25804"/>
                </a:lnTo>
                <a:lnTo>
                  <a:pt x="20159" y="25804"/>
                </a:lnTo>
                <a:lnTo>
                  <a:pt x="24595" y="20159"/>
                </a:lnTo>
                <a:lnTo>
                  <a:pt x="25401" y="12498"/>
                </a:lnTo>
                <a:lnTo>
                  <a:pt x="23788" y="4435"/>
                </a:lnTo>
                <a:lnTo>
                  <a:pt x="18950" y="0"/>
                </a:lnTo>
                <a:close/>
              </a:path>
            </a:pathLst>
          </a:custGeom>
          <a:solidFill>
            <a:srgbClr val="000A38">
              <a:alpha val="35998"/>
            </a:srgbClr>
          </a:solidFill>
        </p:spPr>
        <p:txBody>
          <a:bodyPr wrap="square" lIns="0" tIns="0" rIns="0" bIns="0" rtlCol="0"/>
          <a:lstStyle/>
          <a:p>
            <a:endParaRPr/>
          </a:p>
        </p:txBody>
      </p:sp>
      <p:sp>
        <p:nvSpPr>
          <p:cNvPr id="1104" name="object 1104"/>
          <p:cNvSpPr/>
          <p:nvPr/>
        </p:nvSpPr>
        <p:spPr>
          <a:xfrm>
            <a:off x="16207154" y="1331009"/>
            <a:ext cx="27940" cy="28575"/>
          </a:xfrm>
          <a:custGeom>
            <a:avLst/>
            <a:gdLst/>
            <a:ahLst/>
            <a:cxnLst/>
            <a:rect l="l" t="t" r="r" b="b"/>
            <a:pathLst>
              <a:path w="27940" h="28575">
                <a:moveTo>
                  <a:pt x="21772" y="0"/>
                </a:moveTo>
                <a:lnTo>
                  <a:pt x="5644" y="806"/>
                </a:lnTo>
                <a:lnTo>
                  <a:pt x="0" y="5241"/>
                </a:lnTo>
                <a:lnTo>
                  <a:pt x="401" y="13305"/>
                </a:lnTo>
                <a:lnTo>
                  <a:pt x="401" y="22981"/>
                </a:lnTo>
                <a:lnTo>
                  <a:pt x="6853" y="28223"/>
                </a:lnTo>
                <a:lnTo>
                  <a:pt x="16125" y="27013"/>
                </a:lnTo>
                <a:lnTo>
                  <a:pt x="23384" y="26610"/>
                </a:lnTo>
                <a:lnTo>
                  <a:pt x="27014" y="20159"/>
                </a:lnTo>
                <a:lnTo>
                  <a:pt x="27416" y="12902"/>
                </a:lnTo>
                <a:lnTo>
                  <a:pt x="26207" y="4031"/>
                </a:lnTo>
                <a:lnTo>
                  <a:pt x="21772" y="0"/>
                </a:lnTo>
                <a:close/>
              </a:path>
            </a:pathLst>
          </a:custGeom>
          <a:solidFill>
            <a:srgbClr val="000A38">
              <a:alpha val="35998"/>
            </a:srgbClr>
          </a:solidFill>
        </p:spPr>
        <p:txBody>
          <a:bodyPr wrap="square" lIns="0" tIns="0" rIns="0" bIns="0" rtlCol="0"/>
          <a:lstStyle/>
          <a:p>
            <a:endParaRPr/>
          </a:p>
        </p:txBody>
      </p:sp>
      <p:sp>
        <p:nvSpPr>
          <p:cNvPr id="1105" name="object 1105"/>
          <p:cNvSpPr/>
          <p:nvPr/>
        </p:nvSpPr>
        <p:spPr>
          <a:xfrm>
            <a:off x="11669186" y="1335040"/>
            <a:ext cx="26670" cy="25400"/>
          </a:xfrm>
          <a:custGeom>
            <a:avLst/>
            <a:gdLst/>
            <a:ahLst/>
            <a:cxnLst/>
            <a:rect l="l" t="t" r="r" b="b"/>
            <a:pathLst>
              <a:path w="26670" h="25400">
                <a:moveTo>
                  <a:pt x="12499" y="0"/>
                </a:moveTo>
                <a:lnTo>
                  <a:pt x="4435" y="2015"/>
                </a:lnTo>
                <a:lnTo>
                  <a:pt x="0" y="6854"/>
                </a:lnTo>
                <a:lnTo>
                  <a:pt x="807" y="14918"/>
                </a:lnTo>
                <a:lnTo>
                  <a:pt x="1613" y="21369"/>
                </a:lnTo>
                <a:lnTo>
                  <a:pt x="5645" y="25401"/>
                </a:lnTo>
                <a:lnTo>
                  <a:pt x="20563" y="25401"/>
                </a:lnTo>
                <a:lnTo>
                  <a:pt x="26207" y="20966"/>
                </a:lnTo>
                <a:lnTo>
                  <a:pt x="25804" y="12902"/>
                </a:lnTo>
                <a:lnTo>
                  <a:pt x="25804" y="5241"/>
                </a:lnTo>
                <a:lnTo>
                  <a:pt x="20159" y="806"/>
                </a:lnTo>
                <a:lnTo>
                  <a:pt x="12499" y="0"/>
                </a:lnTo>
                <a:close/>
              </a:path>
            </a:pathLst>
          </a:custGeom>
          <a:solidFill>
            <a:srgbClr val="000A38">
              <a:alpha val="35998"/>
            </a:srgbClr>
          </a:solidFill>
        </p:spPr>
        <p:txBody>
          <a:bodyPr wrap="square" lIns="0" tIns="0" rIns="0" bIns="0" rtlCol="0"/>
          <a:lstStyle/>
          <a:p>
            <a:endParaRPr/>
          </a:p>
        </p:txBody>
      </p:sp>
      <p:sp>
        <p:nvSpPr>
          <p:cNvPr id="1106" name="object 1106"/>
          <p:cNvSpPr/>
          <p:nvPr/>
        </p:nvSpPr>
        <p:spPr>
          <a:xfrm>
            <a:off x="8346048" y="1331815"/>
            <a:ext cx="26670" cy="26670"/>
          </a:xfrm>
          <a:custGeom>
            <a:avLst/>
            <a:gdLst/>
            <a:ahLst/>
            <a:cxnLst/>
            <a:rect l="l" t="t" r="r" b="b"/>
            <a:pathLst>
              <a:path w="26670" h="26669">
                <a:moveTo>
                  <a:pt x="20966" y="0"/>
                </a:moveTo>
                <a:lnTo>
                  <a:pt x="12498" y="403"/>
                </a:lnTo>
                <a:lnTo>
                  <a:pt x="5644" y="403"/>
                </a:lnTo>
                <a:lnTo>
                  <a:pt x="1612" y="4838"/>
                </a:lnTo>
                <a:lnTo>
                  <a:pt x="806" y="10886"/>
                </a:lnTo>
                <a:lnTo>
                  <a:pt x="0" y="18949"/>
                </a:lnTo>
                <a:lnTo>
                  <a:pt x="4434" y="24594"/>
                </a:lnTo>
                <a:lnTo>
                  <a:pt x="12095" y="25401"/>
                </a:lnTo>
                <a:lnTo>
                  <a:pt x="20966" y="26610"/>
                </a:lnTo>
                <a:lnTo>
                  <a:pt x="26610" y="14514"/>
                </a:lnTo>
                <a:lnTo>
                  <a:pt x="24998" y="4838"/>
                </a:lnTo>
                <a:lnTo>
                  <a:pt x="20966" y="0"/>
                </a:lnTo>
                <a:close/>
              </a:path>
            </a:pathLst>
          </a:custGeom>
          <a:solidFill>
            <a:srgbClr val="000A38">
              <a:alpha val="35998"/>
            </a:srgbClr>
          </a:solidFill>
        </p:spPr>
        <p:txBody>
          <a:bodyPr wrap="square" lIns="0" tIns="0" rIns="0" bIns="0" rtlCol="0"/>
          <a:lstStyle/>
          <a:p>
            <a:endParaRPr/>
          </a:p>
        </p:txBody>
      </p:sp>
      <p:sp>
        <p:nvSpPr>
          <p:cNvPr id="1107" name="object 1107"/>
          <p:cNvSpPr/>
          <p:nvPr/>
        </p:nvSpPr>
        <p:spPr>
          <a:xfrm>
            <a:off x="14987488" y="1338266"/>
            <a:ext cx="27940" cy="27940"/>
          </a:xfrm>
          <a:custGeom>
            <a:avLst/>
            <a:gdLst/>
            <a:ahLst/>
            <a:cxnLst/>
            <a:rect l="l" t="t" r="r" b="b"/>
            <a:pathLst>
              <a:path w="27940" h="27940">
                <a:moveTo>
                  <a:pt x="21772" y="0"/>
                </a:moveTo>
                <a:lnTo>
                  <a:pt x="5241" y="1612"/>
                </a:lnTo>
                <a:lnTo>
                  <a:pt x="0" y="6451"/>
                </a:lnTo>
                <a:lnTo>
                  <a:pt x="1612" y="22578"/>
                </a:lnTo>
                <a:lnTo>
                  <a:pt x="6854" y="27417"/>
                </a:lnTo>
                <a:lnTo>
                  <a:pt x="23385" y="26610"/>
                </a:lnTo>
                <a:lnTo>
                  <a:pt x="27014" y="20966"/>
                </a:lnTo>
                <a:lnTo>
                  <a:pt x="27417" y="12902"/>
                </a:lnTo>
                <a:lnTo>
                  <a:pt x="26611" y="4031"/>
                </a:lnTo>
                <a:lnTo>
                  <a:pt x="21772" y="0"/>
                </a:lnTo>
                <a:close/>
              </a:path>
            </a:pathLst>
          </a:custGeom>
          <a:solidFill>
            <a:srgbClr val="000A38">
              <a:alpha val="35998"/>
            </a:srgbClr>
          </a:solidFill>
        </p:spPr>
        <p:txBody>
          <a:bodyPr wrap="square" lIns="0" tIns="0" rIns="0" bIns="0" rtlCol="0"/>
          <a:lstStyle/>
          <a:p>
            <a:endParaRPr/>
          </a:p>
        </p:txBody>
      </p:sp>
      <p:sp>
        <p:nvSpPr>
          <p:cNvPr id="1108" name="object 1108"/>
          <p:cNvSpPr/>
          <p:nvPr/>
        </p:nvSpPr>
        <p:spPr>
          <a:xfrm>
            <a:off x="13768224" y="1341088"/>
            <a:ext cx="27305" cy="26670"/>
          </a:xfrm>
          <a:custGeom>
            <a:avLst/>
            <a:gdLst/>
            <a:ahLst/>
            <a:cxnLst/>
            <a:rect l="l" t="t" r="r" b="b"/>
            <a:pathLst>
              <a:path w="27305" h="26669">
                <a:moveTo>
                  <a:pt x="8869" y="0"/>
                </a:moveTo>
                <a:lnTo>
                  <a:pt x="3225" y="4838"/>
                </a:lnTo>
                <a:lnTo>
                  <a:pt x="1612" y="12095"/>
                </a:lnTo>
                <a:lnTo>
                  <a:pt x="0" y="20563"/>
                </a:lnTo>
                <a:lnTo>
                  <a:pt x="4837" y="24998"/>
                </a:lnTo>
                <a:lnTo>
                  <a:pt x="13304" y="26611"/>
                </a:lnTo>
                <a:lnTo>
                  <a:pt x="21368" y="26611"/>
                </a:lnTo>
                <a:lnTo>
                  <a:pt x="26206" y="22982"/>
                </a:lnTo>
                <a:lnTo>
                  <a:pt x="26610" y="14515"/>
                </a:lnTo>
                <a:lnTo>
                  <a:pt x="27013" y="7660"/>
                </a:lnTo>
                <a:lnTo>
                  <a:pt x="22578" y="2822"/>
                </a:lnTo>
                <a:lnTo>
                  <a:pt x="16933" y="1612"/>
                </a:lnTo>
                <a:lnTo>
                  <a:pt x="8869" y="0"/>
                </a:lnTo>
                <a:close/>
              </a:path>
            </a:pathLst>
          </a:custGeom>
          <a:solidFill>
            <a:srgbClr val="000A38">
              <a:alpha val="35998"/>
            </a:srgbClr>
          </a:solidFill>
        </p:spPr>
        <p:txBody>
          <a:bodyPr wrap="square" lIns="0" tIns="0" rIns="0" bIns="0" rtlCol="0"/>
          <a:lstStyle/>
          <a:p>
            <a:endParaRPr/>
          </a:p>
        </p:txBody>
      </p:sp>
      <p:sp>
        <p:nvSpPr>
          <p:cNvPr id="1109" name="object 1109"/>
          <p:cNvSpPr/>
          <p:nvPr/>
        </p:nvSpPr>
        <p:spPr>
          <a:xfrm>
            <a:off x="10449520" y="1339476"/>
            <a:ext cx="26670" cy="25400"/>
          </a:xfrm>
          <a:custGeom>
            <a:avLst/>
            <a:gdLst/>
            <a:ahLst/>
            <a:cxnLst/>
            <a:rect l="l" t="t" r="r" b="b"/>
            <a:pathLst>
              <a:path w="26670" h="25400">
                <a:moveTo>
                  <a:pt x="12902" y="0"/>
                </a:moveTo>
                <a:lnTo>
                  <a:pt x="6047" y="0"/>
                </a:lnTo>
                <a:lnTo>
                  <a:pt x="2015" y="4031"/>
                </a:lnTo>
                <a:lnTo>
                  <a:pt x="1209" y="10483"/>
                </a:lnTo>
                <a:lnTo>
                  <a:pt x="0" y="18546"/>
                </a:lnTo>
                <a:lnTo>
                  <a:pt x="4435" y="23385"/>
                </a:lnTo>
                <a:lnTo>
                  <a:pt x="12499" y="25401"/>
                </a:lnTo>
                <a:lnTo>
                  <a:pt x="20159" y="24594"/>
                </a:lnTo>
                <a:lnTo>
                  <a:pt x="25804" y="20965"/>
                </a:lnTo>
                <a:lnTo>
                  <a:pt x="26611" y="4838"/>
                </a:lnTo>
                <a:lnTo>
                  <a:pt x="21369" y="403"/>
                </a:lnTo>
                <a:lnTo>
                  <a:pt x="12902" y="0"/>
                </a:lnTo>
                <a:close/>
              </a:path>
            </a:pathLst>
          </a:custGeom>
          <a:solidFill>
            <a:srgbClr val="000A38">
              <a:alpha val="35998"/>
            </a:srgbClr>
          </a:solidFill>
        </p:spPr>
        <p:txBody>
          <a:bodyPr wrap="square" lIns="0" tIns="0" rIns="0" bIns="0" rtlCol="0"/>
          <a:lstStyle/>
          <a:p>
            <a:endParaRPr/>
          </a:p>
        </p:txBody>
      </p:sp>
      <p:sp>
        <p:nvSpPr>
          <p:cNvPr id="1110" name="object 1110"/>
          <p:cNvSpPr/>
          <p:nvPr/>
        </p:nvSpPr>
        <p:spPr>
          <a:xfrm>
            <a:off x="17087733" y="1348749"/>
            <a:ext cx="28575" cy="27940"/>
          </a:xfrm>
          <a:custGeom>
            <a:avLst/>
            <a:gdLst/>
            <a:ahLst/>
            <a:cxnLst/>
            <a:rect l="l" t="t" r="r" b="b"/>
            <a:pathLst>
              <a:path w="28575" h="27940">
                <a:moveTo>
                  <a:pt x="22175" y="0"/>
                </a:moveTo>
                <a:lnTo>
                  <a:pt x="4031" y="0"/>
                </a:lnTo>
                <a:lnTo>
                  <a:pt x="0" y="7257"/>
                </a:lnTo>
                <a:lnTo>
                  <a:pt x="1208" y="16127"/>
                </a:lnTo>
                <a:lnTo>
                  <a:pt x="2015" y="24191"/>
                </a:lnTo>
                <a:lnTo>
                  <a:pt x="8063" y="27820"/>
                </a:lnTo>
                <a:lnTo>
                  <a:pt x="16127" y="26610"/>
                </a:lnTo>
                <a:lnTo>
                  <a:pt x="23788" y="25401"/>
                </a:lnTo>
                <a:lnTo>
                  <a:pt x="28223" y="20966"/>
                </a:lnTo>
                <a:lnTo>
                  <a:pt x="28223" y="12902"/>
                </a:lnTo>
                <a:lnTo>
                  <a:pt x="26611" y="5241"/>
                </a:lnTo>
                <a:lnTo>
                  <a:pt x="22175" y="0"/>
                </a:lnTo>
                <a:close/>
              </a:path>
            </a:pathLst>
          </a:custGeom>
          <a:solidFill>
            <a:srgbClr val="000A38">
              <a:alpha val="35998"/>
            </a:srgbClr>
          </a:solidFill>
        </p:spPr>
        <p:txBody>
          <a:bodyPr wrap="square" lIns="0" tIns="0" rIns="0" bIns="0" rtlCol="0"/>
          <a:lstStyle/>
          <a:p>
            <a:endParaRPr/>
          </a:p>
        </p:txBody>
      </p:sp>
      <p:sp>
        <p:nvSpPr>
          <p:cNvPr id="1111" name="object 1111"/>
          <p:cNvSpPr/>
          <p:nvPr/>
        </p:nvSpPr>
        <p:spPr>
          <a:xfrm>
            <a:off x="12548556" y="1349152"/>
            <a:ext cx="27305" cy="27940"/>
          </a:xfrm>
          <a:custGeom>
            <a:avLst/>
            <a:gdLst/>
            <a:ahLst/>
            <a:cxnLst/>
            <a:rect l="l" t="t" r="r" b="b"/>
            <a:pathLst>
              <a:path w="27304" h="27940">
                <a:moveTo>
                  <a:pt x="15321" y="0"/>
                </a:moveTo>
                <a:lnTo>
                  <a:pt x="5241" y="2822"/>
                </a:lnTo>
                <a:lnTo>
                  <a:pt x="0" y="8063"/>
                </a:lnTo>
                <a:lnTo>
                  <a:pt x="1613" y="15724"/>
                </a:lnTo>
                <a:lnTo>
                  <a:pt x="3225" y="22982"/>
                </a:lnTo>
                <a:lnTo>
                  <a:pt x="9273" y="27417"/>
                </a:lnTo>
                <a:lnTo>
                  <a:pt x="23788" y="23788"/>
                </a:lnTo>
                <a:lnTo>
                  <a:pt x="27013" y="19353"/>
                </a:lnTo>
                <a:lnTo>
                  <a:pt x="26611" y="12499"/>
                </a:lnTo>
                <a:lnTo>
                  <a:pt x="26611" y="3628"/>
                </a:lnTo>
                <a:lnTo>
                  <a:pt x="19756" y="2015"/>
                </a:lnTo>
                <a:lnTo>
                  <a:pt x="15321" y="0"/>
                </a:lnTo>
                <a:close/>
              </a:path>
            </a:pathLst>
          </a:custGeom>
          <a:solidFill>
            <a:srgbClr val="000A38">
              <a:alpha val="35998"/>
            </a:srgbClr>
          </a:solidFill>
        </p:spPr>
        <p:txBody>
          <a:bodyPr wrap="square" lIns="0" tIns="0" rIns="0" bIns="0" rtlCol="0"/>
          <a:lstStyle/>
          <a:p>
            <a:endParaRPr/>
          </a:p>
        </p:txBody>
      </p:sp>
      <p:sp>
        <p:nvSpPr>
          <p:cNvPr id="1112" name="object 1112"/>
          <p:cNvSpPr/>
          <p:nvPr/>
        </p:nvSpPr>
        <p:spPr>
          <a:xfrm>
            <a:off x="9231062" y="1345120"/>
            <a:ext cx="26034" cy="27940"/>
          </a:xfrm>
          <a:custGeom>
            <a:avLst/>
            <a:gdLst/>
            <a:ahLst/>
            <a:cxnLst/>
            <a:rect l="l" t="t" r="r" b="b"/>
            <a:pathLst>
              <a:path w="26034" h="27940">
                <a:moveTo>
                  <a:pt x="18143" y="0"/>
                </a:moveTo>
                <a:lnTo>
                  <a:pt x="10079" y="1612"/>
                </a:lnTo>
                <a:lnTo>
                  <a:pt x="3628" y="2822"/>
                </a:lnTo>
                <a:lnTo>
                  <a:pt x="0" y="7257"/>
                </a:lnTo>
                <a:lnTo>
                  <a:pt x="403" y="14111"/>
                </a:lnTo>
                <a:lnTo>
                  <a:pt x="807" y="22175"/>
                </a:lnTo>
                <a:lnTo>
                  <a:pt x="5645" y="27417"/>
                </a:lnTo>
                <a:lnTo>
                  <a:pt x="21772" y="25804"/>
                </a:lnTo>
                <a:lnTo>
                  <a:pt x="25401" y="19756"/>
                </a:lnTo>
                <a:lnTo>
                  <a:pt x="25804" y="12095"/>
                </a:lnTo>
                <a:lnTo>
                  <a:pt x="22982" y="4435"/>
                </a:lnTo>
                <a:lnTo>
                  <a:pt x="18143" y="0"/>
                </a:lnTo>
                <a:close/>
              </a:path>
            </a:pathLst>
          </a:custGeom>
          <a:solidFill>
            <a:srgbClr val="000A38">
              <a:alpha val="35998"/>
            </a:srgbClr>
          </a:solidFill>
        </p:spPr>
        <p:txBody>
          <a:bodyPr wrap="square" lIns="0" tIns="0" rIns="0" bIns="0" rtlCol="0"/>
          <a:lstStyle/>
          <a:p>
            <a:endParaRPr/>
          </a:p>
        </p:txBody>
      </p:sp>
      <p:sp>
        <p:nvSpPr>
          <p:cNvPr id="1113" name="object 1113"/>
          <p:cNvSpPr/>
          <p:nvPr/>
        </p:nvSpPr>
        <p:spPr>
          <a:xfrm>
            <a:off x="15868873" y="1352781"/>
            <a:ext cx="27940" cy="27940"/>
          </a:xfrm>
          <a:custGeom>
            <a:avLst/>
            <a:gdLst/>
            <a:ahLst/>
            <a:cxnLst/>
            <a:rect l="l" t="t" r="r" b="b"/>
            <a:pathLst>
              <a:path w="27940" h="27940">
                <a:moveTo>
                  <a:pt x="20965" y="0"/>
                </a:moveTo>
                <a:lnTo>
                  <a:pt x="4434" y="806"/>
                </a:lnTo>
                <a:lnTo>
                  <a:pt x="0" y="6048"/>
                </a:lnTo>
                <a:lnTo>
                  <a:pt x="1612" y="22579"/>
                </a:lnTo>
                <a:lnTo>
                  <a:pt x="6450" y="27820"/>
                </a:lnTo>
                <a:lnTo>
                  <a:pt x="22579" y="26207"/>
                </a:lnTo>
                <a:lnTo>
                  <a:pt x="27014" y="20562"/>
                </a:lnTo>
                <a:lnTo>
                  <a:pt x="27417" y="12902"/>
                </a:lnTo>
                <a:lnTo>
                  <a:pt x="25804" y="4838"/>
                </a:lnTo>
                <a:lnTo>
                  <a:pt x="20965" y="0"/>
                </a:lnTo>
                <a:close/>
              </a:path>
            </a:pathLst>
          </a:custGeom>
          <a:solidFill>
            <a:srgbClr val="000A38">
              <a:alpha val="35998"/>
            </a:srgbClr>
          </a:solidFill>
        </p:spPr>
        <p:txBody>
          <a:bodyPr wrap="square" lIns="0" tIns="0" rIns="0" bIns="0" rtlCol="0"/>
          <a:lstStyle/>
          <a:p>
            <a:endParaRPr/>
          </a:p>
        </p:txBody>
      </p:sp>
      <p:sp>
        <p:nvSpPr>
          <p:cNvPr id="1114" name="object 1114"/>
          <p:cNvSpPr/>
          <p:nvPr/>
        </p:nvSpPr>
        <p:spPr>
          <a:xfrm>
            <a:off x="11330906" y="1356813"/>
            <a:ext cx="25400" cy="26670"/>
          </a:xfrm>
          <a:custGeom>
            <a:avLst/>
            <a:gdLst/>
            <a:ahLst/>
            <a:cxnLst/>
            <a:rect l="l" t="t" r="r" b="b"/>
            <a:pathLst>
              <a:path w="25400" h="26669">
                <a:moveTo>
                  <a:pt x="21369" y="0"/>
                </a:moveTo>
                <a:lnTo>
                  <a:pt x="5241" y="0"/>
                </a:lnTo>
                <a:lnTo>
                  <a:pt x="403" y="5241"/>
                </a:lnTo>
                <a:lnTo>
                  <a:pt x="0" y="13305"/>
                </a:lnTo>
                <a:lnTo>
                  <a:pt x="0" y="19756"/>
                </a:lnTo>
                <a:lnTo>
                  <a:pt x="4435" y="24191"/>
                </a:lnTo>
                <a:lnTo>
                  <a:pt x="10483" y="24998"/>
                </a:lnTo>
                <a:lnTo>
                  <a:pt x="18547" y="26207"/>
                </a:lnTo>
                <a:lnTo>
                  <a:pt x="23788" y="22578"/>
                </a:lnTo>
                <a:lnTo>
                  <a:pt x="25401" y="13708"/>
                </a:lnTo>
                <a:lnTo>
                  <a:pt x="25401" y="6047"/>
                </a:lnTo>
                <a:lnTo>
                  <a:pt x="21369" y="0"/>
                </a:lnTo>
                <a:close/>
              </a:path>
            </a:pathLst>
          </a:custGeom>
          <a:solidFill>
            <a:srgbClr val="000A38">
              <a:alpha val="35998"/>
            </a:srgbClr>
          </a:solidFill>
        </p:spPr>
        <p:txBody>
          <a:bodyPr wrap="square" lIns="0" tIns="0" rIns="0" bIns="0" rtlCol="0"/>
          <a:lstStyle/>
          <a:p>
            <a:endParaRPr/>
          </a:p>
        </p:txBody>
      </p:sp>
      <p:sp>
        <p:nvSpPr>
          <p:cNvPr id="1115" name="object 1115"/>
          <p:cNvSpPr/>
          <p:nvPr/>
        </p:nvSpPr>
        <p:spPr>
          <a:xfrm>
            <a:off x="17972747" y="1362458"/>
            <a:ext cx="29209" cy="27940"/>
          </a:xfrm>
          <a:custGeom>
            <a:avLst/>
            <a:gdLst/>
            <a:ahLst/>
            <a:cxnLst/>
            <a:rect l="l" t="t" r="r" b="b"/>
            <a:pathLst>
              <a:path w="29209" h="27940">
                <a:moveTo>
                  <a:pt x="12095" y="0"/>
                </a:moveTo>
                <a:lnTo>
                  <a:pt x="4435" y="2419"/>
                </a:lnTo>
                <a:lnTo>
                  <a:pt x="0" y="7257"/>
                </a:lnTo>
                <a:lnTo>
                  <a:pt x="807" y="22982"/>
                </a:lnTo>
                <a:lnTo>
                  <a:pt x="5644" y="27417"/>
                </a:lnTo>
                <a:lnTo>
                  <a:pt x="13708" y="27014"/>
                </a:lnTo>
                <a:lnTo>
                  <a:pt x="23384" y="26611"/>
                </a:lnTo>
                <a:lnTo>
                  <a:pt x="28627" y="20563"/>
                </a:lnTo>
                <a:lnTo>
                  <a:pt x="27012" y="11289"/>
                </a:lnTo>
                <a:lnTo>
                  <a:pt x="25402" y="4435"/>
                </a:lnTo>
                <a:lnTo>
                  <a:pt x="19354" y="403"/>
                </a:lnTo>
                <a:lnTo>
                  <a:pt x="12095" y="0"/>
                </a:lnTo>
                <a:close/>
              </a:path>
            </a:pathLst>
          </a:custGeom>
          <a:solidFill>
            <a:srgbClr val="000A38">
              <a:alpha val="35998"/>
            </a:srgbClr>
          </a:solidFill>
        </p:spPr>
        <p:txBody>
          <a:bodyPr wrap="square" lIns="0" tIns="0" rIns="0" bIns="0" rtlCol="0"/>
          <a:lstStyle/>
          <a:p>
            <a:endParaRPr/>
          </a:p>
        </p:txBody>
      </p:sp>
      <p:sp>
        <p:nvSpPr>
          <p:cNvPr id="1116" name="object 1116"/>
          <p:cNvSpPr/>
          <p:nvPr/>
        </p:nvSpPr>
        <p:spPr>
          <a:xfrm>
            <a:off x="14649609" y="1360845"/>
            <a:ext cx="26670" cy="26670"/>
          </a:xfrm>
          <a:custGeom>
            <a:avLst/>
            <a:gdLst/>
            <a:ahLst/>
            <a:cxnLst/>
            <a:rect l="l" t="t" r="r" b="b"/>
            <a:pathLst>
              <a:path w="26669" h="26669">
                <a:moveTo>
                  <a:pt x="21772" y="0"/>
                </a:moveTo>
                <a:lnTo>
                  <a:pt x="6451" y="0"/>
                </a:lnTo>
                <a:lnTo>
                  <a:pt x="2015" y="4031"/>
                </a:lnTo>
                <a:lnTo>
                  <a:pt x="1209" y="10079"/>
                </a:lnTo>
                <a:lnTo>
                  <a:pt x="0" y="18143"/>
                </a:lnTo>
                <a:lnTo>
                  <a:pt x="4435" y="24191"/>
                </a:lnTo>
                <a:lnTo>
                  <a:pt x="12095" y="24998"/>
                </a:lnTo>
                <a:lnTo>
                  <a:pt x="20159" y="26207"/>
                </a:lnTo>
                <a:lnTo>
                  <a:pt x="24997" y="20966"/>
                </a:lnTo>
                <a:lnTo>
                  <a:pt x="26610" y="12498"/>
                </a:lnTo>
                <a:lnTo>
                  <a:pt x="25804" y="4838"/>
                </a:lnTo>
                <a:lnTo>
                  <a:pt x="21772" y="0"/>
                </a:lnTo>
                <a:close/>
              </a:path>
            </a:pathLst>
          </a:custGeom>
          <a:solidFill>
            <a:srgbClr val="000A38">
              <a:alpha val="35998"/>
            </a:srgbClr>
          </a:solidFill>
        </p:spPr>
        <p:txBody>
          <a:bodyPr wrap="square" lIns="0" tIns="0" rIns="0" bIns="0" rtlCol="0"/>
          <a:lstStyle/>
          <a:p>
            <a:endParaRPr/>
          </a:p>
        </p:txBody>
      </p:sp>
      <p:sp>
        <p:nvSpPr>
          <p:cNvPr id="1117" name="object 1117"/>
          <p:cNvSpPr/>
          <p:nvPr/>
        </p:nvSpPr>
        <p:spPr>
          <a:xfrm>
            <a:off x="13430344" y="1363667"/>
            <a:ext cx="26670" cy="25400"/>
          </a:xfrm>
          <a:custGeom>
            <a:avLst/>
            <a:gdLst/>
            <a:ahLst/>
            <a:cxnLst/>
            <a:rect l="l" t="t" r="r" b="b"/>
            <a:pathLst>
              <a:path w="26669" h="25400">
                <a:moveTo>
                  <a:pt x="12499" y="0"/>
                </a:moveTo>
                <a:lnTo>
                  <a:pt x="4435" y="2015"/>
                </a:lnTo>
                <a:lnTo>
                  <a:pt x="0" y="6854"/>
                </a:lnTo>
                <a:lnTo>
                  <a:pt x="807" y="14918"/>
                </a:lnTo>
                <a:lnTo>
                  <a:pt x="1613" y="21369"/>
                </a:lnTo>
                <a:lnTo>
                  <a:pt x="5645" y="25401"/>
                </a:lnTo>
                <a:lnTo>
                  <a:pt x="20563" y="25401"/>
                </a:lnTo>
                <a:lnTo>
                  <a:pt x="26207" y="20966"/>
                </a:lnTo>
                <a:lnTo>
                  <a:pt x="25805" y="12902"/>
                </a:lnTo>
                <a:lnTo>
                  <a:pt x="25805" y="4838"/>
                </a:lnTo>
                <a:lnTo>
                  <a:pt x="20563" y="806"/>
                </a:lnTo>
                <a:lnTo>
                  <a:pt x="12499" y="0"/>
                </a:lnTo>
                <a:close/>
              </a:path>
            </a:pathLst>
          </a:custGeom>
          <a:solidFill>
            <a:srgbClr val="000A38">
              <a:alpha val="35998"/>
            </a:srgbClr>
          </a:solidFill>
        </p:spPr>
        <p:txBody>
          <a:bodyPr wrap="square" lIns="0" tIns="0" rIns="0" bIns="0" rtlCol="0"/>
          <a:lstStyle/>
          <a:p>
            <a:endParaRPr/>
          </a:p>
        </p:txBody>
      </p:sp>
      <p:sp>
        <p:nvSpPr>
          <p:cNvPr id="1118" name="object 1118"/>
          <p:cNvSpPr/>
          <p:nvPr/>
        </p:nvSpPr>
        <p:spPr>
          <a:xfrm>
            <a:off x="10111239" y="1360442"/>
            <a:ext cx="26034" cy="26034"/>
          </a:xfrm>
          <a:custGeom>
            <a:avLst/>
            <a:gdLst/>
            <a:ahLst/>
            <a:cxnLst/>
            <a:rect l="l" t="t" r="r" b="b"/>
            <a:pathLst>
              <a:path w="26034" h="26034">
                <a:moveTo>
                  <a:pt x="6450" y="0"/>
                </a:moveTo>
                <a:lnTo>
                  <a:pt x="805" y="4435"/>
                </a:lnTo>
                <a:lnTo>
                  <a:pt x="0" y="20562"/>
                </a:lnTo>
                <a:lnTo>
                  <a:pt x="5644" y="24594"/>
                </a:lnTo>
                <a:lnTo>
                  <a:pt x="13304" y="25804"/>
                </a:lnTo>
                <a:lnTo>
                  <a:pt x="21368" y="24191"/>
                </a:lnTo>
                <a:lnTo>
                  <a:pt x="25804" y="19756"/>
                </a:lnTo>
                <a:lnTo>
                  <a:pt x="25400" y="11692"/>
                </a:lnTo>
                <a:lnTo>
                  <a:pt x="24996" y="5241"/>
                </a:lnTo>
                <a:lnTo>
                  <a:pt x="20964" y="806"/>
                </a:lnTo>
                <a:lnTo>
                  <a:pt x="14514" y="403"/>
                </a:lnTo>
                <a:lnTo>
                  <a:pt x="6450" y="0"/>
                </a:lnTo>
                <a:close/>
              </a:path>
            </a:pathLst>
          </a:custGeom>
          <a:solidFill>
            <a:srgbClr val="000A38">
              <a:alpha val="35998"/>
            </a:srgbClr>
          </a:solidFill>
        </p:spPr>
        <p:txBody>
          <a:bodyPr wrap="square" lIns="0" tIns="0" rIns="0" bIns="0" rtlCol="0"/>
          <a:lstStyle/>
          <a:p>
            <a:endParaRPr/>
          </a:p>
        </p:txBody>
      </p:sp>
      <p:sp>
        <p:nvSpPr>
          <p:cNvPr id="1119" name="object 1119"/>
          <p:cNvSpPr/>
          <p:nvPr/>
        </p:nvSpPr>
        <p:spPr>
          <a:xfrm>
            <a:off x="16753484" y="1366893"/>
            <a:ext cx="27940" cy="27940"/>
          </a:xfrm>
          <a:custGeom>
            <a:avLst/>
            <a:gdLst/>
            <a:ahLst/>
            <a:cxnLst/>
            <a:rect l="l" t="t" r="r" b="b"/>
            <a:pathLst>
              <a:path w="27940" h="27940">
                <a:moveTo>
                  <a:pt x="5644" y="0"/>
                </a:moveTo>
                <a:lnTo>
                  <a:pt x="403" y="4435"/>
                </a:lnTo>
                <a:lnTo>
                  <a:pt x="0" y="12902"/>
                </a:lnTo>
                <a:lnTo>
                  <a:pt x="0" y="20966"/>
                </a:lnTo>
                <a:lnTo>
                  <a:pt x="4435" y="25804"/>
                </a:lnTo>
                <a:lnTo>
                  <a:pt x="12499" y="27417"/>
                </a:lnTo>
                <a:lnTo>
                  <a:pt x="20563" y="27014"/>
                </a:lnTo>
                <a:lnTo>
                  <a:pt x="25804" y="22579"/>
                </a:lnTo>
                <a:lnTo>
                  <a:pt x="27418" y="6048"/>
                </a:lnTo>
                <a:lnTo>
                  <a:pt x="22175" y="1209"/>
                </a:lnTo>
                <a:lnTo>
                  <a:pt x="14111" y="806"/>
                </a:lnTo>
                <a:lnTo>
                  <a:pt x="5644" y="0"/>
                </a:lnTo>
                <a:close/>
              </a:path>
            </a:pathLst>
          </a:custGeom>
          <a:solidFill>
            <a:srgbClr val="000A38">
              <a:alpha val="35998"/>
            </a:srgbClr>
          </a:solidFill>
        </p:spPr>
        <p:txBody>
          <a:bodyPr wrap="square" lIns="0" tIns="0" rIns="0" bIns="0" rtlCol="0"/>
          <a:lstStyle/>
          <a:p>
            <a:endParaRPr/>
          </a:p>
        </p:txBody>
      </p:sp>
      <p:sp>
        <p:nvSpPr>
          <p:cNvPr id="1120" name="object 1120"/>
          <p:cNvSpPr/>
          <p:nvPr/>
        </p:nvSpPr>
        <p:spPr>
          <a:xfrm>
            <a:off x="12211081" y="1370925"/>
            <a:ext cx="26670" cy="25400"/>
          </a:xfrm>
          <a:custGeom>
            <a:avLst/>
            <a:gdLst/>
            <a:ahLst/>
            <a:cxnLst/>
            <a:rect l="l" t="t" r="r" b="b"/>
            <a:pathLst>
              <a:path w="26670" h="25400">
                <a:moveTo>
                  <a:pt x="12499" y="0"/>
                </a:moveTo>
                <a:lnTo>
                  <a:pt x="4435" y="2015"/>
                </a:lnTo>
                <a:lnTo>
                  <a:pt x="0" y="6854"/>
                </a:lnTo>
                <a:lnTo>
                  <a:pt x="807" y="14918"/>
                </a:lnTo>
                <a:lnTo>
                  <a:pt x="1613" y="21369"/>
                </a:lnTo>
                <a:lnTo>
                  <a:pt x="5645" y="25401"/>
                </a:lnTo>
                <a:lnTo>
                  <a:pt x="20563" y="25401"/>
                </a:lnTo>
                <a:lnTo>
                  <a:pt x="26207" y="20966"/>
                </a:lnTo>
                <a:lnTo>
                  <a:pt x="25804" y="12902"/>
                </a:lnTo>
                <a:lnTo>
                  <a:pt x="25804" y="4838"/>
                </a:lnTo>
                <a:lnTo>
                  <a:pt x="20159" y="806"/>
                </a:lnTo>
                <a:lnTo>
                  <a:pt x="12499" y="0"/>
                </a:lnTo>
                <a:close/>
              </a:path>
            </a:pathLst>
          </a:custGeom>
          <a:solidFill>
            <a:srgbClr val="000A38">
              <a:alpha val="35998"/>
            </a:srgbClr>
          </a:solidFill>
        </p:spPr>
        <p:txBody>
          <a:bodyPr wrap="square" lIns="0" tIns="0" rIns="0" bIns="0" rtlCol="0"/>
          <a:lstStyle/>
          <a:p>
            <a:endParaRPr/>
          </a:p>
        </p:txBody>
      </p:sp>
      <p:sp>
        <p:nvSpPr>
          <p:cNvPr id="1121" name="object 1121"/>
          <p:cNvSpPr/>
          <p:nvPr/>
        </p:nvSpPr>
        <p:spPr>
          <a:xfrm>
            <a:off x="15535026" y="1374150"/>
            <a:ext cx="26034" cy="27305"/>
          </a:xfrm>
          <a:custGeom>
            <a:avLst/>
            <a:gdLst/>
            <a:ahLst/>
            <a:cxnLst/>
            <a:rect l="l" t="t" r="r" b="b"/>
            <a:pathLst>
              <a:path w="26034" h="27305">
                <a:moveTo>
                  <a:pt x="17740" y="0"/>
                </a:moveTo>
                <a:lnTo>
                  <a:pt x="10079" y="1209"/>
                </a:lnTo>
                <a:lnTo>
                  <a:pt x="4031" y="2015"/>
                </a:lnTo>
                <a:lnTo>
                  <a:pt x="0" y="6451"/>
                </a:lnTo>
                <a:lnTo>
                  <a:pt x="0" y="22175"/>
                </a:lnTo>
                <a:lnTo>
                  <a:pt x="6450" y="24191"/>
                </a:lnTo>
                <a:lnTo>
                  <a:pt x="10482" y="27014"/>
                </a:lnTo>
                <a:lnTo>
                  <a:pt x="20966" y="24998"/>
                </a:lnTo>
                <a:lnTo>
                  <a:pt x="25804" y="19756"/>
                </a:lnTo>
                <a:lnTo>
                  <a:pt x="24998" y="12095"/>
                </a:lnTo>
                <a:lnTo>
                  <a:pt x="23788" y="4435"/>
                </a:lnTo>
                <a:lnTo>
                  <a:pt x="17740" y="0"/>
                </a:lnTo>
                <a:close/>
              </a:path>
            </a:pathLst>
          </a:custGeom>
          <a:solidFill>
            <a:srgbClr val="000A38">
              <a:alpha val="35998"/>
            </a:srgbClr>
          </a:solidFill>
        </p:spPr>
        <p:txBody>
          <a:bodyPr wrap="square" lIns="0" tIns="0" rIns="0" bIns="0" rtlCol="0"/>
          <a:lstStyle/>
          <a:p>
            <a:endParaRPr/>
          </a:p>
        </p:txBody>
      </p:sp>
      <p:sp>
        <p:nvSpPr>
          <p:cNvPr id="1122" name="object 1122"/>
          <p:cNvSpPr/>
          <p:nvPr/>
        </p:nvSpPr>
        <p:spPr>
          <a:xfrm>
            <a:off x="14315360" y="1377376"/>
            <a:ext cx="26034" cy="26670"/>
          </a:xfrm>
          <a:custGeom>
            <a:avLst/>
            <a:gdLst/>
            <a:ahLst/>
            <a:cxnLst/>
            <a:rect l="l" t="t" r="r" b="b"/>
            <a:pathLst>
              <a:path w="26034" h="26669">
                <a:moveTo>
                  <a:pt x="18144" y="0"/>
                </a:moveTo>
                <a:lnTo>
                  <a:pt x="10483" y="806"/>
                </a:lnTo>
                <a:lnTo>
                  <a:pt x="4839" y="1612"/>
                </a:lnTo>
                <a:lnTo>
                  <a:pt x="0" y="6047"/>
                </a:lnTo>
                <a:lnTo>
                  <a:pt x="0" y="21369"/>
                </a:lnTo>
                <a:lnTo>
                  <a:pt x="4435" y="25804"/>
                </a:lnTo>
                <a:lnTo>
                  <a:pt x="12096" y="26207"/>
                </a:lnTo>
                <a:lnTo>
                  <a:pt x="21370" y="25804"/>
                </a:lnTo>
                <a:lnTo>
                  <a:pt x="25805" y="20562"/>
                </a:lnTo>
                <a:lnTo>
                  <a:pt x="24192" y="4838"/>
                </a:lnTo>
                <a:lnTo>
                  <a:pt x="18144" y="0"/>
                </a:lnTo>
                <a:close/>
              </a:path>
            </a:pathLst>
          </a:custGeom>
          <a:solidFill>
            <a:srgbClr val="000A38">
              <a:alpha val="35998"/>
            </a:srgbClr>
          </a:solidFill>
        </p:spPr>
        <p:txBody>
          <a:bodyPr wrap="square" lIns="0" tIns="0" rIns="0" bIns="0" rtlCol="0"/>
          <a:lstStyle/>
          <a:p>
            <a:endParaRPr/>
          </a:p>
        </p:txBody>
      </p:sp>
      <p:sp>
        <p:nvSpPr>
          <p:cNvPr id="1123" name="object 1123"/>
          <p:cNvSpPr/>
          <p:nvPr/>
        </p:nvSpPr>
        <p:spPr>
          <a:xfrm>
            <a:off x="10991415" y="1374957"/>
            <a:ext cx="26670" cy="25400"/>
          </a:xfrm>
          <a:custGeom>
            <a:avLst/>
            <a:gdLst/>
            <a:ahLst/>
            <a:cxnLst/>
            <a:rect l="l" t="t" r="r" b="b"/>
            <a:pathLst>
              <a:path w="26670" h="25400">
                <a:moveTo>
                  <a:pt x="12902" y="0"/>
                </a:moveTo>
                <a:lnTo>
                  <a:pt x="4031" y="1209"/>
                </a:lnTo>
                <a:lnTo>
                  <a:pt x="0" y="6047"/>
                </a:lnTo>
                <a:lnTo>
                  <a:pt x="1209" y="14514"/>
                </a:lnTo>
                <a:lnTo>
                  <a:pt x="2015" y="20965"/>
                </a:lnTo>
                <a:lnTo>
                  <a:pt x="6451" y="25401"/>
                </a:lnTo>
                <a:lnTo>
                  <a:pt x="20563" y="25401"/>
                </a:lnTo>
                <a:lnTo>
                  <a:pt x="25805" y="20562"/>
                </a:lnTo>
                <a:lnTo>
                  <a:pt x="25805" y="12498"/>
                </a:lnTo>
                <a:lnTo>
                  <a:pt x="26206" y="4435"/>
                </a:lnTo>
                <a:lnTo>
                  <a:pt x="20966" y="403"/>
                </a:lnTo>
                <a:lnTo>
                  <a:pt x="12902" y="0"/>
                </a:lnTo>
                <a:close/>
              </a:path>
            </a:pathLst>
          </a:custGeom>
          <a:solidFill>
            <a:srgbClr val="000A38">
              <a:alpha val="35998"/>
            </a:srgbClr>
          </a:solidFill>
        </p:spPr>
        <p:txBody>
          <a:bodyPr wrap="square" lIns="0" tIns="0" rIns="0" bIns="0" rtlCol="0"/>
          <a:lstStyle/>
          <a:p>
            <a:endParaRPr/>
          </a:p>
        </p:txBody>
      </p:sp>
      <p:sp>
        <p:nvSpPr>
          <p:cNvPr id="1124" name="object 1124"/>
          <p:cNvSpPr/>
          <p:nvPr/>
        </p:nvSpPr>
        <p:spPr>
          <a:xfrm>
            <a:off x="17632450" y="1381005"/>
            <a:ext cx="28575" cy="27940"/>
          </a:xfrm>
          <a:custGeom>
            <a:avLst/>
            <a:gdLst/>
            <a:ahLst/>
            <a:cxnLst/>
            <a:rect l="l" t="t" r="r" b="b"/>
            <a:pathLst>
              <a:path w="28575" h="27940">
                <a:moveTo>
                  <a:pt x="21772" y="0"/>
                </a:moveTo>
                <a:lnTo>
                  <a:pt x="5240" y="1612"/>
                </a:lnTo>
                <a:lnTo>
                  <a:pt x="0" y="6451"/>
                </a:lnTo>
                <a:lnTo>
                  <a:pt x="805" y="14918"/>
                </a:lnTo>
                <a:lnTo>
                  <a:pt x="2015" y="22578"/>
                </a:lnTo>
                <a:lnTo>
                  <a:pt x="7660" y="27014"/>
                </a:lnTo>
                <a:lnTo>
                  <a:pt x="15320" y="27417"/>
                </a:lnTo>
                <a:lnTo>
                  <a:pt x="23384" y="25804"/>
                </a:lnTo>
                <a:lnTo>
                  <a:pt x="28223" y="20966"/>
                </a:lnTo>
                <a:lnTo>
                  <a:pt x="27416" y="12902"/>
                </a:lnTo>
                <a:lnTo>
                  <a:pt x="27012" y="4435"/>
                </a:lnTo>
                <a:lnTo>
                  <a:pt x="21772" y="0"/>
                </a:lnTo>
                <a:close/>
              </a:path>
            </a:pathLst>
          </a:custGeom>
          <a:solidFill>
            <a:srgbClr val="000A38">
              <a:alpha val="35998"/>
            </a:srgbClr>
          </a:solidFill>
        </p:spPr>
        <p:txBody>
          <a:bodyPr wrap="square" lIns="0" tIns="0" rIns="0" bIns="0" rtlCol="0"/>
          <a:lstStyle/>
          <a:p>
            <a:endParaRPr/>
          </a:p>
        </p:txBody>
      </p:sp>
      <p:sp>
        <p:nvSpPr>
          <p:cNvPr id="1125" name="object 1125"/>
          <p:cNvSpPr/>
          <p:nvPr/>
        </p:nvSpPr>
        <p:spPr>
          <a:xfrm>
            <a:off x="13096095" y="1384230"/>
            <a:ext cx="26034" cy="26670"/>
          </a:xfrm>
          <a:custGeom>
            <a:avLst/>
            <a:gdLst/>
            <a:ahLst/>
            <a:cxnLst/>
            <a:rect l="l" t="t" r="r" b="b"/>
            <a:pathLst>
              <a:path w="26034" h="26669">
                <a:moveTo>
                  <a:pt x="18144" y="0"/>
                </a:moveTo>
                <a:lnTo>
                  <a:pt x="10483" y="806"/>
                </a:lnTo>
                <a:lnTo>
                  <a:pt x="4839" y="1612"/>
                </a:lnTo>
                <a:lnTo>
                  <a:pt x="0" y="6047"/>
                </a:lnTo>
                <a:lnTo>
                  <a:pt x="0" y="21772"/>
                </a:lnTo>
                <a:lnTo>
                  <a:pt x="4436" y="26207"/>
                </a:lnTo>
                <a:lnTo>
                  <a:pt x="12096" y="26207"/>
                </a:lnTo>
                <a:lnTo>
                  <a:pt x="21370" y="25804"/>
                </a:lnTo>
                <a:lnTo>
                  <a:pt x="25804" y="20562"/>
                </a:lnTo>
                <a:lnTo>
                  <a:pt x="24192" y="4838"/>
                </a:lnTo>
                <a:lnTo>
                  <a:pt x="18144" y="0"/>
                </a:lnTo>
                <a:close/>
              </a:path>
            </a:pathLst>
          </a:custGeom>
          <a:solidFill>
            <a:srgbClr val="000A38">
              <a:alpha val="35998"/>
            </a:srgbClr>
          </a:solidFill>
        </p:spPr>
        <p:txBody>
          <a:bodyPr wrap="square" lIns="0" tIns="0" rIns="0" bIns="0" rtlCol="0"/>
          <a:lstStyle/>
          <a:p>
            <a:endParaRPr/>
          </a:p>
        </p:txBody>
      </p:sp>
      <p:sp>
        <p:nvSpPr>
          <p:cNvPr id="1126" name="object 1126"/>
          <p:cNvSpPr/>
          <p:nvPr/>
        </p:nvSpPr>
        <p:spPr>
          <a:xfrm>
            <a:off x="16413588" y="1389069"/>
            <a:ext cx="26670" cy="27305"/>
          </a:xfrm>
          <a:custGeom>
            <a:avLst/>
            <a:gdLst/>
            <a:ahLst/>
            <a:cxnLst/>
            <a:rect l="l" t="t" r="r" b="b"/>
            <a:pathLst>
              <a:path w="26669" h="27305">
                <a:moveTo>
                  <a:pt x="20966" y="0"/>
                </a:moveTo>
                <a:lnTo>
                  <a:pt x="12903" y="403"/>
                </a:lnTo>
                <a:lnTo>
                  <a:pt x="4839" y="2015"/>
                </a:lnTo>
                <a:lnTo>
                  <a:pt x="0" y="6854"/>
                </a:lnTo>
                <a:lnTo>
                  <a:pt x="1614" y="14918"/>
                </a:lnTo>
                <a:lnTo>
                  <a:pt x="3226" y="22175"/>
                </a:lnTo>
                <a:lnTo>
                  <a:pt x="9274" y="27013"/>
                </a:lnTo>
                <a:lnTo>
                  <a:pt x="16935" y="25401"/>
                </a:lnTo>
                <a:lnTo>
                  <a:pt x="22579" y="23788"/>
                </a:lnTo>
                <a:lnTo>
                  <a:pt x="26611" y="19353"/>
                </a:lnTo>
                <a:lnTo>
                  <a:pt x="26207" y="12498"/>
                </a:lnTo>
                <a:lnTo>
                  <a:pt x="26209" y="3628"/>
                </a:lnTo>
                <a:lnTo>
                  <a:pt x="20966" y="0"/>
                </a:lnTo>
                <a:close/>
              </a:path>
            </a:pathLst>
          </a:custGeom>
          <a:solidFill>
            <a:srgbClr val="000A38">
              <a:alpha val="35998"/>
            </a:srgbClr>
          </a:solidFill>
        </p:spPr>
        <p:txBody>
          <a:bodyPr wrap="square" lIns="0" tIns="0" rIns="0" bIns="0" rtlCol="0"/>
          <a:lstStyle/>
          <a:p>
            <a:endParaRPr/>
          </a:p>
        </p:txBody>
      </p:sp>
      <p:sp>
        <p:nvSpPr>
          <p:cNvPr id="1127" name="object 1127"/>
          <p:cNvSpPr/>
          <p:nvPr/>
        </p:nvSpPr>
        <p:spPr>
          <a:xfrm>
            <a:off x="15193923" y="1391891"/>
            <a:ext cx="27305" cy="27940"/>
          </a:xfrm>
          <a:custGeom>
            <a:avLst/>
            <a:gdLst/>
            <a:ahLst/>
            <a:cxnLst/>
            <a:rect l="l" t="t" r="r" b="b"/>
            <a:pathLst>
              <a:path w="27305" h="27940">
                <a:moveTo>
                  <a:pt x="15321" y="0"/>
                </a:moveTo>
                <a:lnTo>
                  <a:pt x="5241" y="2822"/>
                </a:lnTo>
                <a:lnTo>
                  <a:pt x="0" y="8063"/>
                </a:lnTo>
                <a:lnTo>
                  <a:pt x="1613" y="15724"/>
                </a:lnTo>
                <a:lnTo>
                  <a:pt x="3225" y="22982"/>
                </a:lnTo>
                <a:lnTo>
                  <a:pt x="9273" y="27417"/>
                </a:lnTo>
                <a:lnTo>
                  <a:pt x="23788" y="23788"/>
                </a:lnTo>
                <a:lnTo>
                  <a:pt x="27013" y="19353"/>
                </a:lnTo>
                <a:lnTo>
                  <a:pt x="26610" y="12499"/>
                </a:lnTo>
                <a:lnTo>
                  <a:pt x="26610" y="4031"/>
                </a:lnTo>
                <a:lnTo>
                  <a:pt x="19756" y="2015"/>
                </a:lnTo>
                <a:lnTo>
                  <a:pt x="15321" y="0"/>
                </a:lnTo>
                <a:close/>
              </a:path>
            </a:pathLst>
          </a:custGeom>
          <a:solidFill>
            <a:srgbClr val="000A38">
              <a:alpha val="35998"/>
            </a:srgbClr>
          </a:solidFill>
        </p:spPr>
        <p:txBody>
          <a:bodyPr wrap="square" lIns="0" tIns="0" rIns="0" bIns="0" rtlCol="0"/>
          <a:lstStyle/>
          <a:p>
            <a:endParaRPr/>
          </a:p>
        </p:txBody>
      </p:sp>
      <p:sp>
        <p:nvSpPr>
          <p:cNvPr id="1128" name="object 1128"/>
          <p:cNvSpPr/>
          <p:nvPr/>
        </p:nvSpPr>
        <p:spPr>
          <a:xfrm>
            <a:off x="11875623" y="1389069"/>
            <a:ext cx="26670" cy="25400"/>
          </a:xfrm>
          <a:custGeom>
            <a:avLst/>
            <a:gdLst/>
            <a:ahLst/>
            <a:cxnLst/>
            <a:rect l="l" t="t" r="r" b="b"/>
            <a:pathLst>
              <a:path w="26670" h="25400">
                <a:moveTo>
                  <a:pt x="12499" y="0"/>
                </a:moveTo>
                <a:lnTo>
                  <a:pt x="4031" y="1612"/>
                </a:lnTo>
                <a:lnTo>
                  <a:pt x="0" y="6854"/>
                </a:lnTo>
                <a:lnTo>
                  <a:pt x="1209" y="14918"/>
                </a:lnTo>
                <a:lnTo>
                  <a:pt x="2015" y="20966"/>
                </a:lnTo>
                <a:lnTo>
                  <a:pt x="6451" y="25401"/>
                </a:lnTo>
                <a:lnTo>
                  <a:pt x="20965" y="25401"/>
                </a:lnTo>
                <a:lnTo>
                  <a:pt x="26207" y="20159"/>
                </a:lnTo>
                <a:lnTo>
                  <a:pt x="25804" y="12095"/>
                </a:lnTo>
                <a:lnTo>
                  <a:pt x="26207" y="4031"/>
                </a:lnTo>
                <a:lnTo>
                  <a:pt x="20562" y="403"/>
                </a:lnTo>
                <a:lnTo>
                  <a:pt x="12499" y="0"/>
                </a:lnTo>
                <a:close/>
              </a:path>
            </a:pathLst>
          </a:custGeom>
          <a:solidFill>
            <a:srgbClr val="000A38">
              <a:alpha val="35998"/>
            </a:srgbClr>
          </a:solidFill>
        </p:spPr>
        <p:txBody>
          <a:bodyPr wrap="square" lIns="0" tIns="0" rIns="0" bIns="0" rtlCol="0"/>
          <a:lstStyle/>
          <a:p>
            <a:endParaRPr/>
          </a:p>
        </p:txBody>
      </p:sp>
      <p:sp>
        <p:nvSpPr>
          <p:cNvPr id="1129" name="object 1129"/>
          <p:cNvSpPr/>
          <p:nvPr/>
        </p:nvSpPr>
        <p:spPr>
          <a:xfrm>
            <a:off x="13975869" y="1399149"/>
            <a:ext cx="26670" cy="26670"/>
          </a:xfrm>
          <a:custGeom>
            <a:avLst/>
            <a:gdLst/>
            <a:ahLst/>
            <a:cxnLst/>
            <a:rect l="l" t="t" r="r" b="b"/>
            <a:pathLst>
              <a:path w="26669" h="26669">
                <a:moveTo>
                  <a:pt x="15321" y="0"/>
                </a:moveTo>
                <a:lnTo>
                  <a:pt x="5645" y="1612"/>
                </a:lnTo>
                <a:lnTo>
                  <a:pt x="0" y="6047"/>
                </a:lnTo>
                <a:lnTo>
                  <a:pt x="805" y="14111"/>
                </a:lnTo>
                <a:lnTo>
                  <a:pt x="1209" y="22175"/>
                </a:lnTo>
                <a:lnTo>
                  <a:pt x="7257" y="26207"/>
                </a:lnTo>
                <a:lnTo>
                  <a:pt x="15321" y="25804"/>
                </a:lnTo>
                <a:lnTo>
                  <a:pt x="21772" y="25401"/>
                </a:lnTo>
                <a:lnTo>
                  <a:pt x="25804" y="20966"/>
                </a:lnTo>
                <a:lnTo>
                  <a:pt x="26207" y="14515"/>
                </a:lnTo>
                <a:lnTo>
                  <a:pt x="26208" y="5644"/>
                </a:lnTo>
                <a:lnTo>
                  <a:pt x="20160" y="2419"/>
                </a:lnTo>
                <a:lnTo>
                  <a:pt x="15321" y="0"/>
                </a:lnTo>
                <a:close/>
              </a:path>
            </a:pathLst>
          </a:custGeom>
          <a:solidFill>
            <a:srgbClr val="000A38">
              <a:alpha val="35998"/>
            </a:srgbClr>
          </a:solidFill>
        </p:spPr>
        <p:txBody>
          <a:bodyPr wrap="square" lIns="0" tIns="0" rIns="0" bIns="0" rtlCol="0"/>
          <a:lstStyle/>
          <a:p>
            <a:endParaRPr/>
          </a:p>
        </p:txBody>
      </p:sp>
      <p:sp>
        <p:nvSpPr>
          <p:cNvPr id="1130" name="object 1130"/>
          <p:cNvSpPr/>
          <p:nvPr/>
        </p:nvSpPr>
        <p:spPr>
          <a:xfrm>
            <a:off x="12418324" y="1425759"/>
            <a:ext cx="24765" cy="23495"/>
          </a:xfrm>
          <a:custGeom>
            <a:avLst/>
            <a:gdLst/>
            <a:ahLst/>
            <a:cxnLst/>
            <a:rect l="l" t="t" r="r" b="b"/>
            <a:pathLst>
              <a:path w="24765" h="23494">
                <a:moveTo>
                  <a:pt x="19757" y="0"/>
                </a:moveTo>
                <a:lnTo>
                  <a:pt x="12499" y="403"/>
                </a:lnTo>
                <a:lnTo>
                  <a:pt x="4031" y="806"/>
                </a:lnTo>
                <a:lnTo>
                  <a:pt x="0" y="6451"/>
                </a:lnTo>
                <a:lnTo>
                  <a:pt x="1209" y="14515"/>
                </a:lnTo>
                <a:lnTo>
                  <a:pt x="2419" y="20563"/>
                </a:lnTo>
                <a:lnTo>
                  <a:pt x="7661" y="22982"/>
                </a:lnTo>
                <a:lnTo>
                  <a:pt x="13709" y="22982"/>
                </a:lnTo>
                <a:lnTo>
                  <a:pt x="20563" y="21369"/>
                </a:lnTo>
                <a:lnTo>
                  <a:pt x="24595" y="17337"/>
                </a:lnTo>
                <a:lnTo>
                  <a:pt x="22982" y="4435"/>
                </a:lnTo>
                <a:lnTo>
                  <a:pt x="19757" y="0"/>
                </a:lnTo>
                <a:close/>
              </a:path>
            </a:pathLst>
          </a:custGeom>
          <a:solidFill>
            <a:srgbClr val="000A38">
              <a:alpha val="35998"/>
            </a:srgbClr>
          </a:solidFill>
        </p:spPr>
        <p:txBody>
          <a:bodyPr wrap="square" lIns="0" tIns="0" rIns="0" bIns="0" rtlCol="0"/>
          <a:lstStyle/>
          <a:p>
            <a:endParaRPr/>
          </a:p>
        </p:txBody>
      </p:sp>
      <p:sp>
        <p:nvSpPr>
          <p:cNvPr id="1131" name="object 1131"/>
          <p:cNvSpPr/>
          <p:nvPr/>
        </p:nvSpPr>
        <p:spPr>
          <a:xfrm>
            <a:off x="7879954" y="1428582"/>
            <a:ext cx="24765" cy="24765"/>
          </a:xfrm>
          <a:custGeom>
            <a:avLst/>
            <a:gdLst/>
            <a:ahLst/>
            <a:cxnLst/>
            <a:rect l="l" t="t" r="r" b="b"/>
            <a:pathLst>
              <a:path w="24765" h="24765">
                <a:moveTo>
                  <a:pt x="7660" y="0"/>
                </a:moveTo>
                <a:lnTo>
                  <a:pt x="2419" y="3225"/>
                </a:lnTo>
                <a:lnTo>
                  <a:pt x="1209" y="10079"/>
                </a:lnTo>
                <a:lnTo>
                  <a:pt x="0" y="17740"/>
                </a:lnTo>
                <a:lnTo>
                  <a:pt x="3225" y="23788"/>
                </a:lnTo>
                <a:lnTo>
                  <a:pt x="12499" y="23788"/>
                </a:lnTo>
                <a:lnTo>
                  <a:pt x="19353" y="24191"/>
                </a:lnTo>
                <a:lnTo>
                  <a:pt x="22981" y="19756"/>
                </a:lnTo>
                <a:lnTo>
                  <a:pt x="24191" y="13305"/>
                </a:lnTo>
                <a:lnTo>
                  <a:pt x="24594" y="6047"/>
                </a:lnTo>
                <a:lnTo>
                  <a:pt x="20159" y="2419"/>
                </a:lnTo>
                <a:lnTo>
                  <a:pt x="14111" y="1209"/>
                </a:lnTo>
                <a:lnTo>
                  <a:pt x="7660" y="0"/>
                </a:lnTo>
                <a:close/>
              </a:path>
            </a:pathLst>
          </a:custGeom>
          <a:solidFill>
            <a:srgbClr val="000A38">
              <a:alpha val="35998"/>
            </a:srgbClr>
          </a:solidFill>
        </p:spPr>
        <p:txBody>
          <a:bodyPr wrap="square" lIns="0" tIns="0" rIns="0" bIns="0" rtlCol="0"/>
          <a:lstStyle/>
          <a:p>
            <a:endParaRPr/>
          </a:p>
        </p:txBody>
      </p:sp>
      <p:sp>
        <p:nvSpPr>
          <p:cNvPr id="1132" name="object 1132"/>
          <p:cNvSpPr/>
          <p:nvPr/>
        </p:nvSpPr>
        <p:spPr>
          <a:xfrm>
            <a:off x="8893185" y="1368103"/>
            <a:ext cx="24765" cy="23495"/>
          </a:xfrm>
          <a:custGeom>
            <a:avLst/>
            <a:gdLst/>
            <a:ahLst/>
            <a:cxnLst/>
            <a:rect l="l" t="t" r="r" b="b"/>
            <a:pathLst>
              <a:path w="24765" h="23494">
                <a:moveTo>
                  <a:pt x="17337" y="0"/>
                </a:moveTo>
                <a:lnTo>
                  <a:pt x="10483" y="403"/>
                </a:lnTo>
                <a:lnTo>
                  <a:pt x="3629" y="1612"/>
                </a:lnTo>
                <a:lnTo>
                  <a:pt x="0" y="5644"/>
                </a:lnTo>
                <a:lnTo>
                  <a:pt x="807" y="19353"/>
                </a:lnTo>
                <a:lnTo>
                  <a:pt x="4839" y="23385"/>
                </a:lnTo>
                <a:lnTo>
                  <a:pt x="19756" y="23385"/>
                </a:lnTo>
                <a:lnTo>
                  <a:pt x="24191" y="17740"/>
                </a:lnTo>
                <a:lnTo>
                  <a:pt x="22175" y="4031"/>
                </a:lnTo>
                <a:lnTo>
                  <a:pt x="17337" y="0"/>
                </a:lnTo>
                <a:close/>
              </a:path>
            </a:pathLst>
          </a:custGeom>
          <a:solidFill>
            <a:srgbClr val="000A38">
              <a:alpha val="35998"/>
            </a:srgbClr>
          </a:solidFill>
        </p:spPr>
        <p:txBody>
          <a:bodyPr wrap="square" lIns="0" tIns="0" rIns="0" bIns="0" rtlCol="0"/>
          <a:lstStyle/>
          <a:p>
            <a:endParaRPr/>
          </a:p>
        </p:txBody>
      </p:sp>
      <p:sp>
        <p:nvSpPr>
          <p:cNvPr id="1133" name="object 1133"/>
          <p:cNvSpPr/>
          <p:nvPr/>
        </p:nvSpPr>
        <p:spPr>
          <a:xfrm>
            <a:off x="11199060" y="1432211"/>
            <a:ext cx="24765" cy="24130"/>
          </a:xfrm>
          <a:custGeom>
            <a:avLst/>
            <a:gdLst/>
            <a:ahLst/>
            <a:cxnLst/>
            <a:rect l="l" t="t" r="r" b="b"/>
            <a:pathLst>
              <a:path w="24765" h="24130">
                <a:moveTo>
                  <a:pt x="19353" y="0"/>
                </a:moveTo>
                <a:lnTo>
                  <a:pt x="12499" y="403"/>
                </a:lnTo>
                <a:lnTo>
                  <a:pt x="4031" y="1209"/>
                </a:lnTo>
                <a:lnTo>
                  <a:pt x="0" y="6451"/>
                </a:lnTo>
                <a:lnTo>
                  <a:pt x="1613" y="14515"/>
                </a:lnTo>
                <a:lnTo>
                  <a:pt x="2823" y="20966"/>
                </a:lnTo>
                <a:lnTo>
                  <a:pt x="8467" y="23788"/>
                </a:lnTo>
                <a:lnTo>
                  <a:pt x="14515" y="22982"/>
                </a:lnTo>
                <a:lnTo>
                  <a:pt x="20966" y="22175"/>
                </a:lnTo>
                <a:lnTo>
                  <a:pt x="24191" y="17740"/>
                </a:lnTo>
                <a:lnTo>
                  <a:pt x="24191" y="10886"/>
                </a:lnTo>
                <a:lnTo>
                  <a:pt x="22579" y="4838"/>
                </a:lnTo>
                <a:lnTo>
                  <a:pt x="19353" y="0"/>
                </a:lnTo>
                <a:close/>
              </a:path>
            </a:pathLst>
          </a:custGeom>
          <a:solidFill>
            <a:srgbClr val="000A38">
              <a:alpha val="35998"/>
            </a:srgbClr>
          </a:solidFill>
        </p:spPr>
        <p:txBody>
          <a:bodyPr wrap="square" lIns="0" tIns="0" rIns="0" bIns="0" rtlCol="0"/>
          <a:lstStyle/>
          <a:p>
            <a:endParaRPr/>
          </a:p>
        </p:txBody>
      </p:sp>
      <p:sp>
        <p:nvSpPr>
          <p:cNvPr id="1134" name="object 1134"/>
          <p:cNvSpPr/>
          <p:nvPr/>
        </p:nvSpPr>
        <p:spPr>
          <a:xfrm>
            <a:off x="9980603" y="1436646"/>
            <a:ext cx="23495" cy="24130"/>
          </a:xfrm>
          <a:custGeom>
            <a:avLst/>
            <a:gdLst/>
            <a:ahLst/>
            <a:cxnLst/>
            <a:rect l="l" t="t" r="r" b="b"/>
            <a:pathLst>
              <a:path w="23495" h="24130">
                <a:moveTo>
                  <a:pt x="17740" y="0"/>
                </a:moveTo>
                <a:lnTo>
                  <a:pt x="4434" y="806"/>
                </a:lnTo>
                <a:lnTo>
                  <a:pt x="0" y="4435"/>
                </a:lnTo>
                <a:lnTo>
                  <a:pt x="0" y="11289"/>
                </a:lnTo>
                <a:lnTo>
                  <a:pt x="403" y="19756"/>
                </a:lnTo>
                <a:lnTo>
                  <a:pt x="5644" y="23788"/>
                </a:lnTo>
                <a:lnTo>
                  <a:pt x="13708" y="22982"/>
                </a:lnTo>
                <a:lnTo>
                  <a:pt x="20562" y="22175"/>
                </a:lnTo>
                <a:lnTo>
                  <a:pt x="23385" y="16934"/>
                </a:lnTo>
                <a:lnTo>
                  <a:pt x="22981" y="10886"/>
                </a:lnTo>
                <a:lnTo>
                  <a:pt x="21369" y="3628"/>
                </a:lnTo>
                <a:lnTo>
                  <a:pt x="17740" y="0"/>
                </a:lnTo>
                <a:close/>
              </a:path>
            </a:pathLst>
          </a:custGeom>
          <a:solidFill>
            <a:srgbClr val="000A38">
              <a:alpha val="35998"/>
            </a:srgbClr>
          </a:solidFill>
        </p:spPr>
        <p:txBody>
          <a:bodyPr wrap="square" lIns="0" tIns="0" rIns="0" bIns="0" rtlCol="0"/>
          <a:lstStyle/>
          <a:p>
            <a:endParaRPr/>
          </a:p>
        </p:txBody>
      </p:sp>
      <p:sp>
        <p:nvSpPr>
          <p:cNvPr id="1135" name="object 1135"/>
          <p:cNvSpPr/>
          <p:nvPr/>
        </p:nvSpPr>
        <p:spPr>
          <a:xfrm>
            <a:off x="5028554" y="1329799"/>
            <a:ext cx="23495" cy="24130"/>
          </a:xfrm>
          <a:custGeom>
            <a:avLst/>
            <a:gdLst/>
            <a:ahLst/>
            <a:cxnLst/>
            <a:rect l="l" t="t" r="r" b="b"/>
            <a:pathLst>
              <a:path w="23495" h="24130">
                <a:moveTo>
                  <a:pt x="12095" y="0"/>
                </a:moveTo>
                <a:lnTo>
                  <a:pt x="4838" y="403"/>
                </a:lnTo>
                <a:lnTo>
                  <a:pt x="806" y="4031"/>
                </a:lnTo>
                <a:lnTo>
                  <a:pt x="0" y="17337"/>
                </a:lnTo>
                <a:lnTo>
                  <a:pt x="3628" y="22175"/>
                </a:lnTo>
                <a:lnTo>
                  <a:pt x="10079" y="22981"/>
                </a:lnTo>
                <a:lnTo>
                  <a:pt x="18546" y="23788"/>
                </a:lnTo>
                <a:lnTo>
                  <a:pt x="23385" y="18949"/>
                </a:lnTo>
                <a:lnTo>
                  <a:pt x="22981" y="10482"/>
                </a:lnTo>
                <a:lnTo>
                  <a:pt x="22981" y="3628"/>
                </a:lnTo>
                <a:lnTo>
                  <a:pt x="18143" y="403"/>
                </a:lnTo>
                <a:lnTo>
                  <a:pt x="12095" y="0"/>
                </a:lnTo>
                <a:close/>
              </a:path>
            </a:pathLst>
          </a:custGeom>
          <a:solidFill>
            <a:srgbClr val="000A38">
              <a:alpha val="35998"/>
            </a:srgbClr>
          </a:solidFill>
        </p:spPr>
        <p:txBody>
          <a:bodyPr wrap="square" lIns="0" tIns="0" rIns="0" bIns="0" rtlCol="0"/>
          <a:lstStyle/>
          <a:p>
            <a:endParaRPr/>
          </a:p>
        </p:txBody>
      </p:sp>
      <p:sp>
        <p:nvSpPr>
          <p:cNvPr id="1136" name="object 1136"/>
          <p:cNvSpPr/>
          <p:nvPr/>
        </p:nvSpPr>
        <p:spPr>
          <a:xfrm>
            <a:off x="6661094" y="1433017"/>
            <a:ext cx="24765" cy="24130"/>
          </a:xfrm>
          <a:custGeom>
            <a:avLst/>
            <a:gdLst/>
            <a:ahLst/>
            <a:cxnLst/>
            <a:rect l="l" t="t" r="r" b="b"/>
            <a:pathLst>
              <a:path w="24765" h="24130">
                <a:moveTo>
                  <a:pt x="18547" y="0"/>
                </a:moveTo>
                <a:lnTo>
                  <a:pt x="12902" y="0"/>
                </a:lnTo>
                <a:lnTo>
                  <a:pt x="4838" y="0"/>
                </a:lnTo>
                <a:lnTo>
                  <a:pt x="1209" y="4435"/>
                </a:lnTo>
                <a:lnTo>
                  <a:pt x="806" y="10886"/>
                </a:lnTo>
                <a:lnTo>
                  <a:pt x="0" y="17740"/>
                </a:lnTo>
                <a:lnTo>
                  <a:pt x="4031" y="22175"/>
                </a:lnTo>
                <a:lnTo>
                  <a:pt x="10483" y="22982"/>
                </a:lnTo>
                <a:lnTo>
                  <a:pt x="18547" y="23788"/>
                </a:lnTo>
                <a:lnTo>
                  <a:pt x="24191" y="19353"/>
                </a:lnTo>
                <a:lnTo>
                  <a:pt x="23385" y="10886"/>
                </a:lnTo>
                <a:lnTo>
                  <a:pt x="22982" y="4031"/>
                </a:lnTo>
                <a:lnTo>
                  <a:pt x="18547" y="0"/>
                </a:lnTo>
                <a:close/>
              </a:path>
            </a:pathLst>
          </a:custGeom>
          <a:solidFill>
            <a:srgbClr val="000A38">
              <a:alpha val="35998"/>
            </a:srgbClr>
          </a:solidFill>
        </p:spPr>
        <p:txBody>
          <a:bodyPr wrap="square" lIns="0" tIns="0" rIns="0" bIns="0" rtlCol="0"/>
          <a:lstStyle/>
          <a:p>
            <a:endParaRPr/>
          </a:p>
        </p:txBody>
      </p:sp>
      <p:sp>
        <p:nvSpPr>
          <p:cNvPr id="1137" name="object 1137"/>
          <p:cNvSpPr/>
          <p:nvPr/>
        </p:nvSpPr>
        <p:spPr>
          <a:xfrm>
            <a:off x="2924276" y="1318509"/>
            <a:ext cx="24765" cy="24765"/>
          </a:xfrm>
          <a:custGeom>
            <a:avLst/>
            <a:gdLst/>
            <a:ahLst/>
            <a:cxnLst/>
            <a:rect l="l" t="t" r="r" b="b"/>
            <a:pathLst>
              <a:path w="24764" h="24765">
                <a:moveTo>
                  <a:pt x="18950" y="0"/>
                </a:moveTo>
                <a:lnTo>
                  <a:pt x="12095" y="403"/>
                </a:lnTo>
                <a:lnTo>
                  <a:pt x="3225" y="806"/>
                </a:lnTo>
                <a:lnTo>
                  <a:pt x="0" y="6854"/>
                </a:lnTo>
                <a:lnTo>
                  <a:pt x="1612" y="14514"/>
                </a:lnTo>
                <a:lnTo>
                  <a:pt x="2822" y="21369"/>
                </a:lnTo>
                <a:lnTo>
                  <a:pt x="8467" y="24191"/>
                </a:lnTo>
                <a:lnTo>
                  <a:pt x="20563" y="21772"/>
                </a:lnTo>
                <a:lnTo>
                  <a:pt x="24595" y="17740"/>
                </a:lnTo>
                <a:lnTo>
                  <a:pt x="23788" y="9676"/>
                </a:lnTo>
                <a:lnTo>
                  <a:pt x="22579" y="4435"/>
                </a:lnTo>
                <a:lnTo>
                  <a:pt x="18950" y="0"/>
                </a:lnTo>
                <a:close/>
              </a:path>
            </a:pathLst>
          </a:custGeom>
          <a:solidFill>
            <a:srgbClr val="000A38">
              <a:alpha val="35998"/>
            </a:srgbClr>
          </a:solidFill>
        </p:spPr>
        <p:txBody>
          <a:bodyPr wrap="square" lIns="0" tIns="0" rIns="0" bIns="0" rtlCol="0"/>
          <a:lstStyle/>
          <a:p>
            <a:endParaRPr/>
          </a:p>
        </p:txBody>
      </p:sp>
      <p:sp>
        <p:nvSpPr>
          <p:cNvPr id="1138" name="object 1138"/>
          <p:cNvSpPr/>
          <p:nvPr/>
        </p:nvSpPr>
        <p:spPr>
          <a:xfrm>
            <a:off x="14728635" y="1489868"/>
            <a:ext cx="24765" cy="23495"/>
          </a:xfrm>
          <a:custGeom>
            <a:avLst/>
            <a:gdLst/>
            <a:ahLst/>
            <a:cxnLst/>
            <a:rect l="l" t="t" r="r" b="b"/>
            <a:pathLst>
              <a:path w="24765" h="23494">
                <a:moveTo>
                  <a:pt x="20159" y="0"/>
                </a:moveTo>
                <a:lnTo>
                  <a:pt x="12902" y="0"/>
                </a:lnTo>
                <a:lnTo>
                  <a:pt x="4434" y="403"/>
                </a:lnTo>
                <a:lnTo>
                  <a:pt x="0" y="5644"/>
                </a:lnTo>
                <a:lnTo>
                  <a:pt x="1209" y="13708"/>
                </a:lnTo>
                <a:lnTo>
                  <a:pt x="2015" y="20159"/>
                </a:lnTo>
                <a:lnTo>
                  <a:pt x="7257" y="23385"/>
                </a:lnTo>
                <a:lnTo>
                  <a:pt x="13709" y="22579"/>
                </a:lnTo>
                <a:lnTo>
                  <a:pt x="20562" y="22175"/>
                </a:lnTo>
                <a:lnTo>
                  <a:pt x="24191" y="17740"/>
                </a:lnTo>
                <a:lnTo>
                  <a:pt x="24191" y="10886"/>
                </a:lnTo>
                <a:lnTo>
                  <a:pt x="22982" y="4435"/>
                </a:lnTo>
                <a:lnTo>
                  <a:pt x="20159" y="0"/>
                </a:lnTo>
                <a:close/>
              </a:path>
            </a:pathLst>
          </a:custGeom>
          <a:solidFill>
            <a:srgbClr val="000A38">
              <a:alpha val="35998"/>
            </a:srgbClr>
          </a:solidFill>
        </p:spPr>
        <p:txBody>
          <a:bodyPr wrap="square" lIns="0" tIns="0" rIns="0" bIns="0" rtlCol="0"/>
          <a:lstStyle/>
          <a:p>
            <a:endParaRPr/>
          </a:p>
        </p:txBody>
      </p:sp>
      <p:sp>
        <p:nvSpPr>
          <p:cNvPr id="1139" name="object 1139"/>
          <p:cNvSpPr/>
          <p:nvPr/>
        </p:nvSpPr>
        <p:spPr>
          <a:xfrm>
            <a:off x="616787" y="1254805"/>
            <a:ext cx="24765" cy="23495"/>
          </a:xfrm>
          <a:custGeom>
            <a:avLst/>
            <a:gdLst/>
            <a:ahLst/>
            <a:cxnLst/>
            <a:rect l="l" t="t" r="r" b="b"/>
            <a:pathLst>
              <a:path w="24765" h="23494">
                <a:moveTo>
                  <a:pt x="20159" y="0"/>
                </a:moveTo>
                <a:lnTo>
                  <a:pt x="12902" y="0"/>
                </a:lnTo>
                <a:lnTo>
                  <a:pt x="4435" y="403"/>
                </a:lnTo>
                <a:lnTo>
                  <a:pt x="0" y="5644"/>
                </a:lnTo>
                <a:lnTo>
                  <a:pt x="1209" y="13708"/>
                </a:lnTo>
                <a:lnTo>
                  <a:pt x="2015" y="20159"/>
                </a:lnTo>
                <a:lnTo>
                  <a:pt x="7257" y="23385"/>
                </a:lnTo>
                <a:lnTo>
                  <a:pt x="13708" y="22578"/>
                </a:lnTo>
                <a:lnTo>
                  <a:pt x="20562" y="21772"/>
                </a:lnTo>
                <a:lnTo>
                  <a:pt x="24191" y="17740"/>
                </a:lnTo>
                <a:lnTo>
                  <a:pt x="24191" y="10886"/>
                </a:lnTo>
                <a:lnTo>
                  <a:pt x="22982" y="4435"/>
                </a:lnTo>
                <a:lnTo>
                  <a:pt x="20159" y="0"/>
                </a:lnTo>
                <a:close/>
              </a:path>
            </a:pathLst>
          </a:custGeom>
          <a:solidFill>
            <a:srgbClr val="000A38">
              <a:alpha val="35998"/>
            </a:srgbClr>
          </a:solidFill>
        </p:spPr>
        <p:txBody>
          <a:bodyPr wrap="square" lIns="0" tIns="0" rIns="0" bIns="0" rtlCol="0"/>
          <a:lstStyle/>
          <a:p>
            <a:endParaRPr/>
          </a:p>
        </p:txBody>
      </p:sp>
      <p:sp>
        <p:nvSpPr>
          <p:cNvPr id="1140" name="object 1140"/>
          <p:cNvSpPr/>
          <p:nvPr/>
        </p:nvSpPr>
        <p:spPr>
          <a:xfrm>
            <a:off x="7334027" y="1393101"/>
            <a:ext cx="24765" cy="24765"/>
          </a:xfrm>
          <a:custGeom>
            <a:avLst/>
            <a:gdLst/>
            <a:ahLst/>
            <a:cxnLst/>
            <a:rect l="l" t="t" r="r" b="b"/>
            <a:pathLst>
              <a:path w="24765" h="24765">
                <a:moveTo>
                  <a:pt x="7661" y="0"/>
                </a:moveTo>
                <a:lnTo>
                  <a:pt x="2419" y="3225"/>
                </a:lnTo>
                <a:lnTo>
                  <a:pt x="1209" y="9676"/>
                </a:lnTo>
                <a:lnTo>
                  <a:pt x="0" y="17740"/>
                </a:lnTo>
                <a:lnTo>
                  <a:pt x="4031" y="23385"/>
                </a:lnTo>
                <a:lnTo>
                  <a:pt x="12499" y="23385"/>
                </a:lnTo>
                <a:lnTo>
                  <a:pt x="19756" y="24191"/>
                </a:lnTo>
                <a:lnTo>
                  <a:pt x="22982" y="19353"/>
                </a:lnTo>
                <a:lnTo>
                  <a:pt x="24191" y="12902"/>
                </a:lnTo>
                <a:lnTo>
                  <a:pt x="24191" y="6047"/>
                </a:lnTo>
                <a:lnTo>
                  <a:pt x="20966" y="1612"/>
                </a:lnTo>
                <a:lnTo>
                  <a:pt x="14111" y="806"/>
                </a:lnTo>
                <a:lnTo>
                  <a:pt x="7661" y="0"/>
                </a:lnTo>
                <a:close/>
              </a:path>
            </a:pathLst>
          </a:custGeom>
          <a:solidFill>
            <a:srgbClr val="000A38">
              <a:alpha val="35998"/>
            </a:srgbClr>
          </a:solidFill>
        </p:spPr>
        <p:txBody>
          <a:bodyPr wrap="square" lIns="0" tIns="0" rIns="0" bIns="0" rtlCol="0"/>
          <a:lstStyle/>
          <a:p>
            <a:endParaRPr/>
          </a:p>
        </p:txBody>
      </p:sp>
      <p:sp>
        <p:nvSpPr>
          <p:cNvPr id="1141" name="object 1141"/>
          <p:cNvSpPr/>
          <p:nvPr/>
        </p:nvSpPr>
        <p:spPr>
          <a:xfrm>
            <a:off x="1498576" y="1268513"/>
            <a:ext cx="24130" cy="24765"/>
          </a:xfrm>
          <a:custGeom>
            <a:avLst/>
            <a:gdLst/>
            <a:ahLst/>
            <a:cxnLst/>
            <a:rect l="l" t="t" r="r" b="b"/>
            <a:pathLst>
              <a:path w="24130" h="24765">
                <a:moveTo>
                  <a:pt x="4031" y="0"/>
                </a:moveTo>
                <a:lnTo>
                  <a:pt x="0" y="5644"/>
                </a:lnTo>
                <a:lnTo>
                  <a:pt x="806" y="13708"/>
                </a:lnTo>
                <a:lnTo>
                  <a:pt x="1612" y="20159"/>
                </a:lnTo>
                <a:lnTo>
                  <a:pt x="6451" y="24191"/>
                </a:lnTo>
                <a:lnTo>
                  <a:pt x="12902" y="23385"/>
                </a:lnTo>
                <a:lnTo>
                  <a:pt x="18950" y="22578"/>
                </a:lnTo>
                <a:lnTo>
                  <a:pt x="23788" y="18950"/>
                </a:lnTo>
                <a:lnTo>
                  <a:pt x="23385" y="10079"/>
                </a:lnTo>
                <a:lnTo>
                  <a:pt x="22982" y="4838"/>
                </a:lnTo>
                <a:lnTo>
                  <a:pt x="19353" y="806"/>
                </a:lnTo>
                <a:lnTo>
                  <a:pt x="12902" y="403"/>
                </a:lnTo>
                <a:lnTo>
                  <a:pt x="4031" y="0"/>
                </a:lnTo>
                <a:close/>
              </a:path>
            </a:pathLst>
          </a:custGeom>
          <a:solidFill>
            <a:srgbClr val="000A38">
              <a:alpha val="35998"/>
            </a:srgbClr>
          </a:solidFill>
        </p:spPr>
        <p:txBody>
          <a:bodyPr wrap="square" lIns="0" tIns="0" rIns="0" bIns="0" rtlCol="0"/>
          <a:lstStyle/>
          <a:p>
            <a:endParaRPr/>
          </a:p>
        </p:txBody>
      </p:sp>
      <p:sp>
        <p:nvSpPr>
          <p:cNvPr id="1142" name="object 1142"/>
          <p:cNvSpPr/>
          <p:nvPr/>
        </p:nvSpPr>
        <p:spPr>
          <a:xfrm>
            <a:off x="279716" y="1275771"/>
            <a:ext cx="24130" cy="23495"/>
          </a:xfrm>
          <a:custGeom>
            <a:avLst/>
            <a:gdLst/>
            <a:ahLst/>
            <a:cxnLst/>
            <a:rect l="l" t="t" r="r" b="b"/>
            <a:pathLst>
              <a:path w="24129" h="23494">
                <a:moveTo>
                  <a:pt x="16934" y="0"/>
                </a:moveTo>
                <a:lnTo>
                  <a:pt x="10886" y="0"/>
                </a:lnTo>
                <a:lnTo>
                  <a:pt x="3628" y="1612"/>
                </a:lnTo>
                <a:lnTo>
                  <a:pt x="0" y="5644"/>
                </a:lnTo>
                <a:lnTo>
                  <a:pt x="0" y="12095"/>
                </a:lnTo>
                <a:lnTo>
                  <a:pt x="403" y="18950"/>
                </a:lnTo>
                <a:lnTo>
                  <a:pt x="4435" y="22981"/>
                </a:lnTo>
                <a:lnTo>
                  <a:pt x="19353" y="22981"/>
                </a:lnTo>
                <a:lnTo>
                  <a:pt x="23788" y="17740"/>
                </a:lnTo>
                <a:lnTo>
                  <a:pt x="21772" y="3628"/>
                </a:lnTo>
                <a:lnTo>
                  <a:pt x="16934" y="0"/>
                </a:lnTo>
                <a:close/>
              </a:path>
            </a:pathLst>
          </a:custGeom>
          <a:solidFill>
            <a:srgbClr val="000A38">
              <a:alpha val="35998"/>
            </a:srgbClr>
          </a:solidFill>
        </p:spPr>
        <p:txBody>
          <a:bodyPr wrap="square" lIns="0" tIns="0" rIns="0" bIns="0" rtlCol="0"/>
          <a:lstStyle/>
          <a:p>
            <a:endParaRPr/>
          </a:p>
        </p:txBody>
      </p:sp>
      <p:sp>
        <p:nvSpPr>
          <p:cNvPr id="1143" name="object 1143"/>
          <p:cNvSpPr/>
          <p:nvPr/>
        </p:nvSpPr>
        <p:spPr>
          <a:xfrm>
            <a:off x="2382784" y="1282222"/>
            <a:ext cx="23495" cy="24130"/>
          </a:xfrm>
          <a:custGeom>
            <a:avLst/>
            <a:gdLst/>
            <a:ahLst/>
            <a:cxnLst/>
            <a:rect l="l" t="t" r="r" b="b"/>
            <a:pathLst>
              <a:path w="23494" h="24130">
                <a:moveTo>
                  <a:pt x="4838" y="0"/>
                </a:moveTo>
                <a:lnTo>
                  <a:pt x="0" y="4838"/>
                </a:lnTo>
                <a:lnTo>
                  <a:pt x="403" y="13305"/>
                </a:lnTo>
                <a:lnTo>
                  <a:pt x="806" y="19756"/>
                </a:lnTo>
                <a:lnTo>
                  <a:pt x="4838" y="23788"/>
                </a:lnTo>
                <a:lnTo>
                  <a:pt x="11692" y="23788"/>
                </a:lnTo>
                <a:lnTo>
                  <a:pt x="18547" y="23385"/>
                </a:lnTo>
                <a:lnTo>
                  <a:pt x="22579" y="20159"/>
                </a:lnTo>
                <a:lnTo>
                  <a:pt x="23385" y="13305"/>
                </a:lnTo>
                <a:lnTo>
                  <a:pt x="23385" y="6451"/>
                </a:lnTo>
                <a:lnTo>
                  <a:pt x="19756" y="2015"/>
                </a:lnTo>
                <a:lnTo>
                  <a:pt x="13305" y="1209"/>
                </a:lnTo>
                <a:lnTo>
                  <a:pt x="4838" y="0"/>
                </a:lnTo>
                <a:close/>
              </a:path>
            </a:pathLst>
          </a:custGeom>
          <a:solidFill>
            <a:srgbClr val="000A38">
              <a:alpha val="35998"/>
            </a:srgbClr>
          </a:solidFill>
        </p:spPr>
        <p:txBody>
          <a:bodyPr wrap="square" lIns="0" tIns="0" rIns="0" bIns="0" rtlCol="0"/>
          <a:lstStyle/>
          <a:p>
            <a:endParaRPr/>
          </a:p>
        </p:txBody>
      </p:sp>
      <p:sp>
        <p:nvSpPr>
          <p:cNvPr id="1144" name="object 1144"/>
          <p:cNvSpPr/>
          <p:nvPr/>
        </p:nvSpPr>
        <p:spPr>
          <a:xfrm>
            <a:off x="1163924" y="1289883"/>
            <a:ext cx="23495" cy="24130"/>
          </a:xfrm>
          <a:custGeom>
            <a:avLst/>
            <a:gdLst/>
            <a:ahLst/>
            <a:cxnLst/>
            <a:rect l="l" t="t" r="r" b="b"/>
            <a:pathLst>
              <a:path w="23494" h="24130">
                <a:moveTo>
                  <a:pt x="18547" y="0"/>
                </a:moveTo>
                <a:lnTo>
                  <a:pt x="10079" y="403"/>
                </a:lnTo>
                <a:lnTo>
                  <a:pt x="3628" y="806"/>
                </a:lnTo>
                <a:lnTo>
                  <a:pt x="403" y="5644"/>
                </a:lnTo>
                <a:lnTo>
                  <a:pt x="0" y="11692"/>
                </a:lnTo>
                <a:lnTo>
                  <a:pt x="403" y="18950"/>
                </a:lnTo>
                <a:lnTo>
                  <a:pt x="4435" y="22982"/>
                </a:lnTo>
                <a:lnTo>
                  <a:pt x="17337" y="23788"/>
                </a:lnTo>
                <a:lnTo>
                  <a:pt x="22175" y="20159"/>
                </a:lnTo>
                <a:lnTo>
                  <a:pt x="22578" y="13305"/>
                </a:lnTo>
                <a:lnTo>
                  <a:pt x="22982" y="4838"/>
                </a:lnTo>
                <a:lnTo>
                  <a:pt x="18547" y="0"/>
                </a:lnTo>
                <a:close/>
              </a:path>
            </a:pathLst>
          </a:custGeom>
          <a:solidFill>
            <a:srgbClr val="000A38">
              <a:alpha val="35998"/>
            </a:srgbClr>
          </a:solidFill>
        </p:spPr>
        <p:txBody>
          <a:bodyPr wrap="square" lIns="0" tIns="0" rIns="0" bIns="0" rtlCol="0"/>
          <a:lstStyle/>
          <a:p>
            <a:endParaRPr/>
          </a:p>
        </p:txBody>
      </p:sp>
      <p:sp>
        <p:nvSpPr>
          <p:cNvPr id="1145" name="object 1145"/>
          <p:cNvSpPr/>
          <p:nvPr/>
        </p:nvSpPr>
        <p:spPr>
          <a:xfrm>
            <a:off x="15063691" y="1472530"/>
            <a:ext cx="24765" cy="23495"/>
          </a:xfrm>
          <a:custGeom>
            <a:avLst/>
            <a:gdLst/>
            <a:ahLst/>
            <a:cxnLst/>
            <a:rect l="l" t="t" r="r" b="b"/>
            <a:pathLst>
              <a:path w="24765" h="23494">
                <a:moveTo>
                  <a:pt x="19756" y="0"/>
                </a:moveTo>
                <a:lnTo>
                  <a:pt x="12902" y="403"/>
                </a:lnTo>
                <a:lnTo>
                  <a:pt x="4434" y="806"/>
                </a:lnTo>
                <a:lnTo>
                  <a:pt x="0" y="6048"/>
                </a:lnTo>
                <a:lnTo>
                  <a:pt x="1612" y="14112"/>
                </a:lnTo>
                <a:lnTo>
                  <a:pt x="2823" y="19756"/>
                </a:lnTo>
                <a:lnTo>
                  <a:pt x="7661" y="23385"/>
                </a:lnTo>
                <a:lnTo>
                  <a:pt x="14515" y="22982"/>
                </a:lnTo>
                <a:lnTo>
                  <a:pt x="20966" y="21369"/>
                </a:lnTo>
                <a:lnTo>
                  <a:pt x="24595" y="17337"/>
                </a:lnTo>
                <a:lnTo>
                  <a:pt x="23788" y="4031"/>
                </a:lnTo>
                <a:lnTo>
                  <a:pt x="19756" y="0"/>
                </a:lnTo>
                <a:close/>
              </a:path>
            </a:pathLst>
          </a:custGeom>
          <a:solidFill>
            <a:srgbClr val="000A38">
              <a:alpha val="35998"/>
            </a:srgbClr>
          </a:solidFill>
        </p:spPr>
        <p:txBody>
          <a:bodyPr wrap="square" lIns="0" tIns="0" rIns="0" bIns="0" rtlCol="0"/>
          <a:lstStyle/>
          <a:p>
            <a:endParaRPr/>
          </a:p>
        </p:txBody>
      </p:sp>
      <p:sp>
        <p:nvSpPr>
          <p:cNvPr id="1146" name="object 1146"/>
          <p:cNvSpPr/>
          <p:nvPr/>
        </p:nvSpPr>
        <p:spPr>
          <a:xfrm>
            <a:off x="3262154" y="1300769"/>
            <a:ext cx="24765" cy="24130"/>
          </a:xfrm>
          <a:custGeom>
            <a:avLst/>
            <a:gdLst/>
            <a:ahLst/>
            <a:cxnLst/>
            <a:rect l="l" t="t" r="r" b="b"/>
            <a:pathLst>
              <a:path w="24764" h="24130">
                <a:moveTo>
                  <a:pt x="7660" y="0"/>
                </a:moveTo>
                <a:lnTo>
                  <a:pt x="2419" y="3225"/>
                </a:lnTo>
                <a:lnTo>
                  <a:pt x="1209" y="9676"/>
                </a:lnTo>
                <a:lnTo>
                  <a:pt x="0" y="17740"/>
                </a:lnTo>
                <a:lnTo>
                  <a:pt x="4031" y="23385"/>
                </a:lnTo>
                <a:lnTo>
                  <a:pt x="12498" y="23385"/>
                </a:lnTo>
                <a:lnTo>
                  <a:pt x="20159" y="23788"/>
                </a:lnTo>
                <a:lnTo>
                  <a:pt x="22981" y="18949"/>
                </a:lnTo>
                <a:lnTo>
                  <a:pt x="24191" y="12902"/>
                </a:lnTo>
                <a:lnTo>
                  <a:pt x="24191" y="6047"/>
                </a:lnTo>
                <a:lnTo>
                  <a:pt x="20966" y="1612"/>
                </a:lnTo>
                <a:lnTo>
                  <a:pt x="14111" y="806"/>
                </a:lnTo>
                <a:lnTo>
                  <a:pt x="7660" y="0"/>
                </a:lnTo>
                <a:close/>
              </a:path>
            </a:pathLst>
          </a:custGeom>
          <a:solidFill>
            <a:srgbClr val="000A38">
              <a:alpha val="35998"/>
            </a:srgbClr>
          </a:solidFill>
        </p:spPr>
        <p:txBody>
          <a:bodyPr wrap="square" lIns="0" tIns="0" rIns="0" bIns="0" rtlCol="0"/>
          <a:lstStyle/>
          <a:p>
            <a:endParaRPr/>
          </a:p>
        </p:txBody>
      </p:sp>
      <p:sp>
        <p:nvSpPr>
          <p:cNvPr id="1147" name="object 1147"/>
          <p:cNvSpPr/>
          <p:nvPr/>
        </p:nvSpPr>
        <p:spPr>
          <a:xfrm>
            <a:off x="2044100" y="1303188"/>
            <a:ext cx="24130" cy="24765"/>
          </a:xfrm>
          <a:custGeom>
            <a:avLst/>
            <a:gdLst/>
            <a:ahLst/>
            <a:cxnLst/>
            <a:rect l="l" t="t" r="r" b="b"/>
            <a:pathLst>
              <a:path w="24130" h="24765">
                <a:moveTo>
                  <a:pt x="6047" y="0"/>
                </a:moveTo>
                <a:lnTo>
                  <a:pt x="403" y="4031"/>
                </a:lnTo>
                <a:lnTo>
                  <a:pt x="403" y="12499"/>
                </a:lnTo>
                <a:lnTo>
                  <a:pt x="0" y="20159"/>
                </a:lnTo>
                <a:lnTo>
                  <a:pt x="4435" y="22982"/>
                </a:lnTo>
                <a:lnTo>
                  <a:pt x="10886" y="24191"/>
                </a:lnTo>
                <a:lnTo>
                  <a:pt x="17740" y="24191"/>
                </a:lnTo>
                <a:lnTo>
                  <a:pt x="22175" y="20965"/>
                </a:lnTo>
                <a:lnTo>
                  <a:pt x="22982" y="14111"/>
                </a:lnTo>
                <a:lnTo>
                  <a:pt x="23788" y="7660"/>
                </a:lnTo>
                <a:lnTo>
                  <a:pt x="20563" y="2419"/>
                </a:lnTo>
                <a:lnTo>
                  <a:pt x="14111" y="1209"/>
                </a:lnTo>
                <a:lnTo>
                  <a:pt x="6047" y="0"/>
                </a:lnTo>
                <a:close/>
              </a:path>
            </a:pathLst>
          </a:custGeom>
          <a:solidFill>
            <a:srgbClr val="000A38">
              <a:alpha val="35998"/>
            </a:srgbClr>
          </a:solidFill>
        </p:spPr>
        <p:txBody>
          <a:bodyPr wrap="square" lIns="0" tIns="0" rIns="0" bIns="0" rtlCol="0"/>
          <a:lstStyle/>
          <a:p>
            <a:endParaRPr/>
          </a:p>
        </p:txBody>
      </p:sp>
      <p:sp>
        <p:nvSpPr>
          <p:cNvPr id="1148" name="object 1148"/>
          <p:cNvSpPr/>
          <p:nvPr/>
        </p:nvSpPr>
        <p:spPr>
          <a:xfrm>
            <a:off x="4143943" y="1314881"/>
            <a:ext cx="24765" cy="24130"/>
          </a:xfrm>
          <a:custGeom>
            <a:avLst/>
            <a:gdLst/>
            <a:ahLst/>
            <a:cxnLst/>
            <a:rect l="l" t="t" r="r" b="b"/>
            <a:pathLst>
              <a:path w="24764" h="24130">
                <a:moveTo>
                  <a:pt x="8063" y="0"/>
                </a:moveTo>
                <a:lnTo>
                  <a:pt x="2419" y="3225"/>
                </a:lnTo>
                <a:lnTo>
                  <a:pt x="1209" y="9676"/>
                </a:lnTo>
                <a:lnTo>
                  <a:pt x="0" y="17740"/>
                </a:lnTo>
                <a:lnTo>
                  <a:pt x="3225" y="23385"/>
                </a:lnTo>
                <a:lnTo>
                  <a:pt x="12095" y="23788"/>
                </a:lnTo>
                <a:lnTo>
                  <a:pt x="18950" y="23788"/>
                </a:lnTo>
                <a:lnTo>
                  <a:pt x="22175" y="19353"/>
                </a:lnTo>
                <a:lnTo>
                  <a:pt x="23788" y="13305"/>
                </a:lnTo>
                <a:lnTo>
                  <a:pt x="24191" y="6047"/>
                </a:lnTo>
                <a:lnTo>
                  <a:pt x="20159" y="2015"/>
                </a:lnTo>
                <a:lnTo>
                  <a:pt x="14111" y="1209"/>
                </a:lnTo>
                <a:lnTo>
                  <a:pt x="8063" y="0"/>
                </a:lnTo>
                <a:close/>
              </a:path>
            </a:pathLst>
          </a:custGeom>
          <a:solidFill>
            <a:srgbClr val="000A38">
              <a:alpha val="35998"/>
            </a:srgbClr>
          </a:solidFill>
        </p:spPr>
        <p:txBody>
          <a:bodyPr wrap="square" lIns="0" tIns="0" rIns="0" bIns="0" rtlCol="0"/>
          <a:lstStyle/>
          <a:p>
            <a:endParaRPr/>
          </a:p>
        </p:txBody>
      </p:sp>
      <p:sp>
        <p:nvSpPr>
          <p:cNvPr id="1149" name="object 1149"/>
          <p:cNvSpPr/>
          <p:nvPr/>
        </p:nvSpPr>
        <p:spPr>
          <a:xfrm>
            <a:off x="824836" y="1311252"/>
            <a:ext cx="23495" cy="24130"/>
          </a:xfrm>
          <a:custGeom>
            <a:avLst/>
            <a:gdLst/>
            <a:ahLst/>
            <a:cxnLst/>
            <a:rect l="l" t="t" r="r" b="b"/>
            <a:pathLst>
              <a:path w="23494" h="24130">
                <a:moveTo>
                  <a:pt x="4838" y="0"/>
                </a:moveTo>
                <a:lnTo>
                  <a:pt x="0" y="4838"/>
                </a:lnTo>
                <a:lnTo>
                  <a:pt x="403" y="13305"/>
                </a:lnTo>
                <a:lnTo>
                  <a:pt x="806" y="20159"/>
                </a:lnTo>
                <a:lnTo>
                  <a:pt x="5241" y="23788"/>
                </a:lnTo>
                <a:lnTo>
                  <a:pt x="11692" y="23788"/>
                </a:lnTo>
                <a:lnTo>
                  <a:pt x="18143" y="23385"/>
                </a:lnTo>
                <a:lnTo>
                  <a:pt x="22175" y="19353"/>
                </a:lnTo>
                <a:lnTo>
                  <a:pt x="22982" y="12095"/>
                </a:lnTo>
                <a:lnTo>
                  <a:pt x="22982" y="6047"/>
                </a:lnTo>
                <a:lnTo>
                  <a:pt x="19756" y="1209"/>
                </a:lnTo>
                <a:lnTo>
                  <a:pt x="13305" y="806"/>
                </a:lnTo>
                <a:lnTo>
                  <a:pt x="4838" y="0"/>
                </a:lnTo>
                <a:close/>
              </a:path>
            </a:pathLst>
          </a:custGeom>
          <a:solidFill>
            <a:srgbClr val="000A38">
              <a:alpha val="35998"/>
            </a:srgbClr>
          </a:solidFill>
        </p:spPr>
        <p:txBody>
          <a:bodyPr wrap="square" lIns="0" tIns="0" rIns="0" bIns="0" rtlCol="0"/>
          <a:lstStyle/>
          <a:p>
            <a:endParaRPr/>
          </a:p>
        </p:txBody>
      </p:sp>
      <p:sp>
        <p:nvSpPr>
          <p:cNvPr id="1150" name="object 1150"/>
          <p:cNvSpPr/>
          <p:nvPr/>
        </p:nvSpPr>
        <p:spPr>
          <a:xfrm>
            <a:off x="9435482" y="1403987"/>
            <a:ext cx="24765" cy="23495"/>
          </a:xfrm>
          <a:custGeom>
            <a:avLst/>
            <a:gdLst/>
            <a:ahLst/>
            <a:cxnLst/>
            <a:rect l="l" t="t" r="r" b="b"/>
            <a:pathLst>
              <a:path w="24765" h="23494">
                <a:moveTo>
                  <a:pt x="16934" y="0"/>
                </a:moveTo>
                <a:lnTo>
                  <a:pt x="10483" y="403"/>
                </a:lnTo>
                <a:lnTo>
                  <a:pt x="3629" y="1612"/>
                </a:lnTo>
                <a:lnTo>
                  <a:pt x="0" y="5644"/>
                </a:lnTo>
                <a:lnTo>
                  <a:pt x="807" y="19353"/>
                </a:lnTo>
                <a:lnTo>
                  <a:pt x="4839" y="23385"/>
                </a:lnTo>
                <a:lnTo>
                  <a:pt x="19756" y="23385"/>
                </a:lnTo>
                <a:lnTo>
                  <a:pt x="24191" y="17740"/>
                </a:lnTo>
                <a:lnTo>
                  <a:pt x="22982" y="9676"/>
                </a:lnTo>
                <a:lnTo>
                  <a:pt x="21772" y="3628"/>
                </a:lnTo>
                <a:lnTo>
                  <a:pt x="16934" y="0"/>
                </a:lnTo>
                <a:close/>
              </a:path>
            </a:pathLst>
          </a:custGeom>
          <a:solidFill>
            <a:srgbClr val="000A38">
              <a:alpha val="35998"/>
            </a:srgbClr>
          </a:solidFill>
        </p:spPr>
        <p:txBody>
          <a:bodyPr wrap="square" lIns="0" tIns="0" rIns="0" bIns="0" rtlCol="0"/>
          <a:lstStyle/>
          <a:p>
            <a:endParaRPr/>
          </a:p>
        </p:txBody>
      </p:sp>
      <p:sp>
        <p:nvSpPr>
          <p:cNvPr id="1151" name="object 1151"/>
          <p:cNvSpPr/>
          <p:nvPr/>
        </p:nvSpPr>
        <p:spPr>
          <a:xfrm>
            <a:off x="8216220" y="1407213"/>
            <a:ext cx="24130" cy="24130"/>
          </a:xfrm>
          <a:custGeom>
            <a:avLst/>
            <a:gdLst/>
            <a:ahLst/>
            <a:cxnLst/>
            <a:rect l="l" t="t" r="r" b="b"/>
            <a:pathLst>
              <a:path w="24129" h="24130">
                <a:moveTo>
                  <a:pt x="16530" y="0"/>
                </a:moveTo>
                <a:lnTo>
                  <a:pt x="10079" y="806"/>
                </a:lnTo>
                <a:lnTo>
                  <a:pt x="3628" y="2015"/>
                </a:lnTo>
                <a:lnTo>
                  <a:pt x="0" y="6047"/>
                </a:lnTo>
                <a:lnTo>
                  <a:pt x="0" y="12902"/>
                </a:lnTo>
                <a:lnTo>
                  <a:pt x="805" y="19353"/>
                </a:lnTo>
                <a:lnTo>
                  <a:pt x="4031" y="23788"/>
                </a:lnTo>
                <a:lnTo>
                  <a:pt x="19353" y="23788"/>
                </a:lnTo>
                <a:lnTo>
                  <a:pt x="23788" y="18143"/>
                </a:lnTo>
                <a:lnTo>
                  <a:pt x="22578" y="10079"/>
                </a:lnTo>
                <a:lnTo>
                  <a:pt x="21772" y="3628"/>
                </a:lnTo>
                <a:lnTo>
                  <a:pt x="16530" y="0"/>
                </a:lnTo>
                <a:close/>
              </a:path>
            </a:pathLst>
          </a:custGeom>
          <a:solidFill>
            <a:srgbClr val="000A38">
              <a:alpha val="35998"/>
            </a:srgbClr>
          </a:solidFill>
        </p:spPr>
        <p:txBody>
          <a:bodyPr wrap="square" lIns="0" tIns="0" rIns="0" bIns="0" rtlCol="0"/>
          <a:lstStyle/>
          <a:p>
            <a:endParaRPr/>
          </a:p>
        </p:txBody>
      </p:sp>
      <p:sp>
        <p:nvSpPr>
          <p:cNvPr id="1152" name="object 1152"/>
          <p:cNvSpPr/>
          <p:nvPr/>
        </p:nvSpPr>
        <p:spPr>
          <a:xfrm>
            <a:off x="4896306" y="1403987"/>
            <a:ext cx="23495" cy="24130"/>
          </a:xfrm>
          <a:custGeom>
            <a:avLst/>
            <a:gdLst/>
            <a:ahLst/>
            <a:cxnLst/>
            <a:rect l="l" t="t" r="r" b="b"/>
            <a:pathLst>
              <a:path w="23495" h="24130">
                <a:moveTo>
                  <a:pt x="4838" y="0"/>
                </a:moveTo>
                <a:lnTo>
                  <a:pt x="0" y="4838"/>
                </a:lnTo>
                <a:lnTo>
                  <a:pt x="403" y="13305"/>
                </a:lnTo>
                <a:lnTo>
                  <a:pt x="806" y="20159"/>
                </a:lnTo>
                <a:lnTo>
                  <a:pt x="5241" y="23788"/>
                </a:lnTo>
                <a:lnTo>
                  <a:pt x="11693" y="23788"/>
                </a:lnTo>
                <a:lnTo>
                  <a:pt x="18547" y="23385"/>
                </a:lnTo>
                <a:lnTo>
                  <a:pt x="22175" y="19353"/>
                </a:lnTo>
                <a:lnTo>
                  <a:pt x="22982" y="12095"/>
                </a:lnTo>
                <a:lnTo>
                  <a:pt x="22982" y="6047"/>
                </a:lnTo>
                <a:lnTo>
                  <a:pt x="19756" y="1209"/>
                </a:lnTo>
                <a:lnTo>
                  <a:pt x="13305" y="806"/>
                </a:lnTo>
                <a:lnTo>
                  <a:pt x="4838" y="0"/>
                </a:lnTo>
                <a:close/>
              </a:path>
            </a:pathLst>
          </a:custGeom>
          <a:solidFill>
            <a:srgbClr val="000A38">
              <a:alpha val="35998"/>
            </a:srgbClr>
          </a:solidFill>
        </p:spPr>
        <p:txBody>
          <a:bodyPr wrap="square" lIns="0" tIns="0" rIns="0" bIns="0" rtlCol="0"/>
          <a:lstStyle/>
          <a:p>
            <a:endParaRPr/>
          </a:p>
        </p:txBody>
      </p:sp>
      <p:sp>
        <p:nvSpPr>
          <p:cNvPr id="1153" name="object 1153"/>
          <p:cNvSpPr/>
          <p:nvPr/>
        </p:nvSpPr>
        <p:spPr>
          <a:xfrm>
            <a:off x="11745390" y="1468095"/>
            <a:ext cx="24130" cy="24765"/>
          </a:xfrm>
          <a:custGeom>
            <a:avLst/>
            <a:gdLst/>
            <a:ahLst/>
            <a:cxnLst/>
            <a:rect l="l" t="t" r="r" b="b"/>
            <a:pathLst>
              <a:path w="24129" h="24765">
                <a:moveTo>
                  <a:pt x="3629" y="0"/>
                </a:moveTo>
                <a:lnTo>
                  <a:pt x="0" y="5644"/>
                </a:lnTo>
                <a:lnTo>
                  <a:pt x="807" y="13708"/>
                </a:lnTo>
                <a:lnTo>
                  <a:pt x="1613" y="20159"/>
                </a:lnTo>
                <a:lnTo>
                  <a:pt x="6451" y="24191"/>
                </a:lnTo>
                <a:lnTo>
                  <a:pt x="13306" y="22981"/>
                </a:lnTo>
                <a:lnTo>
                  <a:pt x="19353" y="22578"/>
                </a:lnTo>
                <a:lnTo>
                  <a:pt x="23788" y="18949"/>
                </a:lnTo>
                <a:lnTo>
                  <a:pt x="23385" y="10886"/>
                </a:lnTo>
                <a:lnTo>
                  <a:pt x="22982" y="4838"/>
                </a:lnTo>
                <a:lnTo>
                  <a:pt x="18950" y="806"/>
                </a:lnTo>
                <a:lnTo>
                  <a:pt x="12499" y="403"/>
                </a:lnTo>
                <a:lnTo>
                  <a:pt x="3629" y="0"/>
                </a:lnTo>
                <a:close/>
              </a:path>
            </a:pathLst>
          </a:custGeom>
          <a:solidFill>
            <a:srgbClr val="000A38">
              <a:alpha val="35998"/>
            </a:srgbClr>
          </a:solidFill>
        </p:spPr>
        <p:txBody>
          <a:bodyPr wrap="square" lIns="0" tIns="0" rIns="0" bIns="0" rtlCol="0"/>
          <a:lstStyle/>
          <a:p>
            <a:endParaRPr/>
          </a:p>
        </p:txBody>
      </p:sp>
      <p:sp>
        <p:nvSpPr>
          <p:cNvPr id="1154" name="object 1154"/>
          <p:cNvSpPr/>
          <p:nvPr/>
        </p:nvSpPr>
        <p:spPr>
          <a:xfrm>
            <a:off x="10526127" y="1472127"/>
            <a:ext cx="24130" cy="23495"/>
          </a:xfrm>
          <a:custGeom>
            <a:avLst/>
            <a:gdLst/>
            <a:ahLst/>
            <a:cxnLst/>
            <a:rect l="l" t="t" r="r" b="b"/>
            <a:pathLst>
              <a:path w="24129" h="23494">
                <a:moveTo>
                  <a:pt x="16934" y="0"/>
                </a:moveTo>
                <a:lnTo>
                  <a:pt x="10886" y="403"/>
                </a:lnTo>
                <a:lnTo>
                  <a:pt x="3628" y="2016"/>
                </a:lnTo>
                <a:lnTo>
                  <a:pt x="0" y="5644"/>
                </a:lnTo>
                <a:lnTo>
                  <a:pt x="806" y="18950"/>
                </a:lnTo>
                <a:lnTo>
                  <a:pt x="4434" y="23385"/>
                </a:lnTo>
                <a:lnTo>
                  <a:pt x="11288" y="23385"/>
                </a:lnTo>
                <a:lnTo>
                  <a:pt x="19756" y="22982"/>
                </a:lnTo>
                <a:lnTo>
                  <a:pt x="23788" y="17740"/>
                </a:lnTo>
                <a:lnTo>
                  <a:pt x="22980" y="9676"/>
                </a:lnTo>
                <a:lnTo>
                  <a:pt x="22175" y="2822"/>
                </a:lnTo>
                <a:lnTo>
                  <a:pt x="16934" y="0"/>
                </a:lnTo>
                <a:close/>
              </a:path>
            </a:pathLst>
          </a:custGeom>
          <a:solidFill>
            <a:srgbClr val="000A38">
              <a:alpha val="35998"/>
            </a:srgbClr>
          </a:solidFill>
        </p:spPr>
        <p:txBody>
          <a:bodyPr wrap="square" lIns="0" tIns="0" rIns="0" bIns="0" rtlCol="0"/>
          <a:lstStyle/>
          <a:p>
            <a:endParaRPr/>
          </a:p>
        </p:txBody>
      </p:sp>
      <p:sp>
        <p:nvSpPr>
          <p:cNvPr id="1155" name="object 1155"/>
          <p:cNvSpPr/>
          <p:nvPr/>
        </p:nvSpPr>
        <p:spPr>
          <a:xfrm>
            <a:off x="3470203" y="1353991"/>
            <a:ext cx="23495" cy="24130"/>
          </a:xfrm>
          <a:custGeom>
            <a:avLst/>
            <a:gdLst/>
            <a:ahLst/>
            <a:cxnLst/>
            <a:rect l="l" t="t" r="r" b="b"/>
            <a:pathLst>
              <a:path w="23495" h="24130">
                <a:moveTo>
                  <a:pt x="4838" y="0"/>
                </a:moveTo>
                <a:lnTo>
                  <a:pt x="0" y="4838"/>
                </a:lnTo>
                <a:lnTo>
                  <a:pt x="403" y="13305"/>
                </a:lnTo>
                <a:lnTo>
                  <a:pt x="806" y="20159"/>
                </a:lnTo>
                <a:lnTo>
                  <a:pt x="5241" y="23788"/>
                </a:lnTo>
                <a:lnTo>
                  <a:pt x="11692" y="23788"/>
                </a:lnTo>
                <a:lnTo>
                  <a:pt x="18546" y="23385"/>
                </a:lnTo>
                <a:lnTo>
                  <a:pt x="22175" y="19353"/>
                </a:lnTo>
                <a:lnTo>
                  <a:pt x="22982" y="12095"/>
                </a:lnTo>
                <a:lnTo>
                  <a:pt x="22982" y="6047"/>
                </a:lnTo>
                <a:lnTo>
                  <a:pt x="19756" y="1209"/>
                </a:lnTo>
                <a:lnTo>
                  <a:pt x="13305" y="806"/>
                </a:lnTo>
                <a:lnTo>
                  <a:pt x="4838" y="0"/>
                </a:lnTo>
                <a:close/>
              </a:path>
            </a:pathLst>
          </a:custGeom>
          <a:solidFill>
            <a:srgbClr val="000A38">
              <a:alpha val="35998"/>
            </a:srgbClr>
          </a:solidFill>
        </p:spPr>
        <p:txBody>
          <a:bodyPr wrap="square" lIns="0" tIns="0" rIns="0" bIns="0" rtlCol="0"/>
          <a:lstStyle/>
          <a:p>
            <a:endParaRPr/>
          </a:p>
        </p:txBody>
      </p:sp>
      <p:sp>
        <p:nvSpPr>
          <p:cNvPr id="1156" name="object 1156"/>
          <p:cNvSpPr/>
          <p:nvPr/>
        </p:nvSpPr>
        <p:spPr>
          <a:xfrm>
            <a:off x="7674325" y="1372538"/>
            <a:ext cx="23495" cy="24130"/>
          </a:xfrm>
          <a:custGeom>
            <a:avLst/>
            <a:gdLst/>
            <a:ahLst/>
            <a:cxnLst/>
            <a:rect l="l" t="t" r="r" b="b"/>
            <a:pathLst>
              <a:path w="23495" h="24130">
                <a:moveTo>
                  <a:pt x="5241" y="0"/>
                </a:moveTo>
                <a:lnTo>
                  <a:pt x="805" y="3628"/>
                </a:lnTo>
                <a:lnTo>
                  <a:pt x="402" y="10483"/>
                </a:lnTo>
                <a:lnTo>
                  <a:pt x="0" y="18546"/>
                </a:lnTo>
                <a:lnTo>
                  <a:pt x="4031" y="23788"/>
                </a:lnTo>
                <a:lnTo>
                  <a:pt x="12901" y="23385"/>
                </a:lnTo>
                <a:lnTo>
                  <a:pt x="18949" y="22175"/>
                </a:lnTo>
                <a:lnTo>
                  <a:pt x="22981" y="18143"/>
                </a:lnTo>
                <a:lnTo>
                  <a:pt x="22981" y="12095"/>
                </a:lnTo>
                <a:lnTo>
                  <a:pt x="22578" y="4031"/>
                </a:lnTo>
                <a:lnTo>
                  <a:pt x="18143" y="806"/>
                </a:lnTo>
                <a:lnTo>
                  <a:pt x="12095" y="403"/>
                </a:lnTo>
                <a:lnTo>
                  <a:pt x="5241" y="0"/>
                </a:lnTo>
                <a:close/>
              </a:path>
            </a:pathLst>
          </a:custGeom>
          <a:solidFill>
            <a:srgbClr val="000A38">
              <a:alpha val="35998"/>
            </a:srgbClr>
          </a:solidFill>
        </p:spPr>
        <p:txBody>
          <a:bodyPr wrap="square" lIns="0" tIns="0" rIns="0" bIns="0" rtlCol="0"/>
          <a:lstStyle/>
          <a:p>
            <a:endParaRPr/>
          </a:p>
        </p:txBody>
      </p:sp>
      <p:sp>
        <p:nvSpPr>
          <p:cNvPr id="1157" name="object 1157"/>
          <p:cNvSpPr/>
          <p:nvPr/>
        </p:nvSpPr>
        <p:spPr>
          <a:xfrm>
            <a:off x="4350782" y="1368909"/>
            <a:ext cx="24765" cy="24130"/>
          </a:xfrm>
          <a:custGeom>
            <a:avLst/>
            <a:gdLst/>
            <a:ahLst/>
            <a:cxnLst/>
            <a:rect l="l" t="t" r="r" b="b"/>
            <a:pathLst>
              <a:path w="24764" h="24130">
                <a:moveTo>
                  <a:pt x="18546" y="0"/>
                </a:moveTo>
                <a:lnTo>
                  <a:pt x="12902" y="0"/>
                </a:lnTo>
                <a:lnTo>
                  <a:pt x="4838" y="0"/>
                </a:lnTo>
                <a:lnTo>
                  <a:pt x="1209" y="4435"/>
                </a:lnTo>
                <a:lnTo>
                  <a:pt x="806" y="10886"/>
                </a:lnTo>
                <a:lnTo>
                  <a:pt x="0" y="17740"/>
                </a:lnTo>
                <a:lnTo>
                  <a:pt x="4031" y="22175"/>
                </a:lnTo>
                <a:lnTo>
                  <a:pt x="10483" y="22982"/>
                </a:lnTo>
                <a:lnTo>
                  <a:pt x="18546" y="23788"/>
                </a:lnTo>
                <a:lnTo>
                  <a:pt x="24191" y="19353"/>
                </a:lnTo>
                <a:lnTo>
                  <a:pt x="23385" y="10886"/>
                </a:lnTo>
                <a:lnTo>
                  <a:pt x="22981" y="4031"/>
                </a:lnTo>
                <a:lnTo>
                  <a:pt x="18546" y="0"/>
                </a:lnTo>
                <a:close/>
              </a:path>
            </a:pathLst>
          </a:custGeom>
          <a:solidFill>
            <a:srgbClr val="000A38">
              <a:alpha val="35998"/>
            </a:srgbClr>
          </a:solidFill>
        </p:spPr>
        <p:txBody>
          <a:bodyPr wrap="square" lIns="0" tIns="0" rIns="0" bIns="0" rtlCol="0"/>
          <a:lstStyle/>
          <a:p>
            <a:endParaRPr/>
          </a:p>
        </p:txBody>
      </p:sp>
      <p:sp>
        <p:nvSpPr>
          <p:cNvPr id="1158" name="object 1158"/>
          <p:cNvSpPr/>
          <p:nvPr/>
        </p:nvSpPr>
        <p:spPr>
          <a:xfrm>
            <a:off x="11538148" y="1411244"/>
            <a:ext cx="24765" cy="24765"/>
          </a:xfrm>
          <a:custGeom>
            <a:avLst/>
            <a:gdLst/>
            <a:ahLst/>
            <a:cxnLst/>
            <a:rect l="l" t="t" r="r" b="b"/>
            <a:pathLst>
              <a:path w="24765" h="24765">
                <a:moveTo>
                  <a:pt x="18950" y="0"/>
                </a:moveTo>
                <a:lnTo>
                  <a:pt x="12095" y="403"/>
                </a:lnTo>
                <a:lnTo>
                  <a:pt x="3225" y="1209"/>
                </a:lnTo>
                <a:lnTo>
                  <a:pt x="0" y="6854"/>
                </a:lnTo>
                <a:lnTo>
                  <a:pt x="1612" y="14918"/>
                </a:lnTo>
                <a:lnTo>
                  <a:pt x="2822" y="21772"/>
                </a:lnTo>
                <a:lnTo>
                  <a:pt x="8870" y="24191"/>
                </a:lnTo>
                <a:lnTo>
                  <a:pt x="20966" y="21772"/>
                </a:lnTo>
                <a:lnTo>
                  <a:pt x="24595" y="17337"/>
                </a:lnTo>
                <a:lnTo>
                  <a:pt x="24191" y="10483"/>
                </a:lnTo>
                <a:lnTo>
                  <a:pt x="22579" y="4435"/>
                </a:lnTo>
                <a:lnTo>
                  <a:pt x="18950" y="0"/>
                </a:lnTo>
                <a:close/>
              </a:path>
            </a:pathLst>
          </a:custGeom>
          <a:solidFill>
            <a:srgbClr val="000A38">
              <a:alpha val="35998"/>
            </a:srgbClr>
          </a:solidFill>
        </p:spPr>
        <p:txBody>
          <a:bodyPr wrap="square" lIns="0" tIns="0" rIns="0" bIns="0" rtlCol="0"/>
          <a:lstStyle/>
          <a:p>
            <a:endParaRPr/>
          </a:p>
        </p:txBody>
      </p:sp>
      <p:sp>
        <p:nvSpPr>
          <p:cNvPr id="1159" name="object 1159"/>
          <p:cNvSpPr/>
          <p:nvPr/>
        </p:nvSpPr>
        <p:spPr>
          <a:xfrm>
            <a:off x="6996956" y="1415276"/>
            <a:ext cx="23495" cy="24130"/>
          </a:xfrm>
          <a:custGeom>
            <a:avLst/>
            <a:gdLst/>
            <a:ahLst/>
            <a:cxnLst/>
            <a:rect l="l" t="t" r="r" b="b"/>
            <a:pathLst>
              <a:path w="23495" h="24130">
                <a:moveTo>
                  <a:pt x="17740" y="0"/>
                </a:moveTo>
                <a:lnTo>
                  <a:pt x="4031" y="0"/>
                </a:lnTo>
                <a:lnTo>
                  <a:pt x="0" y="4031"/>
                </a:lnTo>
                <a:lnTo>
                  <a:pt x="0" y="19353"/>
                </a:lnTo>
                <a:lnTo>
                  <a:pt x="5241" y="23788"/>
                </a:lnTo>
                <a:lnTo>
                  <a:pt x="13305" y="22579"/>
                </a:lnTo>
                <a:lnTo>
                  <a:pt x="19756" y="22175"/>
                </a:lnTo>
                <a:lnTo>
                  <a:pt x="22981" y="16934"/>
                </a:lnTo>
                <a:lnTo>
                  <a:pt x="22981" y="11289"/>
                </a:lnTo>
                <a:lnTo>
                  <a:pt x="21772" y="3628"/>
                </a:lnTo>
                <a:lnTo>
                  <a:pt x="17740" y="0"/>
                </a:lnTo>
                <a:close/>
              </a:path>
            </a:pathLst>
          </a:custGeom>
          <a:solidFill>
            <a:srgbClr val="000A38">
              <a:alpha val="35998"/>
            </a:srgbClr>
          </a:solidFill>
        </p:spPr>
        <p:txBody>
          <a:bodyPr wrap="square" lIns="0" tIns="0" rIns="0" bIns="0" rtlCol="0"/>
          <a:lstStyle/>
          <a:p>
            <a:endParaRPr/>
          </a:p>
        </p:txBody>
      </p:sp>
      <p:sp>
        <p:nvSpPr>
          <p:cNvPr id="1160" name="object 1160"/>
          <p:cNvSpPr/>
          <p:nvPr/>
        </p:nvSpPr>
        <p:spPr>
          <a:xfrm>
            <a:off x="16491407" y="1522123"/>
            <a:ext cx="23495" cy="24130"/>
          </a:xfrm>
          <a:custGeom>
            <a:avLst/>
            <a:gdLst/>
            <a:ahLst/>
            <a:cxnLst/>
            <a:rect l="l" t="t" r="r" b="b"/>
            <a:pathLst>
              <a:path w="23494" h="24130">
                <a:moveTo>
                  <a:pt x="17338" y="0"/>
                </a:moveTo>
                <a:lnTo>
                  <a:pt x="4435" y="806"/>
                </a:lnTo>
                <a:lnTo>
                  <a:pt x="0" y="4435"/>
                </a:lnTo>
                <a:lnTo>
                  <a:pt x="0" y="11289"/>
                </a:lnTo>
                <a:lnTo>
                  <a:pt x="403" y="19756"/>
                </a:lnTo>
                <a:lnTo>
                  <a:pt x="5644" y="23788"/>
                </a:lnTo>
                <a:lnTo>
                  <a:pt x="13708" y="22982"/>
                </a:lnTo>
                <a:lnTo>
                  <a:pt x="20159" y="22175"/>
                </a:lnTo>
                <a:lnTo>
                  <a:pt x="22579" y="16530"/>
                </a:lnTo>
                <a:lnTo>
                  <a:pt x="22982" y="11692"/>
                </a:lnTo>
                <a:lnTo>
                  <a:pt x="21370" y="3628"/>
                </a:lnTo>
                <a:lnTo>
                  <a:pt x="17338" y="0"/>
                </a:lnTo>
                <a:close/>
              </a:path>
            </a:pathLst>
          </a:custGeom>
          <a:solidFill>
            <a:srgbClr val="000A38">
              <a:alpha val="35998"/>
            </a:srgbClr>
          </a:solidFill>
        </p:spPr>
        <p:txBody>
          <a:bodyPr wrap="square" lIns="0" tIns="0" rIns="0" bIns="0" rtlCol="0"/>
          <a:lstStyle/>
          <a:p>
            <a:endParaRPr/>
          </a:p>
        </p:txBody>
      </p:sp>
      <p:sp>
        <p:nvSpPr>
          <p:cNvPr id="1161" name="object 1161"/>
          <p:cNvSpPr/>
          <p:nvPr/>
        </p:nvSpPr>
        <p:spPr>
          <a:xfrm>
            <a:off x="9772554" y="1382618"/>
            <a:ext cx="24765" cy="23495"/>
          </a:xfrm>
          <a:custGeom>
            <a:avLst/>
            <a:gdLst/>
            <a:ahLst/>
            <a:cxnLst/>
            <a:rect l="l" t="t" r="r" b="b"/>
            <a:pathLst>
              <a:path w="24765" h="23494">
                <a:moveTo>
                  <a:pt x="6854" y="0"/>
                </a:moveTo>
                <a:lnTo>
                  <a:pt x="2419" y="4031"/>
                </a:lnTo>
                <a:lnTo>
                  <a:pt x="1209" y="10079"/>
                </a:lnTo>
                <a:lnTo>
                  <a:pt x="0" y="18143"/>
                </a:lnTo>
                <a:lnTo>
                  <a:pt x="4837" y="23385"/>
                </a:lnTo>
                <a:lnTo>
                  <a:pt x="13305" y="22982"/>
                </a:lnTo>
                <a:lnTo>
                  <a:pt x="20159" y="22982"/>
                </a:lnTo>
                <a:lnTo>
                  <a:pt x="23788" y="18547"/>
                </a:lnTo>
                <a:lnTo>
                  <a:pt x="23788" y="11692"/>
                </a:lnTo>
                <a:lnTo>
                  <a:pt x="24192" y="5241"/>
                </a:lnTo>
                <a:lnTo>
                  <a:pt x="20563" y="1209"/>
                </a:lnTo>
                <a:lnTo>
                  <a:pt x="13709" y="403"/>
                </a:lnTo>
                <a:lnTo>
                  <a:pt x="6854" y="0"/>
                </a:lnTo>
                <a:close/>
              </a:path>
            </a:pathLst>
          </a:custGeom>
          <a:solidFill>
            <a:srgbClr val="000A38">
              <a:alpha val="35998"/>
            </a:srgbClr>
          </a:solidFill>
        </p:spPr>
        <p:txBody>
          <a:bodyPr wrap="square" lIns="0" tIns="0" rIns="0" bIns="0" rtlCol="0"/>
          <a:lstStyle/>
          <a:p>
            <a:endParaRPr/>
          </a:p>
        </p:txBody>
      </p:sp>
      <p:sp>
        <p:nvSpPr>
          <p:cNvPr id="1162" name="object 1162"/>
          <p:cNvSpPr/>
          <p:nvPr/>
        </p:nvSpPr>
        <p:spPr>
          <a:xfrm>
            <a:off x="8554501" y="1386649"/>
            <a:ext cx="23495" cy="24130"/>
          </a:xfrm>
          <a:custGeom>
            <a:avLst/>
            <a:gdLst/>
            <a:ahLst/>
            <a:cxnLst/>
            <a:rect l="l" t="t" r="r" b="b"/>
            <a:pathLst>
              <a:path w="23495" h="24130">
                <a:moveTo>
                  <a:pt x="17740" y="0"/>
                </a:moveTo>
                <a:lnTo>
                  <a:pt x="4434" y="806"/>
                </a:lnTo>
                <a:lnTo>
                  <a:pt x="0" y="4435"/>
                </a:lnTo>
                <a:lnTo>
                  <a:pt x="0" y="11289"/>
                </a:lnTo>
                <a:lnTo>
                  <a:pt x="403" y="19756"/>
                </a:lnTo>
                <a:lnTo>
                  <a:pt x="5644" y="23788"/>
                </a:lnTo>
                <a:lnTo>
                  <a:pt x="13708" y="22982"/>
                </a:lnTo>
                <a:lnTo>
                  <a:pt x="20159" y="22176"/>
                </a:lnTo>
                <a:lnTo>
                  <a:pt x="22982" y="16934"/>
                </a:lnTo>
                <a:lnTo>
                  <a:pt x="22982" y="10886"/>
                </a:lnTo>
                <a:lnTo>
                  <a:pt x="21369" y="3628"/>
                </a:lnTo>
                <a:lnTo>
                  <a:pt x="17740" y="0"/>
                </a:lnTo>
                <a:close/>
              </a:path>
            </a:pathLst>
          </a:custGeom>
          <a:solidFill>
            <a:srgbClr val="000A38">
              <a:alpha val="35998"/>
            </a:srgbClr>
          </a:solidFill>
        </p:spPr>
        <p:txBody>
          <a:bodyPr wrap="square" lIns="0" tIns="0" rIns="0" bIns="0" rtlCol="0"/>
          <a:lstStyle/>
          <a:p>
            <a:endParaRPr/>
          </a:p>
        </p:txBody>
      </p:sp>
      <p:sp>
        <p:nvSpPr>
          <p:cNvPr id="1163" name="object 1163"/>
          <p:cNvSpPr/>
          <p:nvPr/>
        </p:nvSpPr>
        <p:spPr>
          <a:xfrm>
            <a:off x="10319287" y="1418099"/>
            <a:ext cx="24130" cy="24765"/>
          </a:xfrm>
          <a:custGeom>
            <a:avLst/>
            <a:gdLst/>
            <a:ahLst/>
            <a:cxnLst/>
            <a:rect l="l" t="t" r="r" b="b"/>
            <a:pathLst>
              <a:path w="24129" h="24765">
                <a:moveTo>
                  <a:pt x="3629" y="0"/>
                </a:moveTo>
                <a:lnTo>
                  <a:pt x="0" y="5644"/>
                </a:lnTo>
                <a:lnTo>
                  <a:pt x="806" y="13708"/>
                </a:lnTo>
                <a:lnTo>
                  <a:pt x="1613" y="20159"/>
                </a:lnTo>
                <a:lnTo>
                  <a:pt x="6451" y="24191"/>
                </a:lnTo>
                <a:lnTo>
                  <a:pt x="13306" y="22981"/>
                </a:lnTo>
                <a:lnTo>
                  <a:pt x="19353" y="22578"/>
                </a:lnTo>
                <a:lnTo>
                  <a:pt x="23788" y="18949"/>
                </a:lnTo>
                <a:lnTo>
                  <a:pt x="23385" y="10886"/>
                </a:lnTo>
                <a:lnTo>
                  <a:pt x="22981" y="4838"/>
                </a:lnTo>
                <a:lnTo>
                  <a:pt x="18949" y="806"/>
                </a:lnTo>
                <a:lnTo>
                  <a:pt x="12499" y="403"/>
                </a:lnTo>
                <a:lnTo>
                  <a:pt x="3629" y="0"/>
                </a:lnTo>
                <a:close/>
              </a:path>
            </a:pathLst>
          </a:custGeom>
          <a:solidFill>
            <a:srgbClr val="000A38">
              <a:alpha val="35998"/>
            </a:srgbClr>
          </a:solidFill>
        </p:spPr>
        <p:txBody>
          <a:bodyPr wrap="square" lIns="0" tIns="0" rIns="0" bIns="0" rtlCol="0"/>
          <a:lstStyle/>
          <a:p>
            <a:endParaRPr/>
          </a:p>
        </p:txBody>
      </p:sp>
      <p:sp>
        <p:nvSpPr>
          <p:cNvPr id="1164" name="object 1164"/>
          <p:cNvSpPr/>
          <p:nvPr/>
        </p:nvSpPr>
        <p:spPr>
          <a:xfrm>
            <a:off x="9100427" y="1422534"/>
            <a:ext cx="23495" cy="24130"/>
          </a:xfrm>
          <a:custGeom>
            <a:avLst/>
            <a:gdLst/>
            <a:ahLst/>
            <a:cxnLst/>
            <a:rect l="l" t="t" r="r" b="b"/>
            <a:pathLst>
              <a:path w="23495" h="24130">
                <a:moveTo>
                  <a:pt x="12095" y="0"/>
                </a:moveTo>
                <a:lnTo>
                  <a:pt x="4838" y="403"/>
                </a:lnTo>
                <a:lnTo>
                  <a:pt x="806" y="4031"/>
                </a:lnTo>
                <a:lnTo>
                  <a:pt x="0" y="17337"/>
                </a:lnTo>
                <a:lnTo>
                  <a:pt x="3629" y="22175"/>
                </a:lnTo>
                <a:lnTo>
                  <a:pt x="10079" y="22982"/>
                </a:lnTo>
                <a:lnTo>
                  <a:pt x="18547" y="23788"/>
                </a:lnTo>
                <a:lnTo>
                  <a:pt x="23385" y="18950"/>
                </a:lnTo>
                <a:lnTo>
                  <a:pt x="22982" y="10483"/>
                </a:lnTo>
                <a:lnTo>
                  <a:pt x="22579" y="3628"/>
                </a:lnTo>
                <a:lnTo>
                  <a:pt x="17741" y="403"/>
                </a:lnTo>
                <a:lnTo>
                  <a:pt x="12095" y="0"/>
                </a:lnTo>
                <a:close/>
              </a:path>
            </a:pathLst>
          </a:custGeom>
          <a:solidFill>
            <a:srgbClr val="000A38">
              <a:alpha val="35998"/>
            </a:srgbClr>
          </a:solidFill>
        </p:spPr>
        <p:txBody>
          <a:bodyPr wrap="square" lIns="0" tIns="0" rIns="0" bIns="0" rtlCol="0"/>
          <a:lstStyle/>
          <a:p>
            <a:endParaRPr/>
          </a:p>
        </p:txBody>
      </p:sp>
      <p:sp>
        <p:nvSpPr>
          <p:cNvPr id="1165" name="object 1165"/>
          <p:cNvSpPr/>
          <p:nvPr/>
        </p:nvSpPr>
        <p:spPr>
          <a:xfrm>
            <a:off x="5776482" y="1417696"/>
            <a:ext cx="24130" cy="24130"/>
          </a:xfrm>
          <a:custGeom>
            <a:avLst/>
            <a:gdLst/>
            <a:ahLst/>
            <a:cxnLst/>
            <a:rect l="l" t="t" r="r" b="b"/>
            <a:pathLst>
              <a:path w="24129" h="24130">
                <a:moveTo>
                  <a:pt x="18143" y="0"/>
                </a:moveTo>
                <a:lnTo>
                  <a:pt x="10079" y="1209"/>
                </a:lnTo>
                <a:lnTo>
                  <a:pt x="3628" y="2015"/>
                </a:lnTo>
                <a:lnTo>
                  <a:pt x="0" y="6854"/>
                </a:lnTo>
                <a:lnTo>
                  <a:pt x="806" y="13708"/>
                </a:lnTo>
                <a:lnTo>
                  <a:pt x="2016" y="20159"/>
                </a:lnTo>
                <a:lnTo>
                  <a:pt x="6048" y="23788"/>
                </a:lnTo>
                <a:lnTo>
                  <a:pt x="12902" y="23788"/>
                </a:lnTo>
                <a:lnTo>
                  <a:pt x="19353" y="22982"/>
                </a:lnTo>
                <a:lnTo>
                  <a:pt x="23788" y="19756"/>
                </a:lnTo>
                <a:lnTo>
                  <a:pt x="23788" y="4435"/>
                </a:lnTo>
                <a:lnTo>
                  <a:pt x="18143" y="0"/>
                </a:lnTo>
                <a:close/>
              </a:path>
            </a:pathLst>
          </a:custGeom>
          <a:solidFill>
            <a:srgbClr val="000A38">
              <a:alpha val="35998"/>
            </a:srgbClr>
          </a:solidFill>
        </p:spPr>
        <p:txBody>
          <a:bodyPr wrap="square" lIns="0" tIns="0" rIns="0" bIns="0" rtlCol="0"/>
          <a:lstStyle/>
          <a:p>
            <a:endParaRPr/>
          </a:p>
        </p:txBody>
      </p:sp>
      <p:sp>
        <p:nvSpPr>
          <p:cNvPr id="1166" name="object 1166"/>
          <p:cNvSpPr/>
          <p:nvPr/>
        </p:nvSpPr>
        <p:spPr>
          <a:xfrm>
            <a:off x="13171896" y="1518091"/>
            <a:ext cx="24765" cy="23495"/>
          </a:xfrm>
          <a:custGeom>
            <a:avLst/>
            <a:gdLst/>
            <a:ahLst/>
            <a:cxnLst/>
            <a:rect l="l" t="t" r="r" b="b"/>
            <a:pathLst>
              <a:path w="24765" h="23494">
                <a:moveTo>
                  <a:pt x="17337" y="0"/>
                </a:moveTo>
                <a:lnTo>
                  <a:pt x="10483" y="403"/>
                </a:lnTo>
                <a:lnTo>
                  <a:pt x="3629" y="1612"/>
                </a:lnTo>
                <a:lnTo>
                  <a:pt x="0" y="5644"/>
                </a:lnTo>
                <a:lnTo>
                  <a:pt x="806" y="19353"/>
                </a:lnTo>
                <a:lnTo>
                  <a:pt x="4838" y="23385"/>
                </a:lnTo>
                <a:lnTo>
                  <a:pt x="19756" y="23385"/>
                </a:lnTo>
                <a:lnTo>
                  <a:pt x="24191" y="17740"/>
                </a:lnTo>
                <a:lnTo>
                  <a:pt x="22981" y="9676"/>
                </a:lnTo>
                <a:lnTo>
                  <a:pt x="21772" y="3628"/>
                </a:lnTo>
                <a:lnTo>
                  <a:pt x="17337" y="0"/>
                </a:lnTo>
                <a:close/>
              </a:path>
            </a:pathLst>
          </a:custGeom>
          <a:solidFill>
            <a:srgbClr val="000A38">
              <a:alpha val="35998"/>
            </a:srgbClr>
          </a:solidFill>
        </p:spPr>
        <p:txBody>
          <a:bodyPr wrap="square" lIns="0" tIns="0" rIns="0" bIns="0" rtlCol="0"/>
          <a:lstStyle/>
          <a:p>
            <a:endParaRPr/>
          </a:p>
        </p:txBody>
      </p:sp>
      <p:sp>
        <p:nvSpPr>
          <p:cNvPr id="1167" name="object 1167"/>
          <p:cNvSpPr/>
          <p:nvPr/>
        </p:nvSpPr>
        <p:spPr>
          <a:xfrm>
            <a:off x="4015727" y="1390278"/>
            <a:ext cx="24765" cy="24130"/>
          </a:xfrm>
          <a:custGeom>
            <a:avLst/>
            <a:gdLst/>
            <a:ahLst/>
            <a:cxnLst/>
            <a:rect l="l" t="t" r="r" b="b"/>
            <a:pathLst>
              <a:path w="24764" h="24130">
                <a:moveTo>
                  <a:pt x="18546" y="0"/>
                </a:moveTo>
                <a:lnTo>
                  <a:pt x="12902" y="0"/>
                </a:lnTo>
                <a:lnTo>
                  <a:pt x="4838" y="0"/>
                </a:lnTo>
                <a:lnTo>
                  <a:pt x="1209" y="4435"/>
                </a:lnTo>
                <a:lnTo>
                  <a:pt x="806" y="10886"/>
                </a:lnTo>
                <a:lnTo>
                  <a:pt x="0" y="17740"/>
                </a:lnTo>
                <a:lnTo>
                  <a:pt x="4031" y="22175"/>
                </a:lnTo>
                <a:lnTo>
                  <a:pt x="10482" y="22982"/>
                </a:lnTo>
                <a:lnTo>
                  <a:pt x="18546" y="23788"/>
                </a:lnTo>
                <a:lnTo>
                  <a:pt x="24191" y="19353"/>
                </a:lnTo>
                <a:lnTo>
                  <a:pt x="23385" y="10886"/>
                </a:lnTo>
                <a:lnTo>
                  <a:pt x="22578" y="4031"/>
                </a:lnTo>
                <a:lnTo>
                  <a:pt x="18546" y="0"/>
                </a:lnTo>
                <a:close/>
              </a:path>
            </a:pathLst>
          </a:custGeom>
          <a:solidFill>
            <a:srgbClr val="000A38">
              <a:alpha val="35998"/>
            </a:srgbClr>
          </a:solidFill>
        </p:spPr>
        <p:txBody>
          <a:bodyPr wrap="square" lIns="0" tIns="0" rIns="0" bIns="0" rtlCol="0"/>
          <a:lstStyle/>
          <a:p>
            <a:endParaRPr/>
          </a:p>
        </p:txBody>
      </p:sp>
      <p:sp>
        <p:nvSpPr>
          <p:cNvPr id="1168" name="object 1168"/>
          <p:cNvSpPr/>
          <p:nvPr/>
        </p:nvSpPr>
        <p:spPr>
          <a:xfrm>
            <a:off x="16830092" y="1500754"/>
            <a:ext cx="23495" cy="24130"/>
          </a:xfrm>
          <a:custGeom>
            <a:avLst/>
            <a:gdLst/>
            <a:ahLst/>
            <a:cxnLst/>
            <a:rect l="l" t="t" r="r" b="b"/>
            <a:pathLst>
              <a:path w="23494" h="24130">
                <a:moveTo>
                  <a:pt x="17742" y="0"/>
                </a:moveTo>
                <a:lnTo>
                  <a:pt x="4031" y="0"/>
                </a:lnTo>
                <a:lnTo>
                  <a:pt x="0" y="4031"/>
                </a:lnTo>
                <a:lnTo>
                  <a:pt x="0" y="19353"/>
                </a:lnTo>
                <a:lnTo>
                  <a:pt x="5240" y="23788"/>
                </a:lnTo>
                <a:lnTo>
                  <a:pt x="13304" y="22579"/>
                </a:lnTo>
                <a:lnTo>
                  <a:pt x="19756" y="22175"/>
                </a:lnTo>
                <a:lnTo>
                  <a:pt x="23384" y="17337"/>
                </a:lnTo>
                <a:lnTo>
                  <a:pt x="22982" y="10483"/>
                </a:lnTo>
                <a:lnTo>
                  <a:pt x="21774" y="3628"/>
                </a:lnTo>
                <a:lnTo>
                  <a:pt x="17742" y="0"/>
                </a:lnTo>
                <a:close/>
              </a:path>
            </a:pathLst>
          </a:custGeom>
          <a:solidFill>
            <a:srgbClr val="000A38">
              <a:alpha val="35998"/>
            </a:srgbClr>
          </a:solidFill>
        </p:spPr>
        <p:txBody>
          <a:bodyPr wrap="square" lIns="0" tIns="0" rIns="0" bIns="0" rtlCol="0"/>
          <a:lstStyle/>
          <a:p>
            <a:endParaRPr/>
          </a:p>
        </p:txBody>
      </p:sp>
      <p:sp>
        <p:nvSpPr>
          <p:cNvPr id="1169" name="object 1169"/>
          <p:cNvSpPr/>
          <p:nvPr/>
        </p:nvSpPr>
        <p:spPr>
          <a:xfrm>
            <a:off x="5235394" y="1382618"/>
            <a:ext cx="24765" cy="23495"/>
          </a:xfrm>
          <a:custGeom>
            <a:avLst/>
            <a:gdLst/>
            <a:ahLst/>
            <a:cxnLst/>
            <a:rect l="l" t="t" r="r" b="b"/>
            <a:pathLst>
              <a:path w="24764" h="23494">
                <a:moveTo>
                  <a:pt x="16934" y="0"/>
                </a:moveTo>
                <a:lnTo>
                  <a:pt x="10482" y="403"/>
                </a:lnTo>
                <a:lnTo>
                  <a:pt x="3628" y="1612"/>
                </a:lnTo>
                <a:lnTo>
                  <a:pt x="0" y="5644"/>
                </a:lnTo>
                <a:lnTo>
                  <a:pt x="806" y="19353"/>
                </a:lnTo>
                <a:lnTo>
                  <a:pt x="4838" y="23385"/>
                </a:lnTo>
                <a:lnTo>
                  <a:pt x="19756" y="23385"/>
                </a:lnTo>
                <a:lnTo>
                  <a:pt x="24191" y="18143"/>
                </a:lnTo>
                <a:lnTo>
                  <a:pt x="22981" y="9676"/>
                </a:lnTo>
                <a:lnTo>
                  <a:pt x="21772" y="3628"/>
                </a:lnTo>
                <a:lnTo>
                  <a:pt x="16934" y="0"/>
                </a:lnTo>
                <a:close/>
              </a:path>
            </a:pathLst>
          </a:custGeom>
          <a:solidFill>
            <a:srgbClr val="000A38">
              <a:alpha val="35998"/>
            </a:srgbClr>
          </a:solidFill>
        </p:spPr>
        <p:txBody>
          <a:bodyPr wrap="square" lIns="0" tIns="0" rIns="0" bIns="0" rtlCol="0"/>
          <a:lstStyle/>
          <a:p>
            <a:endParaRPr/>
          </a:p>
        </p:txBody>
      </p:sp>
      <p:sp>
        <p:nvSpPr>
          <p:cNvPr id="1170" name="object 1170"/>
          <p:cNvSpPr/>
          <p:nvPr/>
        </p:nvSpPr>
        <p:spPr>
          <a:xfrm>
            <a:off x="13845233" y="1474546"/>
            <a:ext cx="24765" cy="24765"/>
          </a:xfrm>
          <a:custGeom>
            <a:avLst/>
            <a:gdLst/>
            <a:ahLst/>
            <a:cxnLst/>
            <a:rect l="l" t="t" r="r" b="b"/>
            <a:pathLst>
              <a:path w="24765" h="24765">
                <a:moveTo>
                  <a:pt x="6451" y="0"/>
                </a:moveTo>
                <a:lnTo>
                  <a:pt x="806" y="4031"/>
                </a:lnTo>
                <a:lnTo>
                  <a:pt x="806" y="12498"/>
                </a:lnTo>
                <a:lnTo>
                  <a:pt x="0" y="19756"/>
                </a:lnTo>
                <a:lnTo>
                  <a:pt x="4837" y="22982"/>
                </a:lnTo>
                <a:lnTo>
                  <a:pt x="11289" y="24191"/>
                </a:lnTo>
                <a:lnTo>
                  <a:pt x="18143" y="24191"/>
                </a:lnTo>
                <a:lnTo>
                  <a:pt x="22578" y="20966"/>
                </a:lnTo>
                <a:lnTo>
                  <a:pt x="23385" y="14111"/>
                </a:lnTo>
                <a:lnTo>
                  <a:pt x="24191" y="7660"/>
                </a:lnTo>
                <a:lnTo>
                  <a:pt x="20965" y="2419"/>
                </a:lnTo>
                <a:lnTo>
                  <a:pt x="14515" y="1209"/>
                </a:lnTo>
                <a:lnTo>
                  <a:pt x="6451" y="0"/>
                </a:lnTo>
                <a:close/>
              </a:path>
            </a:pathLst>
          </a:custGeom>
          <a:solidFill>
            <a:srgbClr val="000A38">
              <a:alpha val="35998"/>
            </a:srgbClr>
          </a:solidFill>
        </p:spPr>
        <p:txBody>
          <a:bodyPr wrap="square" lIns="0" tIns="0" rIns="0" bIns="0" rtlCol="0"/>
          <a:lstStyle/>
          <a:p>
            <a:endParaRPr/>
          </a:p>
        </p:txBody>
      </p:sp>
      <p:sp>
        <p:nvSpPr>
          <p:cNvPr id="1171" name="object 1171"/>
          <p:cNvSpPr/>
          <p:nvPr/>
        </p:nvSpPr>
        <p:spPr>
          <a:xfrm>
            <a:off x="13303339" y="1438662"/>
            <a:ext cx="24765" cy="24765"/>
          </a:xfrm>
          <a:custGeom>
            <a:avLst/>
            <a:gdLst/>
            <a:ahLst/>
            <a:cxnLst/>
            <a:rect l="l" t="t" r="r" b="b"/>
            <a:pathLst>
              <a:path w="24765" h="24765">
                <a:moveTo>
                  <a:pt x="6451" y="0"/>
                </a:moveTo>
                <a:lnTo>
                  <a:pt x="807" y="4031"/>
                </a:lnTo>
                <a:lnTo>
                  <a:pt x="807" y="12498"/>
                </a:lnTo>
                <a:lnTo>
                  <a:pt x="0" y="20159"/>
                </a:lnTo>
                <a:lnTo>
                  <a:pt x="4838" y="22982"/>
                </a:lnTo>
                <a:lnTo>
                  <a:pt x="11289" y="24191"/>
                </a:lnTo>
                <a:lnTo>
                  <a:pt x="18143" y="24191"/>
                </a:lnTo>
                <a:lnTo>
                  <a:pt x="22579" y="20966"/>
                </a:lnTo>
                <a:lnTo>
                  <a:pt x="24191" y="7660"/>
                </a:lnTo>
                <a:lnTo>
                  <a:pt x="20966" y="2419"/>
                </a:lnTo>
                <a:lnTo>
                  <a:pt x="14515" y="1209"/>
                </a:lnTo>
                <a:lnTo>
                  <a:pt x="6451" y="0"/>
                </a:lnTo>
                <a:close/>
              </a:path>
            </a:pathLst>
          </a:custGeom>
          <a:solidFill>
            <a:srgbClr val="000A38">
              <a:alpha val="35998"/>
            </a:srgbClr>
          </a:solidFill>
        </p:spPr>
        <p:txBody>
          <a:bodyPr wrap="square" lIns="0" tIns="0" rIns="0" bIns="0" rtlCol="0"/>
          <a:lstStyle/>
          <a:p>
            <a:endParaRPr/>
          </a:p>
        </p:txBody>
      </p:sp>
      <p:sp>
        <p:nvSpPr>
          <p:cNvPr id="1172" name="object 1172"/>
          <p:cNvSpPr/>
          <p:nvPr/>
        </p:nvSpPr>
        <p:spPr>
          <a:xfrm>
            <a:off x="8760534" y="1443903"/>
            <a:ext cx="24130" cy="23495"/>
          </a:xfrm>
          <a:custGeom>
            <a:avLst/>
            <a:gdLst/>
            <a:ahLst/>
            <a:cxnLst/>
            <a:rect l="l" t="t" r="r" b="b"/>
            <a:pathLst>
              <a:path w="24129" h="23494">
                <a:moveTo>
                  <a:pt x="6450" y="0"/>
                </a:moveTo>
                <a:lnTo>
                  <a:pt x="1612" y="3628"/>
                </a:lnTo>
                <a:lnTo>
                  <a:pt x="805" y="10079"/>
                </a:lnTo>
                <a:lnTo>
                  <a:pt x="0" y="18546"/>
                </a:lnTo>
                <a:lnTo>
                  <a:pt x="4837" y="23385"/>
                </a:lnTo>
                <a:lnTo>
                  <a:pt x="13305" y="22982"/>
                </a:lnTo>
                <a:lnTo>
                  <a:pt x="20159" y="22579"/>
                </a:lnTo>
                <a:lnTo>
                  <a:pt x="23384" y="17740"/>
                </a:lnTo>
                <a:lnTo>
                  <a:pt x="23788" y="12095"/>
                </a:lnTo>
                <a:lnTo>
                  <a:pt x="23384" y="4838"/>
                </a:lnTo>
                <a:lnTo>
                  <a:pt x="19756" y="806"/>
                </a:lnTo>
                <a:lnTo>
                  <a:pt x="6450" y="0"/>
                </a:lnTo>
                <a:close/>
              </a:path>
            </a:pathLst>
          </a:custGeom>
          <a:solidFill>
            <a:srgbClr val="000A38">
              <a:alpha val="35998"/>
            </a:srgbClr>
          </a:solidFill>
        </p:spPr>
        <p:txBody>
          <a:bodyPr wrap="square" lIns="0" tIns="0" rIns="0" bIns="0" rtlCol="0"/>
          <a:lstStyle/>
          <a:p>
            <a:endParaRPr/>
          </a:p>
        </p:txBody>
      </p:sp>
      <p:sp>
        <p:nvSpPr>
          <p:cNvPr id="1173" name="object 1173"/>
          <p:cNvSpPr/>
          <p:nvPr/>
        </p:nvSpPr>
        <p:spPr>
          <a:xfrm>
            <a:off x="13509775" y="1496722"/>
            <a:ext cx="23495" cy="23495"/>
          </a:xfrm>
          <a:custGeom>
            <a:avLst/>
            <a:gdLst/>
            <a:ahLst/>
            <a:cxnLst/>
            <a:rect l="l" t="t" r="r" b="b"/>
            <a:pathLst>
              <a:path w="23494" h="23494">
                <a:moveTo>
                  <a:pt x="4838" y="0"/>
                </a:moveTo>
                <a:lnTo>
                  <a:pt x="0" y="4838"/>
                </a:lnTo>
                <a:lnTo>
                  <a:pt x="806" y="13305"/>
                </a:lnTo>
                <a:lnTo>
                  <a:pt x="1209" y="19756"/>
                </a:lnTo>
                <a:lnTo>
                  <a:pt x="6047" y="22982"/>
                </a:lnTo>
                <a:lnTo>
                  <a:pt x="11289" y="23385"/>
                </a:lnTo>
                <a:lnTo>
                  <a:pt x="19353" y="22578"/>
                </a:lnTo>
                <a:lnTo>
                  <a:pt x="23385" y="18950"/>
                </a:lnTo>
                <a:lnTo>
                  <a:pt x="23385" y="5644"/>
                </a:lnTo>
                <a:lnTo>
                  <a:pt x="19756" y="806"/>
                </a:lnTo>
                <a:lnTo>
                  <a:pt x="13305" y="403"/>
                </a:lnTo>
                <a:lnTo>
                  <a:pt x="4838" y="0"/>
                </a:lnTo>
                <a:close/>
              </a:path>
            </a:pathLst>
          </a:custGeom>
          <a:solidFill>
            <a:srgbClr val="000A38">
              <a:alpha val="35998"/>
            </a:srgbClr>
          </a:solidFill>
        </p:spPr>
        <p:txBody>
          <a:bodyPr wrap="square" lIns="0" tIns="0" rIns="0" bIns="0" rtlCol="0"/>
          <a:lstStyle/>
          <a:p>
            <a:endParaRPr/>
          </a:p>
        </p:txBody>
      </p:sp>
      <p:sp>
        <p:nvSpPr>
          <p:cNvPr id="1174" name="object 1174"/>
          <p:cNvSpPr/>
          <p:nvPr/>
        </p:nvSpPr>
        <p:spPr>
          <a:xfrm>
            <a:off x="12286883" y="1500754"/>
            <a:ext cx="24765" cy="24130"/>
          </a:xfrm>
          <a:custGeom>
            <a:avLst/>
            <a:gdLst/>
            <a:ahLst/>
            <a:cxnLst/>
            <a:rect l="l" t="t" r="r" b="b"/>
            <a:pathLst>
              <a:path w="24765" h="24130">
                <a:moveTo>
                  <a:pt x="13305" y="0"/>
                </a:moveTo>
                <a:lnTo>
                  <a:pt x="6451" y="0"/>
                </a:lnTo>
                <a:lnTo>
                  <a:pt x="2015" y="3225"/>
                </a:lnTo>
                <a:lnTo>
                  <a:pt x="1209" y="9676"/>
                </a:lnTo>
                <a:lnTo>
                  <a:pt x="0" y="16127"/>
                </a:lnTo>
                <a:lnTo>
                  <a:pt x="3225" y="21369"/>
                </a:lnTo>
                <a:lnTo>
                  <a:pt x="9677" y="22579"/>
                </a:lnTo>
                <a:lnTo>
                  <a:pt x="17741" y="23788"/>
                </a:lnTo>
                <a:lnTo>
                  <a:pt x="23385" y="20160"/>
                </a:lnTo>
                <a:lnTo>
                  <a:pt x="23788" y="11289"/>
                </a:lnTo>
                <a:lnTo>
                  <a:pt x="24594" y="4435"/>
                </a:lnTo>
                <a:lnTo>
                  <a:pt x="19756" y="1612"/>
                </a:lnTo>
                <a:lnTo>
                  <a:pt x="13305" y="0"/>
                </a:lnTo>
                <a:close/>
              </a:path>
            </a:pathLst>
          </a:custGeom>
          <a:solidFill>
            <a:srgbClr val="000A38">
              <a:alpha val="35998"/>
            </a:srgbClr>
          </a:solidFill>
        </p:spPr>
        <p:txBody>
          <a:bodyPr wrap="square" lIns="0" tIns="0" rIns="0" bIns="0" rtlCol="0"/>
          <a:lstStyle/>
          <a:p>
            <a:endParaRPr/>
          </a:p>
        </p:txBody>
      </p:sp>
      <p:sp>
        <p:nvSpPr>
          <p:cNvPr id="1175" name="object 1175"/>
          <p:cNvSpPr/>
          <p:nvPr/>
        </p:nvSpPr>
        <p:spPr>
          <a:xfrm>
            <a:off x="12083269" y="1446323"/>
            <a:ext cx="24765" cy="24765"/>
          </a:xfrm>
          <a:custGeom>
            <a:avLst/>
            <a:gdLst/>
            <a:ahLst/>
            <a:cxnLst/>
            <a:rect l="l" t="t" r="r" b="b"/>
            <a:pathLst>
              <a:path w="24765" h="24765">
                <a:moveTo>
                  <a:pt x="18949" y="0"/>
                </a:moveTo>
                <a:lnTo>
                  <a:pt x="12095" y="806"/>
                </a:lnTo>
                <a:lnTo>
                  <a:pt x="3628" y="2015"/>
                </a:lnTo>
                <a:lnTo>
                  <a:pt x="0" y="7257"/>
                </a:lnTo>
                <a:lnTo>
                  <a:pt x="1612" y="15321"/>
                </a:lnTo>
                <a:lnTo>
                  <a:pt x="3224" y="22175"/>
                </a:lnTo>
                <a:lnTo>
                  <a:pt x="8869" y="24594"/>
                </a:lnTo>
                <a:lnTo>
                  <a:pt x="14917" y="23385"/>
                </a:lnTo>
                <a:lnTo>
                  <a:pt x="21369" y="22175"/>
                </a:lnTo>
                <a:lnTo>
                  <a:pt x="24191" y="17337"/>
                </a:lnTo>
                <a:lnTo>
                  <a:pt x="24191" y="10886"/>
                </a:lnTo>
                <a:lnTo>
                  <a:pt x="22175" y="4838"/>
                </a:lnTo>
                <a:lnTo>
                  <a:pt x="18949" y="0"/>
                </a:lnTo>
                <a:close/>
              </a:path>
            </a:pathLst>
          </a:custGeom>
          <a:solidFill>
            <a:srgbClr val="000A38">
              <a:alpha val="35998"/>
            </a:srgbClr>
          </a:solidFill>
        </p:spPr>
        <p:txBody>
          <a:bodyPr wrap="square" lIns="0" tIns="0" rIns="0" bIns="0" rtlCol="0"/>
          <a:lstStyle/>
          <a:p>
            <a:endParaRPr/>
          </a:p>
        </p:txBody>
      </p:sp>
      <p:sp>
        <p:nvSpPr>
          <p:cNvPr id="1176" name="object 1176"/>
          <p:cNvSpPr/>
          <p:nvPr/>
        </p:nvSpPr>
        <p:spPr>
          <a:xfrm>
            <a:off x="10860376" y="1449951"/>
            <a:ext cx="24765" cy="24765"/>
          </a:xfrm>
          <a:custGeom>
            <a:avLst/>
            <a:gdLst/>
            <a:ahLst/>
            <a:cxnLst/>
            <a:rect l="l" t="t" r="r" b="b"/>
            <a:pathLst>
              <a:path w="24765" h="24765">
                <a:moveTo>
                  <a:pt x="7660" y="0"/>
                </a:moveTo>
                <a:lnTo>
                  <a:pt x="2419" y="3225"/>
                </a:lnTo>
                <a:lnTo>
                  <a:pt x="1209" y="10079"/>
                </a:lnTo>
                <a:lnTo>
                  <a:pt x="0" y="17740"/>
                </a:lnTo>
                <a:lnTo>
                  <a:pt x="3225" y="23788"/>
                </a:lnTo>
                <a:lnTo>
                  <a:pt x="12499" y="23788"/>
                </a:lnTo>
                <a:lnTo>
                  <a:pt x="19756" y="24191"/>
                </a:lnTo>
                <a:lnTo>
                  <a:pt x="23385" y="19756"/>
                </a:lnTo>
                <a:lnTo>
                  <a:pt x="24191" y="13305"/>
                </a:lnTo>
                <a:lnTo>
                  <a:pt x="24595" y="6047"/>
                </a:lnTo>
                <a:lnTo>
                  <a:pt x="20159" y="2419"/>
                </a:lnTo>
                <a:lnTo>
                  <a:pt x="14111" y="1209"/>
                </a:lnTo>
                <a:lnTo>
                  <a:pt x="7660" y="0"/>
                </a:lnTo>
                <a:close/>
              </a:path>
            </a:pathLst>
          </a:custGeom>
          <a:solidFill>
            <a:srgbClr val="000A38">
              <a:alpha val="35998"/>
            </a:srgbClr>
          </a:solidFill>
        </p:spPr>
        <p:txBody>
          <a:bodyPr wrap="square" lIns="0" tIns="0" rIns="0" bIns="0" rtlCol="0"/>
          <a:lstStyle/>
          <a:p>
            <a:endParaRPr/>
          </a:p>
        </p:txBody>
      </p:sp>
      <p:sp>
        <p:nvSpPr>
          <p:cNvPr id="1177" name="object 1177"/>
          <p:cNvSpPr/>
          <p:nvPr/>
        </p:nvSpPr>
        <p:spPr>
          <a:xfrm>
            <a:off x="7541672" y="1447129"/>
            <a:ext cx="23495" cy="23495"/>
          </a:xfrm>
          <a:custGeom>
            <a:avLst/>
            <a:gdLst/>
            <a:ahLst/>
            <a:cxnLst/>
            <a:rect l="l" t="t" r="r" b="b"/>
            <a:pathLst>
              <a:path w="23495" h="23494">
                <a:moveTo>
                  <a:pt x="12902" y="0"/>
                </a:moveTo>
                <a:lnTo>
                  <a:pt x="4435" y="0"/>
                </a:lnTo>
                <a:lnTo>
                  <a:pt x="0" y="4838"/>
                </a:lnTo>
                <a:lnTo>
                  <a:pt x="806" y="13305"/>
                </a:lnTo>
                <a:lnTo>
                  <a:pt x="1612" y="19756"/>
                </a:lnTo>
                <a:lnTo>
                  <a:pt x="6451" y="23385"/>
                </a:lnTo>
                <a:lnTo>
                  <a:pt x="12902" y="22982"/>
                </a:lnTo>
                <a:lnTo>
                  <a:pt x="19353" y="22176"/>
                </a:lnTo>
                <a:lnTo>
                  <a:pt x="22982" y="18144"/>
                </a:lnTo>
                <a:lnTo>
                  <a:pt x="23385" y="10886"/>
                </a:lnTo>
                <a:lnTo>
                  <a:pt x="22578" y="4838"/>
                </a:lnTo>
                <a:lnTo>
                  <a:pt x="19756" y="403"/>
                </a:lnTo>
                <a:lnTo>
                  <a:pt x="12902" y="0"/>
                </a:lnTo>
                <a:close/>
              </a:path>
            </a:pathLst>
          </a:custGeom>
          <a:solidFill>
            <a:srgbClr val="000A38">
              <a:alpha val="35998"/>
            </a:srgbClr>
          </a:solidFill>
        </p:spPr>
        <p:txBody>
          <a:bodyPr wrap="square" lIns="0" tIns="0" rIns="0" bIns="0" rtlCol="0"/>
          <a:lstStyle/>
          <a:p>
            <a:endParaRPr/>
          </a:p>
        </p:txBody>
      </p:sp>
      <p:sp>
        <p:nvSpPr>
          <p:cNvPr id="1178" name="object 1178"/>
          <p:cNvSpPr/>
          <p:nvPr/>
        </p:nvSpPr>
        <p:spPr>
          <a:xfrm>
            <a:off x="15948302" y="1486642"/>
            <a:ext cx="24130" cy="23495"/>
          </a:xfrm>
          <a:custGeom>
            <a:avLst/>
            <a:gdLst/>
            <a:ahLst/>
            <a:cxnLst/>
            <a:rect l="l" t="t" r="r" b="b"/>
            <a:pathLst>
              <a:path w="24130" h="23494">
                <a:moveTo>
                  <a:pt x="6450" y="0"/>
                </a:moveTo>
                <a:lnTo>
                  <a:pt x="1612" y="3628"/>
                </a:lnTo>
                <a:lnTo>
                  <a:pt x="806" y="10079"/>
                </a:lnTo>
                <a:lnTo>
                  <a:pt x="0" y="18546"/>
                </a:lnTo>
                <a:lnTo>
                  <a:pt x="4838" y="23385"/>
                </a:lnTo>
                <a:lnTo>
                  <a:pt x="13305" y="22982"/>
                </a:lnTo>
                <a:lnTo>
                  <a:pt x="20159" y="22578"/>
                </a:lnTo>
                <a:lnTo>
                  <a:pt x="23385" y="17740"/>
                </a:lnTo>
                <a:lnTo>
                  <a:pt x="23788" y="12498"/>
                </a:lnTo>
                <a:lnTo>
                  <a:pt x="23384" y="4838"/>
                </a:lnTo>
                <a:lnTo>
                  <a:pt x="19756" y="806"/>
                </a:lnTo>
                <a:lnTo>
                  <a:pt x="6450" y="0"/>
                </a:lnTo>
                <a:close/>
              </a:path>
            </a:pathLst>
          </a:custGeom>
          <a:solidFill>
            <a:srgbClr val="000A38">
              <a:alpha val="35998"/>
            </a:srgbClr>
          </a:solidFill>
        </p:spPr>
        <p:txBody>
          <a:bodyPr wrap="square" lIns="0" tIns="0" rIns="0" bIns="0" rtlCol="0"/>
          <a:lstStyle/>
          <a:p>
            <a:endParaRPr/>
          </a:p>
        </p:txBody>
      </p:sp>
      <p:sp>
        <p:nvSpPr>
          <p:cNvPr id="1179" name="object 1179"/>
          <p:cNvSpPr/>
          <p:nvPr/>
        </p:nvSpPr>
        <p:spPr>
          <a:xfrm>
            <a:off x="12625164" y="1482610"/>
            <a:ext cx="24765" cy="23495"/>
          </a:xfrm>
          <a:custGeom>
            <a:avLst/>
            <a:gdLst/>
            <a:ahLst/>
            <a:cxnLst/>
            <a:rect l="l" t="t" r="r" b="b"/>
            <a:pathLst>
              <a:path w="24765" h="23494">
                <a:moveTo>
                  <a:pt x="20159" y="0"/>
                </a:moveTo>
                <a:lnTo>
                  <a:pt x="12901" y="0"/>
                </a:lnTo>
                <a:lnTo>
                  <a:pt x="4434" y="403"/>
                </a:lnTo>
                <a:lnTo>
                  <a:pt x="0" y="5644"/>
                </a:lnTo>
                <a:lnTo>
                  <a:pt x="1209" y="13708"/>
                </a:lnTo>
                <a:lnTo>
                  <a:pt x="2015" y="20159"/>
                </a:lnTo>
                <a:lnTo>
                  <a:pt x="7257" y="23385"/>
                </a:lnTo>
                <a:lnTo>
                  <a:pt x="13709" y="22579"/>
                </a:lnTo>
                <a:lnTo>
                  <a:pt x="20562" y="22175"/>
                </a:lnTo>
                <a:lnTo>
                  <a:pt x="24191" y="17740"/>
                </a:lnTo>
                <a:lnTo>
                  <a:pt x="24191" y="10886"/>
                </a:lnTo>
                <a:lnTo>
                  <a:pt x="22981" y="4435"/>
                </a:lnTo>
                <a:lnTo>
                  <a:pt x="20159" y="0"/>
                </a:lnTo>
                <a:close/>
              </a:path>
            </a:pathLst>
          </a:custGeom>
          <a:solidFill>
            <a:srgbClr val="000A38">
              <a:alpha val="35998"/>
            </a:srgbClr>
          </a:solidFill>
        </p:spPr>
        <p:txBody>
          <a:bodyPr wrap="square" lIns="0" tIns="0" rIns="0" bIns="0" rtlCol="0"/>
          <a:lstStyle/>
          <a:p>
            <a:endParaRPr/>
          </a:p>
        </p:txBody>
      </p:sp>
      <p:sp>
        <p:nvSpPr>
          <p:cNvPr id="1180" name="object 1180"/>
          <p:cNvSpPr/>
          <p:nvPr/>
        </p:nvSpPr>
        <p:spPr>
          <a:xfrm>
            <a:off x="14183515" y="1457209"/>
            <a:ext cx="24765" cy="24130"/>
          </a:xfrm>
          <a:custGeom>
            <a:avLst/>
            <a:gdLst/>
            <a:ahLst/>
            <a:cxnLst/>
            <a:rect l="l" t="t" r="r" b="b"/>
            <a:pathLst>
              <a:path w="24765" h="24130">
                <a:moveTo>
                  <a:pt x="7660" y="0"/>
                </a:moveTo>
                <a:lnTo>
                  <a:pt x="2419" y="3225"/>
                </a:lnTo>
                <a:lnTo>
                  <a:pt x="1209" y="10079"/>
                </a:lnTo>
                <a:lnTo>
                  <a:pt x="0" y="17740"/>
                </a:lnTo>
                <a:lnTo>
                  <a:pt x="3225" y="23788"/>
                </a:lnTo>
                <a:lnTo>
                  <a:pt x="19352" y="23788"/>
                </a:lnTo>
                <a:lnTo>
                  <a:pt x="22981" y="19756"/>
                </a:lnTo>
                <a:lnTo>
                  <a:pt x="24191" y="13305"/>
                </a:lnTo>
                <a:lnTo>
                  <a:pt x="24595" y="6047"/>
                </a:lnTo>
                <a:lnTo>
                  <a:pt x="20159" y="2419"/>
                </a:lnTo>
                <a:lnTo>
                  <a:pt x="14111" y="1209"/>
                </a:lnTo>
                <a:lnTo>
                  <a:pt x="7660" y="0"/>
                </a:lnTo>
                <a:close/>
              </a:path>
            </a:pathLst>
          </a:custGeom>
          <a:solidFill>
            <a:srgbClr val="000A38">
              <a:alpha val="35998"/>
            </a:srgbClr>
          </a:solidFill>
        </p:spPr>
        <p:txBody>
          <a:bodyPr wrap="square" lIns="0" tIns="0" rIns="0" bIns="0" rtlCol="0"/>
          <a:lstStyle/>
          <a:p>
            <a:endParaRPr/>
          </a:p>
        </p:txBody>
      </p:sp>
      <p:sp>
        <p:nvSpPr>
          <p:cNvPr id="1181" name="object 1181"/>
          <p:cNvSpPr/>
          <p:nvPr/>
        </p:nvSpPr>
        <p:spPr>
          <a:xfrm>
            <a:off x="9641919" y="1457612"/>
            <a:ext cx="23495" cy="24130"/>
          </a:xfrm>
          <a:custGeom>
            <a:avLst/>
            <a:gdLst/>
            <a:ahLst/>
            <a:cxnLst/>
            <a:rect l="l" t="t" r="r" b="b"/>
            <a:pathLst>
              <a:path w="23495" h="24130">
                <a:moveTo>
                  <a:pt x="5241" y="0"/>
                </a:moveTo>
                <a:lnTo>
                  <a:pt x="805" y="4031"/>
                </a:lnTo>
                <a:lnTo>
                  <a:pt x="403" y="10483"/>
                </a:lnTo>
                <a:lnTo>
                  <a:pt x="0" y="18949"/>
                </a:lnTo>
                <a:lnTo>
                  <a:pt x="4435" y="23788"/>
                </a:lnTo>
                <a:lnTo>
                  <a:pt x="12902" y="22981"/>
                </a:lnTo>
                <a:lnTo>
                  <a:pt x="19756" y="22578"/>
                </a:lnTo>
                <a:lnTo>
                  <a:pt x="23385" y="18143"/>
                </a:lnTo>
                <a:lnTo>
                  <a:pt x="23385" y="11289"/>
                </a:lnTo>
                <a:lnTo>
                  <a:pt x="22981" y="4435"/>
                </a:lnTo>
                <a:lnTo>
                  <a:pt x="18547" y="806"/>
                </a:lnTo>
                <a:lnTo>
                  <a:pt x="5241" y="0"/>
                </a:lnTo>
                <a:close/>
              </a:path>
            </a:pathLst>
          </a:custGeom>
          <a:solidFill>
            <a:srgbClr val="000A38">
              <a:alpha val="35998"/>
            </a:srgbClr>
          </a:solidFill>
        </p:spPr>
        <p:txBody>
          <a:bodyPr wrap="square" lIns="0" tIns="0" rIns="0" bIns="0" rtlCol="0"/>
          <a:lstStyle/>
          <a:p>
            <a:endParaRPr/>
          </a:p>
        </p:txBody>
      </p:sp>
      <p:sp>
        <p:nvSpPr>
          <p:cNvPr id="1182" name="object 1182"/>
          <p:cNvSpPr/>
          <p:nvPr/>
        </p:nvSpPr>
        <p:spPr>
          <a:xfrm>
            <a:off x="11406707" y="1486239"/>
            <a:ext cx="23495" cy="24765"/>
          </a:xfrm>
          <a:custGeom>
            <a:avLst/>
            <a:gdLst/>
            <a:ahLst/>
            <a:cxnLst/>
            <a:rect l="l" t="t" r="r" b="b"/>
            <a:pathLst>
              <a:path w="23495" h="24765">
                <a:moveTo>
                  <a:pt x="17337" y="0"/>
                </a:moveTo>
                <a:lnTo>
                  <a:pt x="4434" y="1612"/>
                </a:lnTo>
                <a:lnTo>
                  <a:pt x="0" y="4838"/>
                </a:lnTo>
                <a:lnTo>
                  <a:pt x="402" y="12095"/>
                </a:lnTo>
                <a:lnTo>
                  <a:pt x="806" y="20562"/>
                </a:lnTo>
                <a:lnTo>
                  <a:pt x="6450" y="24594"/>
                </a:lnTo>
                <a:lnTo>
                  <a:pt x="14514" y="23385"/>
                </a:lnTo>
                <a:lnTo>
                  <a:pt x="20562" y="22175"/>
                </a:lnTo>
                <a:lnTo>
                  <a:pt x="23384" y="16934"/>
                </a:lnTo>
                <a:lnTo>
                  <a:pt x="22982" y="10886"/>
                </a:lnTo>
                <a:lnTo>
                  <a:pt x="21369" y="4031"/>
                </a:lnTo>
                <a:lnTo>
                  <a:pt x="17337" y="0"/>
                </a:lnTo>
                <a:close/>
              </a:path>
            </a:pathLst>
          </a:custGeom>
          <a:solidFill>
            <a:srgbClr val="000A38">
              <a:alpha val="35998"/>
            </a:srgbClr>
          </a:solidFill>
        </p:spPr>
        <p:txBody>
          <a:bodyPr wrap="square" lIns="0" tIns="0" rIns="0" bIns="0" rtlCol="0"/>
          <a:lstStyle/>
          <a:p>
            <a:endParaRPr/>
          </a:p>
        </p:txBody>
      </p:sp>
      <p:sp>
        <p:nvSpPr>
          <p:cNvPr id="1183" name="object 1183"/>
          <p:cNvSpPr/>
          <p:nvPr/>
        </p:nvSpPr>
        <p:spPr>
          <a:xfrm>
            <a:off x="17709461" y="1514462"/>
            <a:ext cx="24765" cy="24130"/>
          </a:xfrm>
          <a:custGeom>
            <a:avLst/>
            <a:gdLst/>
            <a:ahLst/>
            <a:cxnLst/>
            <a:rect l="l" t="t" r="r" b="b"/>
            <a:pathLst>
              <a:path w="24765" h="24130">
                <a:moveTo>
                  <a:pt x="7660" y="0"/>
                </a:moveTo>
                <a:lnTo>
                  <a:pt x="2419" y="3225"/>
                </a:lnTo>
                <a:lnTo>
                  <a:pt x="1208" y="9676"/>
                </a:lnTo>
                <a:lnTo>
                  <a:pt x="0" y="17740"/>
                </a:lnTo>
                <a:lnTo>
                  <a:pt x="4031" y="23385"/>
                </a:lnTo>
                <a:lnTo>
                  <a:pt x="12497" y="23385"/>
                </a:lnTo>
                <a:lnTo>
                  <a:pt x="19756" y="23788"/>
                </a:lnTo>
                <a:lnTo>
                  <a:pt x="22579" y="18950"/>
                </a:lnTo>
                <a:lnTo>
                  <a:pt x="24191" y="12902"/>
                </a:lnTo>
                <a:lnTo>
                  <a:pt x="24191" y="6047"/>
                </a:lnTo>
                <a:lnTo>
                  <a:pt x="20563" y="1612"/>
                </a:lnTo>
                <a:lnTo>
                  <a:pt x="7660" y="0"/>
                </a:lnTo>
                <a:close/>
              </a:path>
            </a:pathLst>
          </a:custGeom>
          <a:solidFill>
            <a:srgbClr val="000A38">
              <a:alpha val="35998"/>
            </a:srgbClr>
          </a:solidFill>
        </p:spPr>
        <p:txBody>
          <a:bodyPr wrap="square" lIns="0" tIns="0" rIns="0" bIns="0" rtlCol="0"/>
          <a:lstStyle/>
          <a:p>
            <a:endParaRPr/>
          </a:p>
        </p:txBody>
      </p:sp>
      <p:sp>
        <p:nvSpPr>
          <p:cNvPr id="1184" name="object 1184"/>
          <p:cNvSpPr/>
          <p:nvPr/>
        </p:nvSpPr>
        <p:spPr>
          <a:xfrm>
            <a:off x="14390757" y="1511237"/>
            <a:ext cx="24765" cy="24130"/>
          </a:xfrm>
          <a:custGeom>
            <a:avLst/>
            <a:gdLst/>
            <a:ahLst/>
            <a:cxnLst/>
            <a:rect l="l" t="t" r="r" b="b"/>
            <a:pathLst>
              <a:path w="24765" h="24130">
                <a:moveTo>
                  <a:pt x="19353" y="0"/>
                </a:moveTo>
                <a:lnTo>
                  <a:pt x="3629" y="0"/>
                </a:lnTo>
                <a:lnTo>
                  <a:pt x="0" y="6047"/>
                </a:lnTo>
                <a:lnTo>
                  <a:pt x="1209" y="13708"/>
                </a:lnTo>
                <a:lnTo>
                  <a:pt x="2015" y="20159"/>
                </a:lnTo>
                <a:lnTo>
                  <a:pt x="7257" y="23788"/>
                </a:lnTo>
                <a:lnTo>
                  <a:pt x="13709" y="22579"/>
                </a:lnTo>
                <a:lnTo>
                  <a:pt x="19756" y="21772"/>
                </a:lnTo>
                <a:lnTo>
                  <a:pt x="24192" y="18143"/>
                </a:lnTo>
                <a:lnTo>
                  <a:pt x="23788" y="10886"/>
                </a:lnTo>
                <a:lnTo>
                  <a:pt x="22982" y="4435"/>
                </a:lnTo>
                <a:lnTo>
                  <a:pt x="19353" y="0"/>
                </a:lnTo>
                <a:close/>
              </a:path>
            </a:pathLst>
          </a:custGeom>
          <a:solidFill>
            <a:srgbClr val="000A38">
              <a:alpha val="35998"/>
            </a:srgbClr>
          </a:solidFill>
        </p:spPr>
        <p:txBody>
          <a:bodyPr wrap="square" lIns="0" tIns="0" rIns="0" bIns="0" rtlCol="0"/>
          <a:lstStyle/>
          <a:p>
            <a:endParaRPr/>
          </a:p>
        </p:txBody>
      </p:sp>
      <p:sp>
        <p:nvSpPr>
          <p:cNvPr id="1185" name="object 1185"/>
          <p:cNvSpPr/>
          <p:nvPr/>
        </p:nvSpPr>
        <p:spPr>
          <a:xfrm>
            <a:off x="15610828" y="1508011"/>
            <a:ext cx="23495" cy="24765"/>
          </a:xfrm>
          <a:custGeom>
            <a:avLst/>
            <a:gdLst/>
            <a:ahLst/>
            <a:cxnLst/>
            <a:rect l="l" t="t" r="r" b="b"/>
            <a:pathLst>
              <a:path w="23494" h="24765">
                <a:moveTo>
                  <a:pt x="17337" y="0"/>
                </a:moveTo>
                <a:lnTo>
                  <a:pt x="4031" y="806"/>
                </a:lnTo>
                <a:lnTo>
                  <a:pt x="0" y="4838"/>
                </a:lnTo>
                <a:lnTo>
                  <a:pt x="402" y="11692"/>
                </a:lnTo>
                <a:lnTo>
                  <a:pt x="805" y="20159"/>
                </a:lnTo>
                <a:lnTo>
                  <a:pt x="6047" y="24594"/>
                </a:lnTo>
                <a:lnTo>
                  <a:pt x="20159" y="21772"/>
                </a:lnTo>
                <a:lnTo>
                  <a:pt x="23384" y="16530"/>
                </a:lnTo>
                <a:lnTo>
                  <a:pt x="22981" y="10079"/>
                </a:lnTo>
                <a:lnTo>
                  <a:pt x="21369" y="3628"/>
                </a:lnTo>
                <a:lnTo>
                  <a:pt x="17337" y="0"/>
                </a:lnTo>
                <a:close/>
              </a:path>
            </a:pathLst>
          </a:custGeom>
          <a:solidFill>
            <a:srgbClr val="000A38">
              <a:alpha val="35998"/>
            </a:srgbClr>
          </a:solidFill>
        </p:spPr>
        <p:txBody>
          <a:bodyPr wrap="square" lIns="0" tIns="0" rIns="0" bIns="0" rtlCol="0"/>
          <a:lstStyle/>
          <a:p>
            <a:endParaRPr/>
          </a:p>
        </p:txBody>
      </p:sp>
      <p:sp>
        <p:nvSpPr>
          <p:cNvPr id="1186" name="object 1186"/>
          <p:cNvSpPr/>
          <p:nvPr/>
        </p:nvSpPr>
        <p:spPr>
          <a:xfrm>
            <a:off x="5570046" y="1364877"/>
            <a:ext cx="24130" cy="24765"/>
          </a:xfrm>
          <a:custGeom>
            <a:avLst/>
            <a:gdLst/>
            <a:ahLst/>
            <a:cxnLst/>
            <a:rect l="l" t="t" r="r" b="b"/>
            <a:pathLst>
              <a:path w="24129" h="24765">
                <a:moveTo>
                  <a:pt x="17740" y="0"/>
                </a:moveTo>
                <a:lnTo>
                  <a:pt x="10079" y="1209"/>
                </a:lnTo>
                <a:lnTo>
                  <a:pt x="3628" y="2015"/>
                </a:lnTo>
                <a:lnTo>
                  <a:pt x="0" y="7257"/>
                </a:lnTo>
                <a:lnTo>
                  <a:pt x="1209" y="13708"/>
                </a:lnTo>
                <a:lnTo>
                  <a:pt x="1612" y="19756"/>
                </a:lnTo>
                <a:lnTo>
                  <a:pt x="5644" y="24191"/>
                </a:lnTo>
                <a:lnTo>
                  <a:pt x="12902" y="23788"/>
                </a:lnTo>
                <a:lnTo>
                  <a:pt x="19353" y="22981"/>
                </a:lnTo>
                <a:lnTo>
                  <a:pt x="23788" y="19353"/>
                </a:lnTo>
                <a:lnTo>
                  <a:pt x="23788" y="3628"/>
                </a:lnTo>
                <a:lnTo>
                  <a:pt x="17740" y="0"/>
                </a:lnTo>
                <a:close/>
              </a:path>
            </a:pathLst>
          </a:custGeom>
          <a:solidFill>
            <a:srgbClr val="000A38">
              <a:alpha val="35998"/>
            </a:srgbClr>
          </a:solidFill>
        </p:spPr>
        <p:txBody>
          <a:bodyPr wrap="square" lIns="0" tIns="0" rIns="0" bIns="0" rtlCol="0"/>
          <a:lstStyle/>
          <a:p>
            <a:endParaRPr/>
          </a:p>
        </p:txBody>
      </p:sp>
      <p:sp>
        <p:nvSpPr>
          <p:cNvPr id="1187" name="object 1187"/>
          <p:cNvSpPr/>
          <p:nvPr/>
        </p:nvSpPr>
        <p:spPr>
          <a:xfrm>
            <a:off x="12964252" y="1460031"/>
            <a:ext cx="25400" cy="24765"/>
          </a:xfrm>
          <a:custGeom>
            <a:avLst/>
            <a:gdLst/>
            <a:ahLst/>
            <a:cxnLst/>
            <a:rect l="l" t="t" r="r" b="b"/>
            <a:pathLst>
              <a:path w="25400" h="24765">
                <a:moveTo>
                  <a:pt x="17336" y="0"/>
                </a:moveTo>
                <a:lnTo>
                  <a:pt x="2015" y="3628"/>
                </a:lnTo>
                <a:lnTo>
                  <a:pt x="0" y="9273"/>
                </a:lnTo>
                <a:lnTo>
                  <a:pt x="1209" y="15321"/>
                </a:lnTo>
                <a:lnTo>
                  <a:pt x="2419" y="21772"/>
                </a:lnTo>
                <a:lnTo>
                  <a:pt x="7661" y="24595"/>
                </a:lnTo>
                <a:lnTo>
                  <a:pt x="14111" y="24191"/>
                </a:lnTo>
                <a:lnTo>
                  <a:pt x="20159" y="22175"/>
                </a:lnTo>
                <a:lnTo>
                  <a:pt x="24997" y="18950"/>
                </a:lnTo>
                <a:lnTo>
                  <a:pt x="23788" y="12095"/>
                </a:lnTo>
                <a:lnTo>
                  <a:pt x="22578" y="4031"/>
                </a:lnTo>
                <a:lnTo>
                  <a:pt x="17336" y="0"/>
                </a:lnTo>
                <a:close/>
              </a:path>
            </a:pathLst>
          </a:custGeom>
          <a:solidFill>
            <a:srgbClr val="000A38">
              <a:alpha val="35998"/>
            </a:srgbClr>
          </a:solidFill>
        </p:spPr>
        <p:txBody>
          <a:bodyPr wrap="square" lIns="0" tIns="0" rIns="0" bIns="0" rtlCol="0"/>
          <a:lstStyle/>
          <a:p>
            <a:endParaRPr/>
          </a:p>
        </p:txBody>
      </p:sp>
      <p:sp>
        <p:nvSpPr>
          <p:cNvPr id="1188" name="object 1188"/>
          <p:cNvSpPr/>
          <p:nvPr/>
        </p:nvSpPr>
        <p:spPr>
          <a:xfrm>
            <a:off x="2250939" y="1361248"/>
            <a:ext cx="23495" cy="24130"/>
          </a:xfrm>
          <a:custGeom>
            <a:avLst/>
            <a:gdLst/>
            <a:ahLst/>
            <a:cxnLst/>
            <a:rect l="l" t="t" r="r" b="b"/>
            <a:pathLst>
              <a:path w="23494" h="24130">
                <a:moveTo>
                  <a:pt x="4838" y="0"/>
                </a:moveTo>
                <a:lnTo>
                  <a:pt x="0" y="4838"/>
                </a:lnTo>
                <a:lnTo>
                  <a:pt x="403" y="13305"/>
                </a:lnTo>
                <a:lnTo>
                  <a:pt x="806" y="20159"/>
                </a:lnTo>
                <a:lnTo>
                  <a:pt x="5241" y="23788"/>
                </a:lnTo>
                <a:lnTo>
                  <a:pt x="11692" y="23788"/>
                </a:lnTo>
                <a:lnTo>
                  <a:pt x="18547" y="23385"/>
                </a:lnTo>
                <a:lnTo>
                  <a:pt x="22175" y="19353"/>
                </a:lnTo>
                <a:lnTo>
                  <a:pt x="22982" y="12095"/>
                </a:lnTo>
                <a:lnTo>
                  <a:pt x="22982" y="6047"/>
                </a:lnTo>
                <a:lnTo>
                  <a:pt x="19756" y="1209"/>
                </a:lnTo>
                <a:lnTo>
                  <a:pt x="13305" y="806"/>
                </a:lnTo>
                <a:lnTo>
                  <a:pt x="4838" y="0"/>
                </a:lnTo>
                <a:close/>
              </a:path>
            </a:pathLst>
          </a:custGeom>
          <a:solidFill>
            <a:srgbClr val="000A38">
              <a:alpha val="35998"/>
            </a:srgbClr>
          </a:solidFill>
        </p:spPr>
        <p:txBody>
          <a:bodyPr wrap="square" lIns="0" tIns="0" rIns="0" bIns="0" rtlCol="0"/>
          <a:lstStyle/>
          <a:p>
            <a:endParaRPr/>
          </a:p>
        </p:txBody>
      </p:sp>
      <p:sp>
        <p:nvSpPr>
          <p:cNvPr id="1189" name="object 1189"/>
          <p:cNvSpPr/>
          <p:nvPr/>
        </p:nvSpPr>
        <p:spPr>
          <a:xfrm>
            <a:off x="15270531" y="1525349"/>
            <a:ext cx="24765" cy="23495"/>
          </a:xfrm>
          <a:custGeom>
            <a:avLst/>
            <a:gdLst/>
            <a:ahLst/>
            <a:cxnLst/>
            <a:rect l="l" t="t" r="r" b="b"/>
            <a:pathLst>
              <a:path w="24765" h="23494">
                <a:moveTo>
                  <a:pt x="20159" y="0"/>
                </a:moveTo>
                <a:lnTo>
                  <a:pt x="12901" y="0"/>
                </a:lnTo>
                <a:lnTo>
                  <a:pt x="4434" y="403"/>
                </a:lnTo>
                <a:lnTo>
                  <a:pt x="0" y="5644"/>
                </a:lnTo>
                <a:lnTo>
                  <a:pt x="1209" y="13708"/>
                </a:lnTo>
                <a:lnTo>
                  <a:pt x="2015" y="20159"/>
                </a:lnTo>
                <a:lnTo>
                  <a:pt x="7257" y="23385"/>
                </a:lnTo>
                <a:lnTo>
                  <a:pt x="13709" y="22579"/>
                </a:lnTo>
                <a:lnTo>
                  <a:pt x="20562" y="22175"/>
                </a:lnTo>
                <a:lnTo>
                  <a:pt x="24191" y="17740"/>
                </a:lnTo>
                <a:lnTo>
                  <a:pt x="24191" y="10886"/>
                </a:lnTo>
                <a:lnTo>
                  <a:pt x="22981" y="4435"/>
                </a:lnTo>
                <a:lnTo>
                  <a:pt x="20159" y="0"/>
                </a:lnTo>
                <a:close/>
              </a:path>
            </a:pathLst>
          </a:custGeom>
          <a:solidFill>
            <a:srgbClr val="000A38">
              <a:alpha val="35998"/>
            </a:srgbClr>
          </a:solidFill>
        </p:spPr>
        <p:txBody>
          <a:bodyPr wrap="square" lIns="0" tIns="0" rIns="0" bIns="0" rtlCol="0"/>
          <a:lstStyle/>
          <a:p>
            <a:endParaRPr/>
          </a:p>
        </p:txBody>
      </p:sp>
      <p:sp>
        <p:nvSpPr>
          <p:cNvPr id="1190" name="object 1190"/>
          <p:cNvSpPr/>
          <p:nvPr/>
        </p:nvSpPr>
        <p:spPr>
          <a:xfrm>
            <a:off x="17375212" y="1535429"/>
            <a:ext cx="24765" cy="24765"/>
          </a:xfrm>
          <a:custGeom>
            <a:avLst/>
            <a:gdLst/>
            <a:ahLst/>
            <a:cxnLst/>
            <a:rect l="l" t="t" r="r" b="b"/>
            <a:pathLst>
              <a:path w="24765" h="24765">
                <a:moveTo>
                  <a:pt x="6449" y="0"/>
                </a:moveTo>
                <a:lnTo>
                  <a:pt x="401" y="3225"/>
                </a:lnTo>
                <a:lnTo>
                  <a:pt x="401" y="12498"/>
                </a:lnTo>
                <a:lnTo>
                  <a:pt x="0" y="19353"/>
                </a:lnTo>
                <a:lnTo>
                  <a:pt x="4433" y="22982"/>
                </a:lnTo>
                <a:lnTo>
                  <a:pt x="10885" y="24191"/>
                </a:lnTo>
                <a:lnTo>
                  <a:pt x="18141" y="24594"/>
                </a:lnTo>
                <a:lnTo>
                  <a:pt x="22173" y="20159"/>
                </a:lnTo>
                <a:lnTo>
                  <a:pt x="22980" y="14111"/>
                </a:lnTo>
                <a:lnTo>
                  <a:pt x="24189" y="7660"/>
                </a:lnTo>
                <a:lnTo>
                  <a:pt x="20964" y="2419"/>
                </a:lnTo>
                <a:lnTo>
                  <a:pt x="14109" y="1209"/>
                </a:lnTo>
                <a:lnTo>
                  <a:pt x="6449" y="0"/>
                </a:lnTo>
                <a:close/>
              </a:path>
            </a:pathLst>
          </a:custGeom>
          <a:solidFill>
            <a:srgbClr val="000A38">
              <a:alpha val="35998"/>
            </a:srgbClr>
          </a:solidFill>
        </p:spPr>
        <p:txBody>
          <a:bodyPr wrap="square" lIns="0" tIns="0" rIns="0" bIns="0" rtlCol="0"/>
          <a:lstStyle/>
          <a:p>
            <a:endParaRPr/>
          </a:p>
        </p:txBody>
      </p:sp>
      <p:sp>
        <p:nvSpPr>
          <p:cNvPr id="1191" name="object 1191"/>
          <p:cNvSpPr/>
          <p:nvPr/>
        </p:nvSpPr>
        <p:spPr>
          <a:xfrm>
            <a:off x="14051266" y="1532606"/>
            <a:ext cx="24765" cy="23495"/>
          </a:xfrm>
          <a:custGeom>
            <a:avLst/>
            <a:gdLst/>
            <a:ahLst/>
            <a:cxnLst/>
            <a:rect l="l" t="t" r="r" b="b"/>
            <a:pathLst>
              <a:path w="24765" h="23494">
                <a:moveTo>
                  <a:pt x="19757" y="0"/>
                </a:moveTo>
                <a:lnTo>
                  <a:pt x="12499" y="403"/>
                </a:lnTo>
                <a:lnTo>
                  <a:pt x="4031" y="806"/>
                </a:lnTo>
                <a:lnTo>
                  <a:pt x="0" y="6451"/>
                </a:lnTo>
                <a:lnTo>
                  <a:pt x="1209" y="14515"/>
                </a:lnTo>
                <a:lnTo>
                  <a:pt x="2419" y="20563"/>
                </a:lnTo>
                <a:lnTo>
                  <a:pt x="7661" y="23385"/>
                </a:lnTo>
                <a:lnTo>
                  <a:pt x="13709" y="22982"/>
                </a:lnTo>
                <a:lnTo>
                  <a:pt x="20563" y="21369"/>
                </a:lnTo>
                <a:lnTo>
                  <a:pt x="24595" y="17337"/>
                </a:lnTo>
                <a:lnTo>
                  <a:pt x="22982" y="4435"/>
                </a:lnTo>
                <a:lnTo>
                  <a:pt x="19757" y="0"/>
                </a:lnTo>
                <a:close/>
              </a:path>
            </a:pathLst>
          </a:custGeom>
          <a:solidFill>
            <a:srgbClr val="000A38">
              <a:alpha val="35998"/>
            </a:srgbClr>
          </a:solidFill>
        </p:spPr>
        <p:txBody>
          <a:bodyPr wrap="square" lIns="0" tIns="0" rIns="0" bIns="0" rtlCol="0"/>
          <a:lstStyle/>
          <a:p>
            <a:endParaRPr/>
          </a:p>
        </p:txBody>
      </p:sp>
      <p:sp>
        <p:nvSpPr>
          <p:cNvPr id="1192" name="object 1192"/>
          <p:cNvSpPr/>
          <p:nvPr/>
        </p:nvSpPr>
        <p:spPr>
          <a:xfrm>
            <a:off x="16155950" y="1539057"/>
            <a:ext cx="24765" cy="24765"/>
          </a:xfrm>
          <a:custGeom>
            <a:avLst/>
            <a:gdLst/>
            <a:ahLst/>
            <a:cxnLst/>
            <a:rect l="l" t="t" r="r" b="b"/>
            <a:pathLst>
              <a:path w="24765" h="24765">
                <a:moveTo>
                  <a:pt x="17336" y="0"/>
                </a:moveTo>
                <a:lnTo>
                  <a:pt x="9676" y="806"/>
                </a:lnTo>
                <a:lnTo>
                  <a:pt x="4031" y="2015"/>
                </a:lnTo>
                <a:lnTo>
                  <a:pt x="0" y="5644"/>
                </a:lnTo>
                <a:lnTo>
                  <a:pt x="403" y="12499"/>
                </a:lnTo>
                <a:lnTo>
                  <a:pt x="807" y="21369"/>
                </a:lnTo>
                <a:lnTo>
                  <a:pt x="6855" y="24595"/>
                </a:lnTo>
                <a:lnTo>
                  <a:pt x="14515" y="22982"/>
                </a:lnTo>
                <a:lnTo>
                  <a:pt x="21370" y="21772"/>
                </a:lnTo>
                <a:lnTo>
                  <a:pt x="24191" y="16127"/>
                </a:lnTo>
                <a:lnTo>
                  <a:pt x="21772" y="4031"/>
                </a:lnTo>
                <a:lnTo>
                  <a:pt x="17336" y="0"/>
                </a:lnTo>
                <a:close/>
              </a:path>
            </a:pathLst>
          </a:custGeom>
          <a:solidFill>
            <a:srgbClr val="000A38">
              <a:alpha val="35998"/>
            </a:srgbClr>
          </a:solidFill>
        </p:spPr>
        <p:txBody>
          <a:bodyPr wrap="square" lIns="0" tIns="0" rIns="0" bIns="0" rtlCol="0"/>
          <a:lstStyle/>
          <a:p>
            <a:endParaRPr/>
          </a:p>
        </p:txBody>
      </p:sp>
      <p:sp>
        <p:nvSpPr>
          <p:cNvPr id="1193" name="object 1193"/>
          <p:cNvSpPr/>
          <p:nvPr/>
        </p:nvSpPr>
        <p:spPr>
          <a:xfrm>
            <a:off x="18256194" y="1550750"/>
            <a:ext cx="23495" cy="24130"/>
          </a:xfrm>
          <a:custGeom>
            <a:avLst/>
            <a:gdLst/>
            <a:ahLst/>
            <a:cxnLst/>
            <a:rect l="l" t="t" r="r" b="b"/>
            <a:pathLst>
              <a:path w="23494" h="24130">
                <a:moveTo>
                  <a:pt x="5240" y="0"/>
                </a:moveTo>
                <a:lnTo>
                  <a:pt x="807" y="3628"/>
                </a:lnTo>
                <a:lnTo>
                  <a:pt x="403" y="10482"/>
                </a:lnTo>
                <a:lnTo>
                  <a:pt x="0" y="18546"/>
                </a:lnTo>
                <a:lnTo>
                  <a:pt x="4031" y="23788"/>
                </a:lnTo>
                <a:lnTo>
                  <a:pt x="12903" y="23385"/>
                </a:lnTo>
                <a:lnTo>
                  <a:pt x="19354" y="22175"/>
                </a:lnTo>
                <a:lnTo>
                  <a:pt x="22982" y="18143"/>
                </a:lnTo>
                <a:lnTo>
                  <a:pt x="22982" y="12095"/>
                </a:lnTo>
                <a:lnTo>
                  <a:pt x="22579" y="4031"/>
                </a:lnTo>
                <a:lnTo>
                  <a:pt x="18143" y="806"/>
                </a:lnTo>
                <a:lnTo>
                  <a:pt x="12095" y="403"/>
                </a:lnTo>
                <a:lnTo>
                  <a:pt x="5240" y="0"/>
                </a:lnTo>
                <a:close/>
              </a:path>
            </a:pathLst>
          </a:custGeom>
          <a:solidFill>
            <a:srgbClr val="000A38">
              <a:alpha val="35998"/>
            </a:srgbClr>
          </a:solidFill>
        </p:spPr>
        <p:txBody>
          <a:bodyPr wrap="square" lIns="0" tIns="0" rIns="0" bIns="0" rtlCol="0"/>
          <a:lstStyle/>
          <a:p>
            <a:endParaRPr/>
          </a:p>
        </p:txBody>
      </p:sp>
      <p:sp>
        <p:nvSpPr>
          <p:cNvPr id="1194" name="object 1194"/>
          <p:cNvSpPr/>
          <p:nvPr/>
        </p:nvSpPr>
        <p:spPr>
          <a:xfrm>
            <a:off x="14935475" y="1547121"/>
            <a:ext cx="24765" cy="23495"/>
          </a:xfrm>
          <a:custGeom>
            <a:avLst/>
            <a:gdLst/>
            <a:ahLst/>
            <a:cxnLst/>
            <a:rect l="l" t="t" r="r" b="b"/>
            <a:pathLst>
              <a:path w="24765" h="23494">
                <a:moveTo>
                  <a:pt x="20159" y="0"/>
                </a:moveTo>
                <a:lnTo>
                  <a:pt x="12901" y="0"/>
                </a:lnTo>
                <a:lnTo>
                  <a:pt x="4434" y="403"/>
                </a:lnTo>
                <a:lnTo>
                  <a:pt x="0" y="5644"/>
                </a:lnTo>
                <a:lnTo>
                  <a:pt x="1209" y="13708"/>
                </a:lnTo>
                <a:lnTo>
                  <a:pt x="2015" y="20159"/>
                </a:lnTo>
                <a:lnTo>
                  <a:pt x="7257" y="23385"/>
                </a:lnTo>
                <a:lnTo>
                  <a:pt x="20562" y="21772"/>
                </a:lnTo>
                <a:lnTo>
                  <a:pt x="24191" y="17337"/>
                </a:lnTo>
                <a:lnTo>
                  <a:pt x="24191" y="10886"/>
                </a:lnTo>
                <a:lnTo>
                  <a:pt x="22981" y="4435"/>
                </a:lnTo>
                <a:lnTo>
                  <a:pt x="20159" y="0"/>
                </a:lnTo>
                <a:close/>
              </a:path>
            </a:pathLst>
          </a:custGeom>
          <a:solidFill>
            <a:srgbClr val="000A38">
              <a:alpha val="35998"/>
            </a:srgbClr>
          </a:solidFill>
        </p:spPr>
        <p:txBody>
          <a:bodyPr wrap="square" lIns="0" tIns="0" rIns="0" bIns="0" rtlCol="0"/>
          <a:lstStyle/>
          <a:p>
            <a:endParaRPr/>
          </a:p>
        </p:txBody>
      </p:sp>
      <p:sp>
        <p:nvSpPr>
          <p:cNvPr id="1195" name="object 1195"/>
          <p:cNvSpPr/>
          <p:nvPr/>
        </p:nvSpPr>
        <p:spPr>
          <a:xfrm>
            <a:off x="17035721" y="1553169"/>
            <a:ext cx="24765" cy="24765"/>
          </a:xfrm>
          <a:custGeom>
            <a:avLst/>
            <a:gdLst/>
            <a:ahLst/>
            <a:cxnLst/>
            <a:rect l="l" t="t" r="r" b="b"/>
            <a:pathLst>
              <a:path w="24765" h="24765">
                <a:moveTo>
                  <a:pt x="6451" y="0"/>
                </a:moveTo>
                <a:lnTo>
                  <a:pt x="2419" y="4435"/>
                </a:lnTo>
                <a:lnTo>
                  <a:pt x="0" y="16531"/>
                </a:lnTo>
                <a:lnTo>
                  <a:pt x="3224" y="22176"/>
                </a:lnTo>
                <a:lnTo>
                  <a:pt x="9676" y="23385"/>
                </a:lnTo>
                <a:lnTo>
                  <a:pt x="17336" y="24595"/>
                </a:lnTo>
                <a:lnTo>
                  <a:pt x="23384" y="21369"/>
                </a:lnTo>
                <a:lnTo>
                  <a:pt x="23788" y="12499"/>
                </a:lnTo>
                <a:lnTo>
                  <a:pt x="24595" y="5644"/>
                </a:lnTo>
                <a:lnTo>
                  <a:pt x="20159" y="2419"/>
                </a:lnTo>
                <a:lnTo>
                  <a:pt x="14111" y="806"/>
                </a:lnTo>
                <a:lnTo>
                  <a:pt x="6451" y="0"/>
                </a:lnTo>
                <a:close/>
              </a:path>
            </a:pathLst>
          </a:custGeom>
          <a:solidFill>
            <a:srgbClr val="000A38">
              <a:alpha val="35998"/>
            </a:srgbClr>
          </a:solidFill>
        </p:spPr>
        <p:txBody>
          <a:bodyPr wrap="square" lIns="0" tIns="0" rIns="0" bIns="0" rtlCol="0"/>
          <a:lstStyle/>
          <a:p>
            <a:endParaRPr/>
          </a:p>
        </p:txBody>
      </p:sp>
      <p:sp>
        <p:nvSpPr>
          <p:cNvPr id="1196" name="object 1196"/>
          <p:cNvSpPr/>
          <p:nvPr/>
        </p:nvSpPr>
        <p:spPr>
          <a:xfrm>
            <a:off x="15816457" y="1560427"/>
            <a:ext cx="24765" cy="24765"/>
          </a:xfrm>
          <a:custGeom>
            <a:avLst/>
            <a:gdLst/>
            <a:ahLst/>
            <a:cxnLst/>
            <a:rect l="l" t="t" r="r" b="b"/>
            <a:pathLst>
              <a:path w="24765" h="24765">
                <a:moveTo>
                  <a:pt x="6451" y="0"/>
                </a:moveTo>
                <a:lnTo>
                  <a:pt x="2419" y="4435"/>
                </a:lnTo>
                <a:lnTo>
                  <a:pt x="0" y="16531"/>
                </a:lnTo>
                <a:lnTo>
                  <a:pt x="3225" y="22176"/>
                </a:lnTo>
                <a:lnTo>
                  <a:pt x="9677" y="23385"/>
                </a:lnTo>
                <a:lnTo>
                  <a:pt x="17337" y="24595"/>
                </a:lnTo>
                <a:lnTo>
                  <a:pt x="23385" y="21369"/>
                </a:lnTo>
                <a:lnTo>
                  <a:pt x="23788" y="12499"/>
                </a:lnTo>
                <a:lnTo>
                  <a:pt x="24191" y="5644"/>
                </a:lnTo>
                <a:lnTo>
                  <a:pt x="19756" y="2015"/>
                </a:lnTo>
                <a:lnTo>
                  <a:pt x="14111" y="806"/>
                </a:lnTo>
                <a:lnTo>
                  <a:pt x="6451" y="0"/>
                </a:lnTo>
                <a:close/>
              </a:path>
            </a:pathLst>
          </a:custGeom>
          <a:solidFill>
            <a:srgbClr val="000A38">
              <a:alpha val="35998"/>
            </a:srgbClr>
          </a:solidFill>
        </p:spPr>
        <p:txBody>
          <a:bodyPr wrap="square" lIns="0" tIns="0" rIns="0" bIns="0" rtlCol="0"/>
          <a:lstStyle/>
          <a:p>
            <a:endParaRPr/>
          </a:p>
        </p:txBody>
      </p:sp>
      <p:sp>
        <p:nvSpPr>
          <p:cNvPr id="1197" name="object 1197"/>
          <p:cNvSpPr/>
          <p:nvPr/>
        </p:nvSpPr>
        <p:spPr>
          <a:xfrm>
            <a:off x="17915897" y="1572119"/>
            <a:ext cx="24765" cy="24130"/>
          </a:xfrm>
          <a:custGeom>
            <a:avLst/>
            <a:gdLst/>
            <a:ahLst/>
            <a:cxnLst/>
            <a:rect l="l" t="t" r="r" b="b"/>
            <a:pathLst>
              <a:path w="24765" h="24130">
                <a:moveTo>
                  <a:pt x="19756" y="0"/>
                </a:moveTo>
                <a:lnTo>
                  <a:pt x="12903" y="403"/>
                </a:lnTo>
                <a:lnTo>
                  <a:pt x="4435" y="806"/>
                </a:lnTo>
                <a:lnTo>
                  <a:pt x="0" y="6048"/>
                </a:lnTo>
                <a:lnTo>
                  <a:pt x="2823" y="20160"/>
                </a:lnTo>
                <a:lnTo>
                  <a:pt x="7662" y="23788"/>
                </a:lnTo>
                <a:lnTo>
                  <a:pt x="14515" y="22982"/>
                </a:lnTo>
                <a:lnTo>
                  <a:pt x="20966" y="21369"/>
                </a:lnTo>
                <a:lnTo>
                  <a:pt x="24595" y="17337"/>
                </a:lnTo>
                <a:lnTo>
                  <a:pt x="23788" y="4031"/>
                </a:lnTo>
                <a:lnTo>
                  <a:pt x="19756" y="0"/>
                </a:lnTo>
                <a:close/>
              </a:path>
            </a:pathLst>
          </a:custGeom>
          <a:solidFill>
            <a:srgbClr val="000A38">
              <a:alpha val="35998"/>
            </a:srgbClr>
          </a:solidFill>
        </p:spPr>
        <p:txBody>
          <a:bodyPr wrap="square" lIns="0" tIns="0" rIns="0" bIns="0" rtlCol="0"/>
          <a:lstStyle/>
          <a:p>
            <a:endParaRPr/>
          </a:p>
        </p:txBody>
      </p:sp>
      <p:sp>
        <p:nvSpPr>
          <p:cNvPr id="1198" name="object 1198"/>
          <p:cNvSpPr/>
          <p:nvPr/>
        </p:nvSpPr>
        <p:spPr>
          <a:xfrm>
            <a:off x="16697844" y="1574942"/>
            <a:ext cx="23495" cy="24130"/>
          </a:xfrm>
          <a:custGeom>
            <a:avLst/>
            <a:gdLst/>
            <a:ahLst/>
            <a:cxnLst/>
            <a:rect l="l" t="t" r="r" b="b"/>
            <a:pathLst>
              <a:path w="23494" h="24130">
                <a:moveTo>
                  <a:pt x="4837" y="0"/>
                </a:moveTo>
                <a:lnTo>
                  <a:pt x="0" y="4838"/>
                </a:lnTo>
                <a:lnTo>
                  <a:pt x="401" y="13305"/>
                </a:lnTo>
                <a:lnTo>
                  <a:pt x="805" y="20159"/>
                </a:lnTo>
                <a:lnTo>
                  <a:pt x="5240" y="23788"/>
                </a:lnTo>
                <a:lnTo>
                  <a:pt x="11690" y="23788"/>
                </a:lnTo>
                <a:lnTo>
                  <a:pt x="18545" y="23385"/>
                </a:lnTo>
                <a:lnTo>
                  <a:pt x="22175" y="19353"/>
                </a:lnTo>
                <a:lnTo>
                  <a:pt x="22980" y="11289"/>
                </a:lnTo>
                <a:lnTo>
                  <a:pt x="22980" y="6451"/>
                </a:lnTo>
                <a:lnTo>
                  <a:pt x="19756" y="1209"/>
                </a:lnTo>
                <a:lnTo>
                  <a:pt x="13304" y="806"/>
                </a:lnTo>
                <a:lnTo>
                  <a:pt x="4837" y="0"/>
                </a:lnTo>
                <a:close/>
              </a:path>
            </a:pathLst>
          </a:custGeom>
          <a:solidFill>
            <a:srgbClr val="000A38">
              <a:alpha val="35998"/>
            </a:srgbClr>
          </a:solidFill>
        </p:spPr>
        <p:txBody>
          <a:bodyPr wrap="square" lIns="0" tIns="0" rIns="0" bIns="0" rtlCol="0"/>
          <a:lstStyle/>
          <a:p>
            <a:endParaRPr/>
          </a:p>
        </p:txBody>
      </p:sp>
      <p:sp>
        <p:nvSpPr>
          <p:cNvPr id="1199" name="object 1199"/>
          <p:cNvSpPr/>
          <p:nvPr/>
        </p:nvSpPr>
        <p:spPr>
          <a:xfrm>
            <a:off x="17582052" y="1589054"/>
            <a:ext cx="24765" cy="24765"/>
          </a:xfrm>
          <a:custGeom>
            <a:avLst/>
            <a:gdLst/>
            <a:ahLst/>
            <a:cxnLst/>
            <a:rect l="l" t="t" r="r" b="b"/>
            <a:pathLst>
              <a:path w="24765" h="24765">
                <a:moveTo>
                  <a:pt x="17336" y="0"/>
                </a:moveTo>
                <a:lnTo>
                  <a:pt x="9676" y="806"/>
                </a:lnTo>
                <a:lnTo>
                  <a:pt x="4031" y="2015"/>
                </a:lnTo>
                <a:lnTo>
                  <a:pt x="0" y="5644"/>
                </a:lnTo>
                <a:lnTo>
                  <a:pt x="403" y="12499"/>
                </a:lnTo>
                <a:lnTo>
                  <a:pt x="807" y="21369"/>
                </a:lnTo>
                <a:lnTo>
                  <a:pt x="6855" y="24595"/>
                </a:lnTo>
                <a:lnTo>
                  <a:pt x="14515" y="22982"/>
                </a:lnTo>
                <a:lnTo>
                  <a:pt x="21370" y="21772"/>
                </a:lnTo>
                <a:lnTo>
                  <a:pt x="24191" y="16127"/>
                </a:lnTo>
                <a:lnTo>
                  <a:pt x="21772" y="4031"/>
                </a:lnTo>
                <a:lnTo>
                  <a:pt x="17336" y="0"/>
                </a:lnTo>
                <a:close/>
              </a:path>
            </a:pathLst>
          </a:custGeom>
          <a:solidFill>
            <a:srgbClr val="000A38">
              <a:alpha val="35998"/>
            </a:srgbClr>
          </a:solidFill>
        </p:spPr>
        <p:txBody>
          <a:bodyPr wrap="square" lIns="0" tIns="0" rIns="0" bIns="0" rtlCol="0"/>
          <a:lstStyle/>
          <a:p>
            <a:endParaRPr/>
          </a:p>
        </p:txBody>
      </p:sp>
      <p:sp>
        <p:nvSpPr>
          <p:cNvPr id="1200" name="object 1200"/>
          <p:cNvSpPr/>
          <p:nvPr/>
        </p:nvSpPr>
        <p:spPr>
          <a:xfrm>
            <a:off x="6789712" y="1358023"/>
            <a:ext cx="23495" cy="24130"/>
          </a:xfrm>
          <a:custGeom>
            <a:avLst/>
            <a:gdLst/>
            <a:ahLst/>
            <a:cxnLst/>
            <a:rect l="l" t="t" r="r" b="b"/>
            <a:pathLst>
              <a:path w="23495" h="24130">
                <a:moveTo>
                  <a:pt x="5241" y="0"/>
                </a:moveTo>
                <a:lnTo>
                  <a:pt x="806" y="4031"/>
                </a:lnTo>
                <a:lnTo>
                  <a:pt x="403" y="10482"/>
                </a:lnTo>
                <a:lnTo>
                  <a:pt x="0" y="18949"/>
                </a:lnTo>
                <a:lnTo>
                  <a:pt x="4435" y="23788"/>
                </a:lnTo>
                <a:lnTo>
                  <a:pt x="12902" y="22981"/>
                </a:lnTo>
                <a:lnTo>
                  <a:pt x="19353" y="22579"/>
                </a:lnTo>
                <a:lnTo>
                  <a:pt x="23385" y="18143"/>
                </a:lnTo>
                <a:lnTo>
                  <a:pt x="23385" y="11289"/>
                </a:lnTo>
                <a:lnTo>
                  <a:pt x="22982" y="4435"/>
                </a:lnTo>
                <a:lnTo>
                  <a:pt x="18547" y="806"/>
                </a:lnTo>
                <a:lnTo>
                  <a:pt x="5241" y="0"/>
                </a:lnTo>
                <a:close/>
              </a:path>
            </a:pathLst>
          </a:custGeom>
          <a:solidFill>
            <a:srgbClr val="000A38">
              <a:alpha val="35998"/>
            </a:srgbClr>
          </a:solidFill>
        </p:spPr>
        <p:txBody>
          <a:bodyPr wrap="square" lIns="0" tIns="0" rIns="0" bIns="0" rtlCol="0"/>
          <a:lstStyle/>
          <a:p>
            <a:endParaRPr/>
          </a:p>
        </p:txBody>
      </p:sp>
      <p:sp>
        <p:nvSpPr>
          <p:cNvPr id="1201" name="object 1201"/>
          <p:cNvSpPr/>
          <p:nvPr/>
        </p:nvSpPr>
        <p:spPr>
          <a:xfrm>
            <a:off x="10657166" y="1397536"/>
            <a:ext cx="24130" cy="24130"/>
          </a:xfrm>
          <a:custGeom>
            <a:avLst/>
            <a:gdLst/>
            <a:ahLst/>
            <a:cxnLst/>
            <a:rect l="l" t="t" r="r" b="b"/>
            <a:pathLst>
              <a:path w="24129" h="24130">
                <a:moveTo>
                  <a:pt x="19756" y="0"/>
                </a:moveTo>
                <a:lnTo>
                  <a:pt x="4434" y="0"/>
                </a:lnTo>
                <a:lnTo>
                  <a:pt x="0" y="5644"/>
                </a:lnTo>
                <a:lnTo>
                  <a:pt x="1209" y="13708"/>
                </a:lnTo>
                <a:lnTo>
                  <a:pt x="2015" y="20159"/>
                </a:lnTo>
                <a:lnTo>
                  <a:pt x="7257" y="23788"/>
                </a:lnTo>
                <a:lnTo>
                  <a:pt x="13709" y="22982"/>
                </a:lnTo>
                <a:lnTo>
                  <a:pt x="20159" y="21772"/>
                </a:lnTo>
                <a:lnTo>
                  <a:pt x="23788" y="17740"/>
                </a:lnTo>
                <a:lnTo>
                  <a:pt x="23788" y="10886"/>
                </a:lnTo>
                <a:lnTo>
                  <a:pt x="22982" y="4435"/>
                </a:lnTo>
                <a:lnTo>
                  <a:pt x="19756" y="0"/>
                </a:lnTo>
                <a:close/>
              </a:path>
            </a:pathLst>
          </a:custGeom>
          <a:solidFill>
            <a:srgbClr val="000A38">
              <a:alpha val="35998"/>
            </a:srgbClr>
          </a:solidFill>
        </p:spPr>
        <p:txBody>
          <a:bodyPr wrap="square" lIns="0" tIns="0" rIns="0" bIns="0" rtlCol="0"/>
          <a:lstStyle/>
          <a:p>
            <a:endParaRPr/>
          </a:p>
        </p:txBody>
      </p:sp>
      <p:sp>
        <p:nvSpPr>
          <p:cNvPr id="1202" name="object 1202"/>
          <p:cNvSpPr/>
          <p:nvPr/>
        </p:nvSpPr>
        <p:spPr>
          <a:xfrm>
            <a:off x="8009380" y="1353184"/>
            <a:ext cx="23495" cy="24765"/>
          </a:xfrm>
          <a:custGeom>
            <a:avLst/>
            <a:gdLst/>
            <a:ahLst/>
            <a:cxnLst/>
            <a:rect l="l" t="t" r="r" b="b"/>
            <a:pathLst>
              <a:path w="23495" h="24765">
                <a:moveTo>
                  <a:pt x="5241" y="0"/>
                </a:moveTo>
                <a:lnTo>
                  <a:pt x="0" y="4838"/>
                </a:lnTo>
                <a:lnTo>
                  <a:pt x="403" y="13305"/>
                </a:lnTo>
                <a:lnTo>
                  <a:pt x="403" y="20159"/>
                </a:lnTo>
                <a:lnTo>
                  <a:pt x="4839" y="23788"/>
                </a:lnTo>
                <a:lnTo>
                  <a:pt x="11693" y="23788"/>
                </a:lnTo>
                <a:lnTo>
                  <a:pt x="18143" y="24191"/>
                </a:lnTo>
                <a:lnTo>
                  <a:pt x="22175" y="20562"/>
                </a:lnTo>
                <a:lnTo>
                  <a:pt x="22982" y="13708"/>
                </a:lnTo>
                <a:lnTo>
                  <a:pt x="23385" y="6854"/>
                </a:lnTo>
                <a:lnTo>
                  <a:pt x="19353" y="2419"/>
                </a:lnTo>
                <a:lnTo>
                  <a:pt x="13305" y="1209"/>
                </a:lnTo>
                <a:lnTo>
                  <a:pt x="5241" y="0"/>
                </a:lnTo>
                <a:close/>
              </a:path>
            </a:pathLst>
          </a:custGeom>
          <a:solidFill>
            <a:srgbClr val="000A38">
              <a:alpha val="35998"/>
            </a:srgbClr>
          </a:solidFill>
        </p:spPr>
        <p:txBody>
          <a:bodyPr wrap="square" lIns="0" tIns="0" rIns="0" bIns="0" rtlCol="0"/>
          <a:lstStyle/>
          <a:p>
            <a:endParaRPr/>
          </a:p>
        </p:txBody>
      </p:sp>
      <p:sp>
        <p:nvSpPr>
          <p:cNvPr id="1203" name="object 1203"/>
          <p:cNvSpPr/>
          <p:nvPr/>
        </p:nvSpPr>
        <p:spPr>
          <a:xfrm>
            <a:off x="4689870" y="1350765"/>
            <a:ext cx="23495" cy="24765"/>
          </a:xfrm>
          <a:custGeom>
            <a:avLst/>
            <a:gdLst/>
            <a:ahLst/>
            <a:cxnLst/>
            <a:rect l="l" t="t" r="r" b="b"/>
            <a:pathLst>
              <a:path w="23495" h="24765">
                <a:moveTo>
                  <a:pt x="17337" y="0"/>
                </a:moveTo>
                <a:lnTo>
                  <a:pt x="4435" y="1612"/>
                </a:lnTo>
                <a:lnTo>
                  <a:pt x="0" y="4838"/>
                </a:lnTo>
                <a:lnTo>
                  <a:pt x="403" y="12095"/>
                </a:lnTo>
                <a:lnTo>
                  <a:pt x="806" y="20562"/>
                </a:lnTo>
                <a:lnTo>
                  <a:pt x="6451" y="24594"/>
                </a:lnTo>
                <a:lnTo>
                  <a:pt x="14514" y="23385"/>
                </a:lnTo>
                <a:lnTo>
                  <a:pt x="20159" y="22175"/>
                </a:lnTo>
                <a:lnTo>
                  <a:pt x="22981" y="16934"/>
                </a:lnTo>
                <a:lnTo>
                  <a:pt x="22981" y="10886"/>
                </a:lnTo>
                <a:lnTo>
                  <a:pt x="21369" y="4031"/>
                </a:lnTo>
                <a:lnTo>
                  <a:pt x="17337" y="0"/>
                </a:lnTo>
                <a:close/>
              </a:path>
            </a:pathLst>
          </a:custGeom>
          <a:solidFill>
            <a:srgbClr val="000A38">
              <a:alpha val="35998"/>
            </a:srgbClr>
          </a:solidFill>
        </p:spPr>
        <p:txBody>
          <a:bodyPr wrap="square" lIns="0" tIns="0" rIns="0" bIns="0" rtlCol="0"/>
          <a:lstStyle/>
          <a:p>
            <a:endParaRPr/>
          </a:p>
        </p:txBody>
      </p:sp>
      <p:sp>
        <p:nvSpPr>
          <p:cNvPr id="1204" name="object 1204"/>
          <p:cNvSpPr/>
          <p:nvPr/>
        </p:nvSpPr>
        <p:spPr>
          <a:xfrm>
            <a:off x="6115570" y="1395923"/>
            <a:ext cx="24130" cy="24765"/>
          </a:xfrm>
          <a:custGeom>
            <a:avLst/>
            <a:gdLst/>
            <a:ahLst/>
            <a:cxnLst/>
            <a:rect l="l" t="t" r="r" b="b"/>
            <a:pathLst>
              <a:path w="24129" h="24765">
                <a:moveTo>
                  <a:pt x="6048" y="0"/>
                </a:moveTo>
                <a:lnTo>
                  <a:pt x="403" y="4031"/>
                </a:lnTo>
                <a:lnTo>
                  <a:pt x="403" y="12498"/>
                </a:lnTo>
                <a:lnTo>
                  <a:pt x="0" y="20159"/>
                </a:lnTo>
                <a:lnTo>
                  <a:pt x="4838" y="22982"/>
                </a:lnTo>
                <a:lnTo>
                  <a:pt x="10886" y="24191"/>
                </a:lnTo>
                <a:lnTo>
                  <a:pt x="17740" y="24191"/>
                </a:lnTo>
                <a:lnTo>
                  <a:pt x="22176" y="20966"/>
                </a:lnTo>
                <a:lnTo>
                  <a:pt x="22982" y="14111"/>
                </a:lnTo>
                <a:lnTo>
                  <a:pt x="23788" y="7660"/>
                </a:lnTo>
                <a:lnTo>
                  <a:pt x="20563" y="2419"/>
                </a:lnTo>
                <a:lnTo>
                  <a:pt x="14112" y="1209"/>
                </a:lnTo>
                <a:lnTo>
                  <a:pt x="6048" y="0"/>
                </a:lnTo>
                <a:close/>
              </a:path>
            </a:pathLst>
          </a:custGeom>
          <a:solidFill>
            <a:srgbClr val="000A38">
              <a:alpha val="35998"/>
            </a:srgbClr>
          </a:solidFill>
        </p:spPr>
        <p:txBody>
          <a:bodyPr wrap="square" lIns="0" tIns="0" rIns="0" bIns="0" rtlCol="0"/>
          <a:lstStyle/>
          <a:p>
            <a:endParaRPr/>
          </a:p>
        </p:txBody>
      </p:sp>
      <p:sp>
        <p:nvSpPr>
          <p:cNvPr id="1205" name="object 1205"/>
          <p:cNvSpPr/>
          <p:nvPr/>
        </p:nvSpPr>
        <p:spPr>
          <a:xfrm>
            <a:off x="1370360" y="1343508"/>
            <a:ext cx="24130" cy="25400"/>
          </a:xfrm>
          <a:custGeom>
            <a:avLst/>
            <a:gdLst/>
            <a:ahLst/>
            <a:cxnLst/>
            <a:rect l="l" t="t" r="r" b="b"/>
            <a:pathLst>
              <a:path w="24130" h="25400">
                <a:moveTo>
                  <a:pt x="17740" y="0"/>
                </a:moveTo>
                <a:lnTo>
                  <a:pt x="10886" y="806"/>
                </a:lnTo>
                <a:lnTo>
                  <a:pt x="4031" y="1209"/>
                </a:lnTo>
                <a:lnTo>
                  <a:pt x="0" y="5241"/>
                </a:lnTo>
                <a:lnTo>
                  <a:pt x="403" y="12095"/>
                </a:lnTo>
                <a:lnTo>
                  <a:pt x="806" y="20562"/>
                </a:lnTo>
                <a:lnTo>
                  <a:pt x="6047" y="24997"/>
                </a:lnTo>
                <a:lnTo>
                  <a:pt x="14111" y="23385"/>
                </a:lnTo>
                <a:lnTo>
                  <a:pt x="20563" y="22175"/>
                </a:lnTo>
                <a:lnTo>
                  <a:pt x="23788" y="16934"/>
                </a:lnTo>
                <a:lnTo>
                  <a:pt x="23385" y="10886"/>
                </a:lnTo>
                <a:lnTo>
                  <a:pt x="21772" y="4031"/>
                </a:lnTo>
                <a:lnTo>
                  <a:pt x="17740" y="0"/>
                </a:lnTo>
                <a:close/>
              </a:path>
            </a:pathLst>
          </a:custGeom>
          <a:solidFill>
            <a:srgbClr val="000A38">
              <a:alpha val="35998"/>
            </a:srgbClr>
          </a:solidFill>
        </p:spPr>
        <p:txBody>
          <a:bodyPr wrap="square" lIns="0" tIns="0" rIns="0" bIns="0" rtlCol="0"/>
          <a:lstStyle/>
          <a:p>
            <a:endParaRPr/>
          </a:p>
        </p:txBody>
      </p:sp>
      <p:sp>
        <p:nvSpPr>
          <p:cNvPr id="1206" name="object 1206"/>
          <p:cNvSpPr/>
          <p:nvPr/>
        </p:nvSpPr>
        <p:spPr>
          <a:xfrm>
            <a:off x="2588817" y="1339879"/>
            <a:ext cx="25400" cy="24765"/>
          </a:xfrm>
          <a:custGeom>
            <a:avLst/>
            <a:gdLst/>
            <a:ahLst/>
            <a:cxnLst/>
            <a:rect l="l" t="t" r="r" b="b"/>
            <a:pathLst>
              <a:path w="25400" h="24765">
                <a:moveTo>
                  <a:pt x="18950" y="0"/>
                </a:moveTo>
                <a:lnTo>
                  <a:pt x="12095" y="403"/>
                </a:lnTo>
                <a:lnTo>
                  <a:pt x="3225" y="1209"/>
                </a:lnTo>
                <a:lnTo>
                  <a:pt x="0" y="6854"/>
                </a:lnTo>
                <a:lnTo>
                  <a:pt x="1612" y="14918"/>
                </a:lnTo>
                <a:lnTo>
                  <a:pt x="2822" y="21772"/>
                </a:lnTo>
                <a:lnTo>
                  <a:pt x="8870" y="24191"/>
                </a:lnTo>
                <a:lnTo>
                  <a:pt x="20966" y="21772"/>
                </a:lnTo>
                <a:lnTo>
                  <a:pt x="24997" y="17337"/>
                </a:lnTo>
                <a:lnTo>
                  <a:pt x="24191" y="10482"/>
                </a:lnTo>
                <a:lnTo>
                  <a:pt x="22578" y="4435"/>
                </a:lnTo>
                <a:lnTo>
                  <a:pt x="18950" y="0"/>
                </a:lnTo>
                <a:close/>
              </a:path>
            </a:pathLst>
          </a:custGeom>
          <a:solidFill>
            <a:srgbClr val="000A38">
              <a:alpha val="35998"/>
            </a:srgbClr>
          </a:solidFill>
        </p:spPr>
        <p:txBody>
          <a:bodyPr wrap="square" lIns="0" tIns="0" rIns="0" bIns="0" rtlCol="0"/>
          <a:lstStyle/>
          <a:p>
            <a:endParaRPr/>
          </a:p>
        </p:txBody>
      </p:sp>
      <p:sp>
        <p:nvSpPr>
          <p:cNvPr id="1207" name="object 1207"/>
          <p:cNvSpPr/>
          <p:nvPr/>
        </p:nvSpPr>
        <p:spPr>
          <a:xfrm>
            <a:off x="5908328" y="1343911"/>
            <a:ext cx="24130" cy="24765"/>
          </a:xfrm>
          <a:custGeom>
            <a:avLst/>
            <a:gdLst/>
            <a:ahLst/>
            <a:cxnLst/>
            <a:rect l="l" t="t" r="r" b="b"/>
            <a:pathLst>
              <a:path w="24129" h="24765">
                <a:moveTo>
                  <a:pt x="17740" y="0"/>
                </a:moveTo>
                <a:lnTo>
                  <a:pt x="10886" y="0"/>
                </a:lnTo>
                <a:lnTo>
                  <a:pt x="4838" y="1612"/>
                </a:lnTo>
                <a:lnTo>
                  <a:pt x="0" y="4838"/>
                </a:lnTo>
                <a:lnTo>
                  <a:pt x="403" y="11692"/>
                </a:lnTo>
                <a:lnTo>
                  <a:pt x="1209" y="20159"/>
                </a:lnTo>
                <a:lnTo>
                  <a:pt x="6451" y="24191"/>
                </a:lnTo>
                <a:lnTo>
                  <a:pt x="14514" y="22579"/>
                </a:lnTo>
                <a:lnTo>
                  <a:pt x="20965" y="21369"/>
                </a:lnTo>
                <a:lnTo>
                  <a:pt x="23788" y="15724"/>
                </a:lnTo>
                <a:lnTo>
                  <a:pt x="22981" y="9676"/>
                </a:lnTo>
                <a:lnTo>
                  <a:pt x="22578" y="3225"/>
                </a:lnTo>
                <a:lnTo>
                  <a:pt x="17740" y="0"/>
                </a:lnTo>
                <a:close/>
              </a:path>
            </a:pathLst>
          </a:custGeom>
          <a:solidFill>
            <a:srgbClr val="000A38">
              <a:alpha val="35998"/>
            </a:srgbClr>
          </a:solidFill>
        </p:spPr>
        <p:txBody>
          <a:bodyPr wrap="square" lIns="0" tIns="0" rIns="0" bIns="0" rtlCol="0"/>
          <a:lstStyle/>
          <a:p>
            <a:endParaRPr/>
          </a:p>
        </p:txBody>
      </p:sp>
      <p:sp>
        <p:nvSpPr>
          <p:cNvPr id="1208" name="object 1208"/>
          <p:cNvSpPr/>
          <p:nvPr/>
        </p:nvSpPr>
        <p:spPr>
          <a:xfrm>
            <a:off x="3808484" y="1332218"/>
            <a:ext cx="24130" cy="24130"/>
          </a:xfrm>
          <a:custGeom>
            <a:avLst/>
            <a:gdLst/>
            <a:ahLst/>
            <a:cxnLst/>
            <a:rect l="l" t="t" r="r" b="b"/>
            <a:pathLst>
              <a:path w="24129" h="24130">
                <a:moveTo>
                  <a:pt x="18143" y="0"/>
                </a:moveTo>
                <a:lnTo>
                  <a:pt x="10079" y="1209"/>
                </a:lnTo>
                <a:lnTo>
                  <a:pt x="3628" y="2015"/>
                </a:lnTo>
                <a:lnTo>
                  <a:pt x="0" y="6854"/>
                </a:lnTo>
                <a:lnTo>
                  <a:pt x="806" y="13708"/>
                </a:lnTo>
                <a:lnTo>
                  <a:pt x="2016" y="20159"/>
                </a:lnTo>
                <a:lnTo>
                  <a:pt x="6048" y="23788"/>
                </a:lnTo>
                <a:lnTo>
                  <a:pt x="12902" y="23788"/>
                </a:lnTo>
                <a:lnTo>
                  <a:pt x="19353" y="22981"/>
                </a:lnTo>
                <a:lnTo>
                  <a:pt x="23788" y="19756"/>
                </a:lnTo>
                <a:lnTo>
                  <a:pt x="23788" y="4435"/>
                </a:lnTo>
                <a:lnTo>
                  <a:pt x="18143" y="0"/>
                </a:lnTo>
                <a:close/>
              </a:path>
            </a:pathLst>
          </a:custGeom>
          <a:solidFill>
            <a:srgbClr val="000A38">
              <a:alpha val="35998"/>
            </a:srgbClr>
          </a:solidFill>
        </p:spPr>
        <p:txBody>
          <a:bodyPr wrap="square" lIns="0" tIns="0" rIns="0" bIns="0" rtlCol="0"/>
          <a:lstStyle/>
          <a:p>
            <a:endParaRPr/>
          </a:p>
        </p:txBody>
      </p:sp>
      <p:sp>
        <p:nvSpPr>
          <p:cNvPr id="1209" name="object 1209"/>
          <p:cNvSpPr/>
          <p:nvPr/>
        </p:nvSpPr>
        <p:spPr>
          <a:xfrm>
            <a:off x="7127994" y="1335847"/>
            <a:ext cx="24765" cy="24765"/>
          </a:xfrm>
          <a:custGeom>
            <a:avLst/>
            <a:gdLst/>
            <a:ahLst/>
            <a:cxnLst/>
            <a:rect l="l" t="t" r="r" b="b"/>
            <a:pathLst>
              <a:path w="24765" h="24765">
                <a:moveTo>
                  <a:pt x="11289" y="0"/>
                </a:moveTo>
                <a:lnTo>
                  <a:pt x="4838" y="1612"/>
                </a:lnTo>
                <a:lnTo>
                  <a:pt x="403" y="4838"/>
                </a:lnTo>
                <a:lnTo>
                  <a:pt x="0" y="11692"/>
                </a:lnTo>
                <a:lnTo>
                  <a:pt x="0" y="20159"/>
                </a:lnTo>
                <a:lnTo>
                  <a:pt x="4434" y="24595"/>
                </a:lnTo>
                <a:lnTo>
                  <a:pt x="12901" y="24191"/>
                </a:lnTo>
                <a:lnTo>
                  <a:pt x="19756" y="23788"/>
                </a:lnTo>
                <a:lnTo>
                  <a:pt x="23788" y="19353"/>
                </a:lnTo>
                <a:lnTo>
                  <a:pt x="23788" y="12902"/>
                </a:lnTo>
                <a:lnTo>
                  <a:pt x="24191" y="4838"/>
                </a:lnTo>
                <a:lnTo>
                  <a:pt x="18950" y="806"/>
                </a:lnTo>
                <a:lnTo>
                  <a:pt x="11289" y="0"/>
                </a:lnTo>
                <a:close/>
              </a:path>
            </a:pathLst>
          </a:custGeom>
          <a:solidFill>
            <a:srgbClr val="000A38">
              <a:alpha val="35998"/>
            </a:srgbClr>
          </a:solidFill>
        </p:spPr>
        <p:txBody>
          <a:bodyPr wrap="square" lIns="0" tIns="0" rIns="0" bIns="0" rtlCol="0"/>
          <a:lstStyle/>
          <a:p>
            <a:endParaRPr/>
          </a:p>
        </p:txBody>
      </p:sp>
      <p:sp>
        <p:nvSpPr>
          <p:cNvPr id="1210" name="object 1210"/>
          <p:cNvSpPr/>
          <p:nvPr/>
        </p:nvSpPr>
        <p:spPr>
          <a:xfrm>
            <a:off x="6454254" y="1378989"/>
            <a:ext cx="24130" cy="24765"/>
          </a:xfrm>
          <a:custGeom>
            <a:avLst/>
            <a:gdLst/>
            <a:ahLst/>
            <a:cxnLst/>
            <a:rect l="l" t="t" r="r" b="b"/>
            <a:pathLst>
              <a:path w="24129" h="24765">
                <a:moveTo>
                  <a:pt x="17740" y="0"/>
                </a:moveTo>
                <a:lnTo>
                  <a:pt x="10079" y="1209"/>
                </a:lnTo>
                <a:lnTo>
                  <a:pt x="3628" y="2015"/>
                </a:lnTo>
                <a:lnTo>
                  <a:pt x="0" y="7257"/>
                </a:lnTo>
                <a:lnTo>
                  <a:pt x="1209" y="13708"/>
                </a:lnTo>
                <a:lnTo>
                  <a:pt x="1612" y="19756"/>
                </a:lnTo>
                <a:lnTo>
                  <a:pt x="5644" y="24191"/>
                </a:lnTo>
                <a:lnTo>
                  <a:pt x="12902" y="23788"/>
                </a:lnTo>
                <a:lnTo>
                  <a:pt x="19353" y="22981"/>
                </a:lnTo>
                <a:lnTo>
                  <a:pt x="23788" y="19353"/>
                </a:lnTo>
                <a:lnTo>
                  <a:pt x="23788" y="3628"/>
                </a:lnTo>
                <a:lnTo>
                  <a:pt x="17740" y="0"/>
                </a:lnTo>
                <a:close/>
              </a:path>
            </a:pathLst>
          </a:custGeom>
          <a:solidFill>
            <a:srgbClr val="000A38">
              <a:alpha val="35998"/>
            </a:srgbClr>
          </a:solidFill>
        </p:spPr>
        <p:txBody>
          <a:bodyPr wrap="square" lIns="0" tIns="0" rIns="0" bIns="0" rtlCol="0"/>
          <a:lstStyle/>
          <a:p>
            <a:endParaRPr/>
          </a:p>
        </p:txBody>
      </p:sp>
      <p:sp>
        <p:nvSpPr>
          <p:cNvPr id="1211" name="object 1211"/>
          <p:cNvSpPr/>
          <p:nvPr/>
        </p:nvSpPr>
        <p:spPr>
          <a:xfrm>
            <a:off x="3131518" y="1374957"/>
            <a:ext cx="23495" cy="24130"/>
          </a:xfrm>
          <a:custGeom>
            <a:avLst/>
            <a:gdLst/>
            <a:ahLst/>
            <a:cxnLst/>
            <a:rect l="l" t="t" r="r" b="b"/>
            <a:pathLst>
              <a:path w="23494" h="24130">
                <a:moveTo>
                  <a:pt x="17740" y="0"/>
                </a:moveTo>
                <a:lnTo>
                  <a:pt x="9676" y="1209"/>
                </a:lnTo>
                <a:lnTo>
                  <a:pt x="3225" y="2015"/>
                </a:lnTo>
                <a:lnTo>
                  <a:pt x="0" y="7257"/>
                </a:lnTo>
                <a:lnTo>
                  <a:pt x="1613" y="20159"/>
                </a:lnTo>
                <a:lnTo>
                  <a:pt x="5645" y="23788"/>
                </a:lnTo>
                <a:lnTo>
                  <a:pt x="12902" y="23788"/>
                </a:lnTo>
                <a:lnTo>
                  <a:pt x="18950" y="22579"/>
                </a:lnTo>
                <a:lnTo>
                  <a:pt x="23385" y="19756"/>
                </a:lnTo>
                <a:lnTo>
                  <a:pt x="23385" y="12902"/>
                </a:lnTo>
                <a:lnTo>
                  <a:pt x="22982" y="4435"/>
                </a:lnTo>
                <a:lnTo>
                  <a:pt x="17740" y="0"/>
                </a:lnTo>
                <a:close/>
              </a:path>
            </a:pathLst>
          </a:custGeom>
          <a:solidFill>
            <a:srgbClr val="000A38">
              <a:alpha val="35998"/>
            </a:srgbClr>
          </a:solidFill>
        </p:spPr>
        <p:txBody>
          <a:bodyPr wrap="square" lIns="0" tIns="0" rIns="0" bIns="0" rtlCol="0"/>
          <a:lstStyle/>
          <a:p>
            <a:endParaRPr/>
          </a:p>
        </p:txBody>
      </p:sp>
      <p:sp>
        <p:nvSpPr>
          <p:cNvPr id="1212" name="object 1212"/>
          <p:cNvSpPr/>
          <p:nvPr/>
        </p:nvSpPr>
        <p:spPr>
          <a:xfrm>
            <a:off x="485749" y="1329396"/>
            <a:ext cx="24130" cy="24765"/>
          </a:xfrm>
          <a:custGeom>
            <a:avLst/>
            <a:gdLst/>
            <a:ahLst/>
            <a:cxnLst/>
            <a:rect l="l" t="t" r="r" b="b"/>
            <a:pathLst>
              <a:path w="24129" h="24765">
                <a:moveTo>
                  <a:pt x="6047" y="0"/>
                </a:moveTo>
                <a:lnTo>
                  <a:pt x="1612" y="4031"/>
                </a:lnTo>
                <a:lnTo>
                  <a:pt x="806" y="10483"/>
                </a:lnTo>
                <a:lnTo>
                  <a:pt x="0" y="18546"/>
                </a:lnTo>
                <a:lnTo>
                  <a:pt x="4435" y="24191"/>
                </a:lnTo>
                <a:lnTo>
                  <a:pt x="12902" y="23385"/>
                </a:lnTo>
                <a:lnTo>
                  <a:pt x="19756" y="22578"/>
                </a:lnTo>
                <a:lnTo>
                  <a:pt x="23385" y="18546"/>
                </a:lnTo>
                <a:lnTo>
                  <a:pt x="23788" y="12498"/>
                </a:lnTo>
                <a:lnTo>
                  <a:pt x="23788" y="4838"/>
                </a:lnTo>
                <a:lnTo>
                  <a:pt x="19353" y="1209"/>
                </a:lnTo>
                <a:lnTo>
                  <a:pt x="12902" y="806"/>
                </a:lnTo>
                <a:lnTo>
                  <a:pt x="6047" y="0"/>
                </a:lnTo>
                <a:close/>
              </a:path>
            </a:pathLst>
          </a:custGeom>
          <a:solidFill>
            <a:srgbClr val="000A38">
              <a:alpha val="35998"/>
            </a:srgbClr>
          </a:solidFill>
        </p:spPr>
        <p:txBody>
          <a:bodyPr wrap="square" lIns="0" tIns="0" rIns="0" bIns="0" rtlCol="0"/>
          <a:lstStyle/>
          <a:p>
            <a:endParaRPr/>
          </a:p>
        </p:txBody>
      </p:sp>
      <p:sp>
        <p:nvSpPr>
          <p:cNvPr id="1213" name="object 1213"/>
          <p:cNvSpPr/>
          <p:nvPr/>
        </p:nvSpPr>
        <p:spPr>
          <a:xfrm>
            <a:off x="1705012" y="1325767"/>
            <a:ext cx="24765" cy="24130"/>
          </a:xfrm>
          <a:custGeom>
            <a:avLst/>
            <a:gdLst/>
            <a:ahLst/>
            <a:cxnLst/>
            <a:rect l="l" t="t" r="r" b="b"/>
            <a:pathLst>
              <a:path w="24764" h="24130">
                <a:moveTo>
                  <a:pt x="19353" y="0"/>
                </a:moveTo>
                <a:lnTo>
                  <a:pt x="3628" y="0"/>
                </a:lnTo>
                <a:lnTo>
                  <a:pt x="0" y="6047"/>
                </a:lnTo>
                <a:lnTo>
                  <a:pt x="1209" y="13708"/>
                </a:lnTo>
                <a:lnTo>
                  <a:pt x="2015" y="20159"/>
                </a:lnTo>
                <a:lnTo>
                  <a:pt x="7257" y="23788"/>
                </a:lnTo>
                <a:lnTo>
                  <a:pt x="13708" y="22579"/>
                </a:lnTo>
                <a:lnTo>
                  <a:pt x="19756" y="22175"/>
                </a:lnTo>
                <a:lnTo>
                  <a:pt x="24191" y="18143"/>
                </a:lnTo>
                <a:lnTo>
                  <a:pt x="23788" y="10886"/>
                </a:lnTo>
                <a:lnTo>
                  <a:pt x="22981" y="4435"/>
                </a:lnTo>
                <a:lnTo>
                  <a:pt x="19353" y="0"/>
                </a:lnTo>
                <a:close/>
              </a:path>
            </a:pathLst>
          </a:custGeom>
          <a:solidFill>
            <a:srgbClr val="000A38">
              <a:alpha val="35998"/>
            </a:srgbClr>
          </a:solidFill>
        </p:spPr>
        <p:txBody>
          <a:bodyPr wrap="square" lIns="0" tIns="0" rIns="0" bIns="0" rtlCol="0"/>
          <a:lstStyle/>
          <a:p>
            <a:endParaRPr/>
          </a:p>
        </p:txBody>
      </p:sp>
      <p:sp>
        <p:nvSpPr>
          <p:cNvPr id="1214" name="object 1214"/>
          <p:cNvSpPr/>
          <p:nvPr/>
        </p:nvSpPr>
        <p:spPr>
          <a:xfrm>
            <a:off x="10187443" y="1494303"/>
            <a:ext cx="22225" cy="22225"/>
          </a:xfrm>
          <a:custGeom>
            <a:avLst/>
            <a:gdLst/>
            <a:ahLst/>
            <a:cxnLst/>
            <a:rect l="l" t="t" r="r" b="b"/>
            <a:pathLst>
              <a:path w="22225" h="22225">
                <a:moveTo>
                  <a:pt x="17740" y="0"/>
                </a:moveTo>
                <a:lnTo>
                  <a:pt x="5241" y="806"/>
                </a:lnTo>
                <a:lnTo>
                  <a:pt x="0" y="4032"/>
                </a:lnTo>
                <a:lnTo>
                  <a:pt x="807" y="17337"/>
                </a:lnTo>
                <a:lnTo>
                  <a:pt x="5241" y="21772"/>
                </a:lnTo>
                <a:lnTo>
                  <a:pt x="11289" y="21772"/>
                </a:lnTo>
                <a:lnTo>
                  <a:pt x="18547" y="22175"/>
                </a:lnTo>
                <a:lnTo>
                  <a:pt x="21369" y="16934"/>
                </a:lnTo>
                <a:lnTo>
                  <a:pt x="22175" y="10886"/>
                </a:lnTo>
                <a:lnTo>
                  <a:pt x="21772" y="4031"/>
                </a:lnTo>
                <a:lnTo>
                  <a:pt x="17740" y="0"/>
                </a:lnTo>
                <a:close/>
              </a:path>
            </a:pathLst>
          </a:custGeom>
          <a:solidFill>
            <a:srgbClr val="000A38">
              <a:alpha val="35998"/>
            </a:srgbClr>
          </a:solidFill>
        </p:spPr>
        <p:txBody>
          <a:bodyPr wrap="square" lIns="0" tIns="0" rIns="0" bIns="0" rtlCol="0"/>
          <a:lstStyle/>
          <a:p>
            <a:endParaRPr/>
          </a:p>
        </p:txBody>
      </p:sp>
      <p:sp>
        <p:nvSpPr>
          <p:cNvPr id="1215" name="object 1215"/>
          <p:cNvSpPr/>
          <p:nvPr/>
        </p:nvSpPr>
        <p:spPr>
          <a:xfrm>
            <a:off x="8969388" y="1497932"/>
            <a:ext cx="21590" cy="20320"/>
          </a:xfrm>
          <a:custGeom>
            <a:avLst/>
            <a:gdLst/>
            <a:ahLst/>
            <a:cxnLst/>
            <a:rect l="l" t="t" r="r" b="b"/>
            <a:pathLst>
              <a:path w="21590" h="20319">
                <a:moveTo>
                  <a:pt x="10483" y="0"/>
                </a:moveTo>
                <a:lnTo>
                  <a:pt x="4435" y="1612"/>
                </a:lnTo>
                <a:lnTo>
                  <a:pt x="0" y="4838"/>
                </a:lnTo>
                <a:lnTo>
                  <a:pt x="403" y="12095"/>
                </a:lnTo>
                <a:lnTo>
                  <a:pt x="807" y="18143"/>
                </a:lnTo>
                <a:lnTo>
                  <a:pt x="6047" y="20159"/>
                </a:lnTo>
                <a:lnTo>
                  <a:pt x="17337" y="20159"/>
                </a:lnTo>
                <a:lnTo>
                  <a:pt x="20966" y="16127"/>
                </a:lnTo>
                <a:lnTo>
                  <a:pt x="20159" y="8870"/>
                </a:lnTo>
                <a:lnTo>
                  <a:pt x="18951" y="3628"/>
                </a:lnTo>
                <a:lnTo>
                  <a:pt x="15321" y="806"/>
                </a:lnTo>
                <a:lnTo>
                  <a:pt x="10483" y="0"/>
                </a:lnTo>
                <a:close/>
              </a:path>
            </a:pathLst>
          </a:custGeom>
          <a:solidFill>
            <a:srgbClr val="000A38">
              <a:alpha val="35998"/>
            </a:srgbClr>
          </a:solidFill>
        </p:spPr>
        <p:txBody>
          <a:bodyPr wrap="square" lIns="0" tIns="0" rIns="0" bIns="0" rtlCol="0"/>
          <a:lstStyle/>
          <a:p>
            <a:endParaRPr/>
          </a:p>
        </p:txBody>
      </p:sp>
      <p:sp>
        <p:nvSpPr>
          <p:cNvPr id="1216" name="object 1216"/>
          <p:cNvSpPr/>
          <p:nvPr/>
        </p:nvSpPr>
        <p:spPr>
          <a:xfrm>
            <a:off x="5649879" y="1495512"/>
            <a:ext cx="21590" cy="20320"/>
          </a:xfrm>
          <a:custGeom>
            <a:avLst/>
            <a:gdLst/>
            <a:ahLst/>
            <a:cxnLst/>
            <a:rect l="l" t="t" r="r" b="b"/>
            <a:pathLst>
              <a:path w="21589" h="20319">
                <a:moveTo>
                  <a:pt x="14918" y="0"/>
                </a:moveTo>
                <a:lnTo>
                  <a:pt x="3628" y="0"/>
                </a:lnTo>
                <a:lnTo>
                  <a:pt x="0" y="4031"/>
                </a:lnTo>
                <a:lnTo>
                  <a:pt x="1209" y="11289"/>
                </a:lnTo>
                <a:lnTo>
                  <a:pt x="2015" y="16530"/>
                </a:lnTo>
                <a:lnTo>
                  <a:pt x="5644" y="20159"/>
                </a:lnTo>
                <a:lnTo>
                  <a:pt x="10482" y="19756"/>
                </a:lnTo>
                <a:lnTo>
                  <a:pt x="16934" y="19353"/>
                </a:lnTo>
                <a:lnTo>
                  <a:pt x="21369" y="15321"/>
                </a:lnTo>
                <a:lnTo>
                  <a:pt x="20562" y="8063"/>
                </a:lnTo>
                <a:lnTo>
                  <a:pt x="19756" y="2015"/>
                </a:lnTo>
                <a:lnTo>
                  <a:pt x="14918" y="0"/>
                </a:lnTo>
                <a:close/>
              </a:path>
            </a:pathLst>
          </a:custGeom>
          <a:solidFill>
            <a:srgbClr val="000A38">
              <a:alpha val="35998"/>
            </a:srgbClr>
          </a:solidFill>
        </p:spPr>
        <p:txBody>
          <a:bodyPr wrap="square" lIns="0" tIns="0" rIns="0" bIns="0" rtlCol="0"/>
          <a:lstStyle/>
          <a:p>
            <a:endParaRPr/>
          </a:p>
        </p:txBody>
      </p:sp>
      <p:sp>
        <p:nvSpPr>
          <p:cNvPr id="1217" name="object 1217"/>
          <p:cNvSpPr/>
          <p:nvPr/>
        </p:nvSpPr>
        <p:spPr>
          <a:xfrm>
            <a:off x="7750125" y="1504383"/>
            <a:ext cx="20955" cy="21590"/>
          </a:xfrm>
          <a:custGeom>
            <a:avLst/>
            <a:gdLst/>
            <a:ahLst/>
            <a:cxnLst/>
            <a:rect l="l" t="t" r="r" b="b"/>
            <a:pathLst>
              <a:path w="20954" h="21590">
                <a:moveTo>
                  <a:pt x="16531" y="0"/>
                </a:moveTo>
                <a:lnTo>
                  <a:pt x="8870" y="1612"/>
                </a:lnTo>
                <a:lnTo>
                  <a:pt x="3628" y="2822"/>
                </a:lnTo>
                <a:lnTo>
                  <a:pt x="403" y="6854"/>
                </a:lnTo>
                <a:lnTo>
                  <a:pt x="403" y="11692"/>
                </a:lnTo>
                <a:lnTo>
                  <a:pt x="0" y="18547"/>
                </a:lnTo>
                <a:lnTo>
                  <a:pt x="5241" y="20966"/>
                </a:lnTo>
                <a:lnTo>
                  <a:pt x="12095" y="20966"/>
                </a:lnTo>
                <a:lnTo>
                  <a:pt x="18143" y="20563"/>
                </a:lnTo>
                <a:lnTo>
                  <a:pt x="20562" y="16127"/>
                </a:lnTo>
                <a:lnTo>
                  <a:pt x="20159" y="11289"/>
                </a:lnTo>
                <a:lnTo>
                  <a:pt x="19756" y="5241"/>
                </a:lnTo>
                <a:lnTo>
                  <a:pt x="16531" y="0"/>
                </a:lnTo>
                <a:close/>
              </a:path>
            </a:pathLst>
          </a:custGeom>
          <a:solidFill>
            <a:srgbClr val="000A38">
              <a:alpha val="35998"/>
            </a:srgbClr>
          </a:solidFill>
        </p:spPr>
        <p:txBody>
          <a:bodyPr wrap="square" lIns="0" tIns="0" rIns="0" bIns="0" rtlCol="0"/>
          <a:lstStyle/>
          <a:p>
            <a:endParaRPr/>
          </a:p>
        </p:txBody>
      </p:sp>
      <p:sp>
        <p:nvSpPr>
          <p:cNvPr id="1218" name="object 1218"/>
          <p:cNvSpPr/>
          <p:nvPr/>
        </p:nvSpPr>
        <p:spPr>
          <a:xfrm>
            <a:off x="4431019" y="1502770"/>
            <a:ext cx="21590" cy="20320"/>
          </a:xfrm>
          <a:custGeom>
            <a:avLst/>
            <a:gdLst/>
            <a:ahLst/>
            <a:cxnLst/>
            <a:rect l="l" t="t" r="r" b="b"/>
            <a:pathLst>
              <a:path w="21589" h="20319">
                <a:moveTo>
                  <a:pt x="14918" y="0"/>
                </a:moveTo>
                <a:lnTo>
                  <a:pt x="3628" y="0"/>
                </a:lnTo>
                <a:lnTo>
                  <a:pt x="0" y="4031"/>
                </a:lnTo>
                <a:lnTo>
                  <a:pt x="1209" y="11289"/>
                </a:lnTo>
                <a:lnTo>
                  <a:pt x="2015" y="16530"/>
                </a:lnTo>
                <a:lnTo>
                  <a:pt x="5644" y="20159"/>
                </a:lnTo>
                <a:lnTo>
                  <a:pt x="10482" y="19756"/>
                </a:lnTo>
                <a:lnTo>
                  <a:pt x="16530" y="19353"/>
                </a:lnTo>
                <a:lnTo>
                  <a:pt x="20965" y="15321"/>
                </a:lnTo>
                <a:lnTo>
                  <a:pt x="20159" y="6451"/>
                </a:lnTo>
                <a:lnTo>
                  <a:pt x="19756" y="2015"/>
                </a:lnTo>
                <a:lnTo>
                  <a:pt x="14918" y="0"/>
                </a:lnTo>
                <a:close/>
              </a:path>
            </a:pathLst>
          </a:custGeom>
          <a:solidFill>
            <a:srgbClr val="000A38">
              <a:alpha val="35998"/>
            </a:srgbClr>
          </a:solidFill>
        </p:spPr>
        <p:txBody>
          <a:bodyPr wrap="square" lIns="0" tIns="0" rIns="0" bIns="0" rtlCol="0"/>
          <a:lstStyle/>
          <a:p>
            <a:endParaRPr/>
          </a:p>
        </p:txBody>
      </p:sp>
      <p:sp>
        <p:nvSpPr>
          <p:cNvPr id="1219" name="object 1219"/>
          <p:cNvSpPr/>
          <p:nvPr/>
        </p:nvSpPr>
        <p:spPr>
          <a:xfrm>
            <a:off x="3212158" y="1505189"/>
            <a:ext cx="20320" cy="21590"/>
          </a:xfrm>
          <a:custGeom>
            <a:avLst/>
            <a:gdLst/>
            <a:ahLst/>
            <a:cxnLst/>
            <a:rect l="l" t="t" r="r" b="b"/>
            <a:pathLst>
              <a:path w="20319" h="21590">
                <a:moveTo>
                  <a:pt x="15321" y="0"/>
                </a:moveTo>
                <a:lnTo>
                  <a:pt x="8063" y="403"/>
                </a:lnTo>
                <a:lnTo>
                  <a:pt x="2015" y="806"/>
                </a:lnTo>
                <a:lnTo>
                  <a:pt x="0" y="6047"/>
                </a:lnTo>
                <a:lnTo>
                  <a:pt x="0" y="17337"/>
                </a:lnTo>
                <a:lnTo>
                  <a:pt x="4031" y="20965"/>
                </a:lnTo>
                <a:lnTo>
                  <a:pt x="11289" y="20159"/>
                </a:lnTo>
                <a:lnTo>
                  <a:pt x="16934" y="18949"/>
                </a:lnTo>
                <a:lnTo>
                  <a:pt x="19353" y="15724"/>
                </a:lnTo>
                <a:lnTo>
                  <a:pt x="20159" y="10482"/>
                </a:lnTo>
                <a:lnTo>
                  <a:pt x="18546" y="4435"/>
                </a:lnTo>
                <a:lnTo>
                  <a:pt x="15321" y="0"/>
                </a:lnTo>
                <a:close/>
              </a:path>
            </a:pathLst>
          </a:custGeom>
          <a:solidFill>
            <a:srgbClr val="000A38">
              <a:alpha val="35998"/>
            </a:srgbClr>
          </a:solidFill>
        </p:spPr>
        <p:txBody>
          <a:bodyPr wrap="square" lIns="0" tIns="0" rIns="0" bIns="0" rtlCol="0"/>
          <a:lstStyle/>
          <a:p>
            <a:endParaRPr/>
          </a:p>
        </p:txBody>
      </p:sp>
      <p:sp>
        <p:nvSpPr>
          <p:cNvPr id="1220" name="object 1220"/>
          <p:cNvSpPr/>
          <p:nvPr/>
        </p:nvSpPr>
        <p:spPr>
          <a:xfrm>
            <a:off x="11069232" y="1509221"/>
            <a:ext cx="22860" cy="21590"/>
          </a:xfrm>
          <a:custGeom>
            <a:avLst/>
            <a:gdLst/>
            <a:ahLst/>
            <a:cxnLst/>
            <a:rect l="l" t="t" r="r" b="b"/>
            <a:pathLst>
              <a:path w="22859" h="21590">
                <a:moveTo>
                  <a:pt x="11289" y="0"/>
                </a:moveTo>
                <a:lnTo>
                  <a:pt x="4031" y="0"/>
                </a:lnTo>
                <a:lnTo>
                  <a:pt x="0" y="4031"/>
                </a:lnTo>
                <a:lnTo>
                  <a:pt x="15321" y="21369"/>
                </a:lnTo>
                <a:lnTo>
                  <a:pt x="19756" y="18143"/>
                </a:lnTo>
                <a:lnTo>
                  <a:pt x="20966" y="11289"/>
                </a:lnTo>
                <a:lnTo>
                  <a:pt x="22578" y="4031"/>
                </a:lnTo>
                <a:lnTo>
                  <a:pt x="17337" y="1612"/>
                </a:lnTo>
                <a:lnTo>
                  <a:pt x="11289" y="0"/>
                </a:lnTo>
                <a:close/>
              </a:path>
            </a:pathLst>
          </a:custGeom>
          <a:solidFill>
            <a:srgbClr val="000A38">
              <a:alpha val="35998"/>
            </a:srgbClr>
          </a:solidFill>
        </p:spPr>
        <p:txBody>
          <a:bodyPr wrap="square" lIns="0" tIns="0" rIns="0" bIns="0" rtlCol="0"/>
          <a:lstStyle/>
          <a:p>
            <a:endParaRPr/>
          </a:p>
        </p:txBody>
      </p:sp>
      <p:sp>
        <p:nvSpPr>
          <p:cNvPr id="1221" name="object 1221"/>
          <p:cNvSpPr/>
          <p:nvPr/>
        </p:nvSpPr>
        <p:spPr>
          <a:xfrm>
            <a:off x="6530458" y="1512447"/>
            <a:ext cx="20955" cy="20320"/>
          </a:xfrm>
          <a:custGeom>
            <a:avLst/>
            <a:gdLst/>
            <a:ahLst/>
            <a:cxnLst/>
            <a:rect l="l" t="t" r="r" b="b"/>
            <a:pathLst>
              <a:path w="20954" h="20319">
                <a:moveTo>
                  <a:pt x="4838" y="0"/>
                </a:moveTo>
                <a:lnTo>
                  <a:pt x="403" y="4435"/>
                </a:lnTo>
                <a:lnTo>
                  <a:pt x="403" y="10482"/>
                </a:lnTo>
                <a:lnTo>
                  <a:pt x="0" y="17337"/>
                </a:lnTo>
                <a:lnTo>
                  <a:pt x="5644" y="20159"/>
                </a:lnTo>
                <a:lnTo>
                  <a:pt x="12499" y="19756"/>
                </a:lnTo>
                <a:lnTo>
                  <a:pt x="18143" y="19353"/>
                </a:lnTo>
                <a:lnTo>
                  <a:pt x="19353" y="14918"/>
                </a:lnTo>
                <a:lnTo>
                  <a:pt x="20562" y="10079"/>
                </a:lnTo>
                <a:lnTo>
                  <a:pt x="18950" y="5644"/>
                </a:lnTo>
                <a:lnTo>
                  <a:pt x="18143" y="806"/>
                </a:lnTo>
                <a:lnTo>
                  <a:pt x="12095" y="403"/>
                </a:lnTo>
                <a:lnTo>
                  <a:pt x="4838" y="0"/>
                </a:lnTo>
                <a:close/>
              </a:path>
            </a:pathLst>
          </a:custGeom>
          <a:solidFill>
            <a:srgbClr val="000A38">
              <a:alpha val="35998"/>
            </a:srgbClr>
          </a:solidFill>
        </p:spPr>
        <p:txBody>
          <a:bodyPr wrap="square" lIns="0" tIns="0" rIns="0" bIns="0" rtlCol="0"/>
          <a:lstStyle/>
          <a:p>
            <a:endParaRPr/>
          </a:p>
        </p:txBody>
      </p:sp>
      <p:sp>
        <p:nvSpPr>
          <p:cNvPr id="1222" name="object 1222"/>
          <p:cNvSpPr/>
          <p:nvPr/>
        </p:nvSpPr>
        <p:spPr>
          <a:xfrm>
            <a:off x="8631511" y="1519301"/>
            <a:ext cx="20320" cy="21590"/>
          </a:xfrm>
          <a:custGeom>
            <a:avLst/>
            <a:gdLst/>
            <a:ahLst/>
            <a:cxnLst/>
            <a:rect l="l" t="t" r="r" b="b"/>
            <a:pathLst>
              <a:path w="20320" h="21590">
                <a:moveTo>
                  <a:pt x="15321" y="0"/>
                </a:moveTo>
                <a:lnTo>
                  <a:pt x="8063" y="403"/>
                </a:lnTo>
                <a:lnTo>
                  <a:pt x="2015" y="806"/>
                </a:lnTo>
                <a:lnTo>
                  <a:pt x="0" y="6047"/>
                </a:lnTo>
                <a:lnTo>
                  <a:pt x="0" y="17337"/>
                </a:lnTo>
                <a:lnTo>
                  <a:pt x="4031" y="20965"/>
                </a:lnTo>
                <a:lnTo>
                  <a:pt x="11289" y="20159"/>
                </a:lnTo>
                <a:lnTo>
                  <a:pt x="16933" y="19353"/>
                </a:lnTo>
                <a:lnTo>
                  <a:pt x="19352" y="15724"/>
                </a:lnTo>
                <a:lnTo>
                  <a:pt x="20159" y="10482"/>
                </a:lnTo>
                <a:lnTo>
                  <a:pt x="18547" y="4435"/>
                </a:lnTo>
                <a:lnTo>
                  <a:pt x="15321" y="0"/>
                </a:lnTo>
                <a:close/>
              </a:path>
            </a:pathLst>
          </a:custGeom>
          <a:solidFill>
            <a:srgbClr val="000A38">
              <a:alpha val="35998"/>
            </a:srgbClr>
          </a:solidFill>
        </p:spPr>
        <p:txBody>
          <a:bodyPr wrap="square" lIns="0" tIns="0" rIns="0" bIns="0" rtlCol="0"/>
          <a:lstStyle/>
          <a:p>
            <a:endParaRPr/>
          </a:p>
        </p:txBody>
      </p:sp>
      <p:sp>
        <p:nvSpPr>
          <p:cNvPr id="1223" name="object 1223"/>
          <p:cNvSpPr/>
          <p:nvPr/>
        </p:nvSpPr>
        <p:spPr>
          <a:xfrm>
            <a:off x="5310791" y="1516882"/>
            <a:ext cx="21590" cy="20320"/>
          </a:xfrm>
          <a:custGeom>
            <a:avLst/>
            <a:gdLst/>
            <a:ahLst/>
            <a:cxnLst/>
            <a:rect l="l" t="t" r="r" b="b"/>
            <a:pathLst>
              <a:path w="21589" h="20319">
                <a:moveTo>
                  <a:pt x="17337" y="0"/>
                </a:moveTo>
                <a:lnTo>
                  <a:pt x="6047" y="0"/>
                </a:lnTo>
                <a:lnTo>
                  <a:pt x="806" y="2015"/>
                </a:lnTo>
                <a:lnTo>
                  <a:pt x="403" y="8063"/>
                </a:lnTo>
                <a:lnTo>
                  <a:pt x="0" y="15321"/>
                </a:lnTo>
                <a:lnTo>
                  <a:pt x="4435" y="18546"/>
                </a:lnTo>
                <a:lnTo>
                  <a:pt x="10886" y="20159"/>
                </a:lnTo>
                <a:lnTo>
                  <a:pt x="16127" y="19353"/>
                </a:lnTo>
                <a:lnTo>
                  <a:pt x="19353" y="16934"/>
                </a:lnTo>
                <a:lnTo>
                  <a:pt x="20159" y="11289"/>
                </a:lnTo>
                <a:lnTo>
                  <a:pt x="21369" y="4031"/>
                </a:lnTo>
                <a:lnTo>
                  <a:pt x="17337" y="0"/>
                </a:lnTo>
                <a:close/>
              </a:path>
            </a:pathLst>
          </a:custGeom>
          <a:solidFill>
            <a:srgbClr val="000A38">
              <a:alpha val="35998"/>
            </a:srgbClr>
          </a:solidFill>
        </p:spPr>
        <p:txBody>
          <a:bodyPr wrap="square" lIns="0" tIns="0" rIns="0" bIns="0" rtlCol="0"/>
          <a:lstStyle/>
          <a:p>
            <a:endParaRPr/>
          </a:p>
        </p:txBody>
      </p:sp>
      <p:sp>
        <p:nvSpPr>
          <p:cNvPr id="1224" name="object 1224"/>
          <p:cNvSpPr/>
          <p:nvPr/>
        </p:nvSpPr>
        <p:spPr>
          <a:xfrm>
            <a:off x="11953843" y="1523333"/>
            <a:ext cx="22225" cy="22225"/>
          </a:xfrm>
          <a:custGeom>
            <a:avLst/>
            <a:gdLst/>
            <a:ahLst/>
            <a:cxnLst/>
            <a:rect l="l" t="t" r="r" b="b"/>
            <a:pathLst>
              <a:path w="22225" h="22225">
                <a:moveTo>
                  <a:pt x="14514" y="0"/>
                </a:moveTo>
                <a:lnTo>
                  <a:pt x="8063" y="806"/>
                </a:lnTo>
                <a:lnTo>
                  <a:pt x="2419" y="1209"/>
                </a:lnTo>
                <a:lnTo>
                  <a:pt x="0" y="6047"/>
                </a:lnTo>
                <a:lnTo>
                  <a:pt x="403" y="10483"/>
                </a:lnTo>
                <a:lnTo>
                  <a:pt x="805" y="16531"/>
                </a:lnTo>
                <a:lnTo>
                  <a:pt x="3628" y="21772"/>
                </a:lnTo>
                <a:lnTo>
                  <a:pt x="11692" y="20966"/>
                </a:lnTo>
                <a:lnTo>
                  <a:pt x="17336" y="19353"/>
                </a:lnTo>
                <a:lnTo>
                  <a:pt x="21772" y="15724"/>
                </a:lnTo>
                <a:lnTo>
                  <a:pt x="20965" y="8870"/>
                </a:lnTo>
                <a:lnTo>
                  <a:pt x="20159" y="1612"/>
                </a:lnTo>
                <a:lnTo>
                  <a:pt x="14514" y="0"/>
                </a:lnTo>
                <a:close/>
              </a:path>
            </a:pathLst>
          </a:custGeom>
          <a:solidFill>
            <a:srgbClr val="000A38">
              <a:alpha val="35998"/>
            </a:srgbClr>
          </a:solidFill>
        </p:spPr>
        <p:txBody>
          <a:bodyPr wrap="square" lIns="0" tIns="0" rIns="0" bIns="0" rtlCol="0"/>
          <a:lstStyle/>
          <a:p>
            <a:endParaRPr/>
          </a:p>
        </p:txBody>
      </p:sp>
      <p:sp>
        <p:nvSpPr>
          <p:cNvPr id="1225" name="object 1225"/>
          <p:cNvSpPr/>
          <p:nvPr/>
        </p:nvSpPr>
        <p:spPr>
          <a:xfrm>
            <a:off x="7412247" y="1526558"/>
            <a:ext cx="20320" cy="21590"/>
          </a:xfrm>
          <a:custGeom>
            <a:avLst/>
            <a:gdLst/>
            <a:ahLst/>
            <a:cxnLst/>
            <a:rect l="l" t="t" r="r" b="b"/>
            <a:pathLst>
              <a:path w="20320" h="21590">
                <a:moveTo>
                  <a:pt x="15321" y="0"/>
                </a:moveTo>
                <a:lnTo>
                  <a:pt x="8063" y="403"/>
                </a:lnTo>
                <a:lnTo>
                  <a:pt x="2015" y="1209"/>
                </a:lnTo>
                <a:lnTo>
                  <a:pt x="0" y="6048"/>
                </a:lnTo>
                <a:lnTo>
                  <a:pt x="0" y="17337"/>
                </a:lnTo>
                <a:lnTo>
                  <a:pt x="4031" y="20966"/>
                </a:lnTo>
                <a:lnTo>
                  <a:pt x="11289" y="19756"/>
                </a:lnTo>
                <a:lnTo>
                  <a:pt x="16531" y="18950"/>
                </a:lnTo>
                <a:lnTo>
                  <a:pt x="20159" y="15321"/>
                </a:lnTo>
                <a:lnTo>
                  <a:pt x="19756" y="10483"/>
                </a:lnTo>
                <a:lnTo>
                  <a:pt x="19353" y="4031"/>
                </a:lnTo>
                <a:lnTo>
                  <a:pt x="15321" y="0"/>
                </a:lnTo>
                <a:close/>
              </a:path>
            </a:pathLst>
          </a:custGeom>
          <a:solidFill>
            <a:srgbClr val="000A38">
              <a:alpha val="35998"/>
            </a:srgbClr>
          </a:solidFill>
        </p:spPr>
        <p:txBody>
          <a:bodyPr wrap="square" lIns="0" tIns="0" rIns="0" bIns="0" rtlCol="0"/>
          <a:lstStyle/>
          <a:p>
            <a:endParaRPr/>
          </a:p>
        </p:txBody>
      </p:sp>
      <p:sp>
        <p:nvSpPr>
          <p:cNvPr id="1226" name="object 1226"/>
          <p:cNvSpPr/>
          <p:nvPr/>
        </p:nvSpPr>
        <p:spPr>
          <a:xfrm>
            <a:off x="4091930" y="1523736"/>
            <a:ext cx="20320" cy="20955"/>
          </a:xfrm>
          <a:custGeom>
            <a:avLst/>
            <a:gdLst/>
            <a:ahLst/>
            <a:cxnLst/>
            <a:rect l="l" t="t" r="r" b="b"/>
            <a:pathLst>
              <a:path w="20320" h="20955">
                <a:moveTo>
                  <a:pt x="5241" y="0"/>
                </a:moveTo>
                <a:lnTo>
                  <a:pt x="0" y="2822"/>
                </a:lnTo>
                <a:lnTo>
                  <a:pt x="403" y="10079"/>
                </a:lnTo>
                <a:lnTo>
                  <a:pt x="806" y="16530"/>
                </a:lnTo>
                <a:lnTo>
                  <a:pt x="5241" y="20562"/>
                </a:lnTo>
                <a:lnTo>
                  <a:pt x="12095" y="20159"/>
                </a:lnTo>
                <a:lnTo>
                  <a:pt x="18143" y="19756"/>
                </a:lnTo>
                <a:lnTo>
                  <a:pt x="18547" y="14514"/>
                </a:lnTo>
                <a:lnTo>
                  <a:pt x="20159" y="10079"/>
                </a:lnTo>
                <a:lnTo>
                  <a:pt x="19353" y="5241"/>
                </a:lnTo>
                <a:lnTo>
                  <a:pt x="17740" y="806"/>
                </a:lnTo>
                <a:lnTo>
                  <a:pt x="12095" y="403"/>
                </a:lnTo>
                <a:lnTo>
                  <a:pt x="5241" y="0"/>
                </a:lnTo>
                <a:close/>
              </a:path>
            </a:pathLst>
          </a:custGeom>
          <a:solidFill>
            <a:srgbClr val="000A38">
              <a:alpha val="35998"/>
            </a:srgbClr>
          </a:solidFill>
        </p:spPr>
        <p:txBody>
          <a:bodyPr wrap="square" lIns="0" tIns="0" rIns="0" bIns="0" rtlCol="0"/>
          <a:lstStyle/>
          <a:p>
            <a:endParaRPr/>
          </a:p>
        </p:txBody>
      </p:sp>
      <p:sp>
        <p:nvSpPr>
          <p:cNvPr id="1227" name="object 1227"/>
          <p:cNvSpPr/>
          <p:nvPr/>
        </p:nvSpPr>
        <p:spPr>
          <a:xfrm>
            <a:off x="3339567" y="1430598"/>
            <a:ext cx="21590" cy="22225"/>
          </a:xfrm>
          <a:custGeom>
            <a:avLst/>
            <a:gdLst/>
            <a:ahLst/>
            <a:cxnLst/>
            <a:rect l="l" t="t" r="r" b="b"/>
            <a:pathLst>
              <a:path w="21589" h="22225">
                <a:moveTo>
                  <a:pt x="6854" y="0"/>
                </a:moveTo>
                <a:lnTo>
                  <a:pt x="2822" y="2015"/>
                </a:lnTo>
                <a:lnTo>
                  <a:pt x="1612" y="7257"/>
                </a:lnTo>
                <a:lnTo>
                  <a:pt x="0" y="13708"/>
                </a:lnTo>
                <a:lnTo>
                  <a:pt x="2015" y="19353"/>
                </a:lnTo>
                <a:lnTo>
                  <a:pt x="16531" y="21772"/>
                </a:lnTo>
                <a:lnTo>
                  <a:pt x="20563" y="16934"/>
                </a:lnTo>
                <a:lnTo>
                  <a:pt x="20966" y="10482"/>
                </a:lnTo>
                <a:lnTo>
                  <a:pt x="21369" y="5241"/>
                </a:lnTo>
                <a:lnTo>
                  <a:pt x="17740" y="2015"/>
                </a:lnTo>
                <a:lnTo>
                  <a:pt x="10886" y="806"/>
                </a:lnTo>
                <a:lnTo>
                  <a:pt x="6854" y="0"/>
                </a:lnTo>
                <a:close/>
              </a:path>
            </a:pathLst>
          </a:custGeom>
          <a:solidFill>
            <a:srgbClr val="000A38">
              <a:alpha val="35998"/>
            </a:srgbClr>
          </a:solidFill>
        </p:spPr>
        <p:txBody>
          <a:bodyPr wrap="square" lIns="0" tIns="0" rIns="0" bIns="0" rtlCol="0"/>
          <a:lstStyle/>
          <a:p>
            <a:endParaRPr/>
          </a:p>
        </p:txBody>
      </p:sp>
      <p:sp>
        <p:nvSpPr>
          <p:cNvPr id="1228" name="object 1228"/>
          <p:cNvSpPr/>
          <p:nvPr/>
        </p:nvSpPr>
        <p:spPr>
          <a:xfrm>
            <a:off x="10734982" y="1530994"/>
            <a:ext cx="20955" cy="20955"/>
          </a:xfrm>
          <a:custGeom>
            <a:avLst/>
            <a:gdLst/>
            <a:ahLst/>
            <a:cxnLst/>
            <a:rect l="l" t="t" r="r" b="b"/>
            <a:pathLst>
              <a:path w="20954" h="20955">
                <a:moveTo>
                  <a:pt x="10079" y="0"/>
                </a:moveTo>
                <a:lnTo>
                  <a:pt x="5241" y="806"/>
                </a:lnTo>
                <a:lnTo>
                  <a:pt x="806" y="2419"/>
                </a:lnTo>
                <a:lnTo>
                  <a:pt x="403" y="8467"/>
                </a:lnTo>
                <a:lnTo>
                  <a:pt x="0" y="15321"/>
                </a:lnTo>
                <a:lnTo>
                  <a:pt x="3225" y="20562"/>
                </a:lnTo>
                <a:lnTo>
                  <a:pt x="16531" y="19756"/>
                </a:lnTo>
                <a:lnTo>
                  <a:pt x="20563" y="15321"/>
                </a:lnTo>
                <a:lnTo>
                  <a:pt x="20159" y="8063"/>
                </a:lnTo>
                <a:lnTo>
                  <a:pt x="19353" y="2015"/>
                </a:lnTo>
                <a:lnTo>
                  <a:pt x="14111" y="1612"/>
                </a:lnTo>
                <a:lnTo>
                  <a:pt x="10079" y="0"/>
                </a:lnTo>
                <a:close/>
              </a:path>
            </a:pathLst>
          </a:custGeom>
          <a:solidFill>
            <a:srgbClr val="000A38">
              <a:alpha val="35998"/>
            </a:srgbClr>
          </a:solidFill>
        </p:spPr>
        <p:txBody>
          <a:bodyPr wrap="square" lIns="0" tIns="0" rIns="0" bIns="0" rtlCol="0"/>
          <a:lstStyle/>
          <a:p>
            <a:endParaRPr/>
          </a:p>
        </p:txBody>
      </p:sp>
      <p:sp>
        <p:nvSpPr>
          <p:cNvPr id="1229" name="object 1229"/>
          <p:cNvSpPr/>
          <p:nvPr/>
        </p:nvSpPr>
        <p:spPr>
          <a:xfrm>
            <a:off x="9514913" y="1533816"/>
            <a:ext cx="21590" cy="20320"/>
          </a:xfrm>
          <a:custGeom>
            <a:avLst/>
            <a:gdLst/>
            <a:ahLst/>
            <a:cxnLst/>
            <a:rect l="l" t="t" r="r" b="b"/>
            <a:pathLst>
              <a:path w="21590" h="20319">
                <a:moveTo>
                  <a:pt x="5645" y="0"/>
                </a:moveTo>
                <a:lnTo>
                  <a:pt x="2015" y="3628"/>
                </a:lnTo>
                <a:lnTo>
                  <a:pt x="1209" y="8870"/>
                </a:lnTo>
                <a:lnTo>
                  <a:pt x="0" y="16127"/>
                </a:lnTo>
                <a:lnTo>
                  <a:pt x="4031" y="20159"/>
                </a:lnTo>
                <a:lnTo>
                  <a:pt x="10885" y="20159"/>
                </a:lnTo>
                <a:lnTo>
                  <a:pt x="14917" y="19756"/>
                </a:lnTo>
                <a:lnTo>
                  <a:pt x="20159" y="18143"/>
                </a:lnTo>
                <a:lnTo>
                  <a:pt x="20562" y="13708"/>
                </a:lnTo>
                <a:lnTo>
                  <a:pt x="21369" y="4838"/>
                </a:lnTo>
                <a:lnTo>
                  <a:pt x="16934" y="806"/>
                </a:lnTo>
                <a:lnTo>
                  <a:pt x="10483" y="403"/>
                </a:lnTo>
                <a:lnTo>
                  <a:pt x="5645" y="0"/>
                </a:lnTo>
                <a:close/>
              </a:path>
            </a:pathLst>
          </a:custGeom>
          <a:solidFill>
            <a:srgbClr val="000A38">
              <a:alpha val="35998"/>
            </a:srgbClr>
          </a:solidFill>
        </p:spPr>
        <p:txBody>
          <a:bodyPr wrap="square" lIns="0" tIns="0" rIns="0" bIns="0" rtlCol="0"/>
          <a:lstStyle/>
          <a:p>
            <a:endParaRPr/>
          </a:p>
        </p:txBody>
      </p:sp>
      <p:sp>
        <p:nvSpPr>
          <p:cNvPr id="1230" name="object 1230"/>
          <p:cNvSpPr/>
          <p:nvPr/>
        </p:nvSpPr>
        <p:spPr>
          <a:xfrm>
            <a:off x="6192177" y="1530994"/>
            <a:ext cx="21590" cy="20320"/>
          </a:xfrm>
          <a:custGeom>
            <a:avLst/>
            <a:gdLst/>
            <a:ahLst/>
            <a:cxnLst/>
            <a:rect l="l" t="t" r="r" b="b"/>
            <a:pathLst>
              <a:path w="21589" h="20319">
                <a:moveTo>
                  <a:pt x="10482" y="0"/>
                </a:moveTo>
                <a:lnTo>
                  <a:pt x="3628" y="0"/>
                </a:lnTo>
                <a:lnTo>
                  <a:pt x="0" y="4031"/>
                </a:lnTo>
                <a:lnTo>
                  <a:pt x="1209" y="11289"/>
                </a:lnTo>
                <a:lnTo>
                  <a:pt x="1612" y="16934"/>
                </a:lnTo>
                <a:lnTo>
                  <a:pt x="5241" y="19756"/>
                </a:lnTo>
                <a:lnTo>
                  <a:pt x="10482" y="20159"/>
                </a:lnTo>
                <a:lnTo>
                  <a:pt x="16530" y="18546"/>
                </a:lnTo>
                <a:lnTo>
                  <a:pt x="20965" y="15321"/>
                </a:lnTo>
                <a:lnTo>
                  <a:pt x="20562" y="8063"/>
                </a:lnTo>
                <a:lnTo>
                  <a:pt x="20159" y="2015"/>
                </a:lnTo>
                <a:lnTo>
                  <a:pt x="14918" y="403"/>
                </a:lnTo>
                <a:lnTo>
                  <a:pt x="10482" y="0"/>
                </a:lnTo>
                <a:close/>
              </a:path>
            </a:pathLst>
          </a:custGeom>
          <a:solidFill>
            <a:srgbClr val="000A38">
              <a:alpha val="35998"/>
            </a:srgbClr>
          </a:solidFill>
        </p:spPr>
        <p:txBody>
          <a:bodyPr wrap="square" lIns="0" tIns="0" rIns="0" bIns="0" rtlCol="0"/>
          <a:lstStyle/>
          <a:p>
            <a:endParaRPr/>
          </a:p>
        </p:txBody>
      </p:sp>
      <p:sp>
        <p:nvSpPr>
          <p:cNvPr id="1231" name="object 1231"/>
          <p:cNvSpPr/>
          <p:nvPr/>
        </p:nvSpPr>
        <p:spPr>
          <a:xfrm>
            <a:off x="5444249" y="1441081"/>
            <a:ext cx="20320" cy="21590"/>
          </a:xfrm>
          <a:custGeom>
            <a:avLst/>
            <a:gdLst/>
            <a:ahLst/>
            <a:cxnLst/>
            <a:rect l="l" t="t" r="r" b="b"/>
            <a:pathLst>
              <a:path w="20320" h="21590">
                <a:moveTo>
                  <a:pt x="15321" y="0"/>
                </a:moveTo>
                <a:lnTo>
                  <a:pt x="8063" y="403"/>
                </a:lnTo>
                <a:lnTo>
                  <a:pt x="2015" y="806"/>
                </a:lnTo>
                <a:lnTo>
                  <a:pt x="403" y="6047"/>
                </a:lnTo>
                <a:lnTo>
                  <a:pt x="0" y="10483"/>
                </a:lnTo>
                <a:lnTo>
                  <a:pt x="0" y="17337"/>
                </a:lnTo>
                <a:lnTo>
                  <a:pt x="4031" y="20966"/>
                </a:lnTo>
                <a:lnTo>
                  <a:pt x="11289" y="19756"/>
                </a:lnTo>
                <a:lnTo>
                  <a:pt x="16530" y="18950"/>
                </a:lnTo>
                <a:lnTo>
                  <a:pt x="19353" y="15321"/>
                </a:lnTo>
                <a:lnTo>
                  <a:pt x="20159" y="10483"/>
                </a:lnTo>
                <a:lnTo>
                  <a:pt x="18546" y="4435"/>
                </a:lnTo>
                <a:lnTo>
                  <a:pt x="15321" y="0"/>
                </a:lnTo>
                <a:close/>
              </a:path>
            </a:pathLst>
          </a:custGeom>
          <a:solidFill>
            <a:srgbClr val="000A38">
              <a:alpha val="35998"/>
            </a:srgbClr>
          </a:solidFill>
        </p:spPr>
        <p:txBody>
          <a:bodyPr wrap="square" lIns="0" tIns="0" rIns="0" bIns="0" rtlCol="0"/>
          <a:lstStyle/>
          <a:p>
            <a:endParaRPr/>
          </a:p>
        </p:txBody>
      </p:sp>
      <p:sp>
        <p:nvSpPr>
          <p:cNvPr id="1232" name="object 1232"/>
          <p:cNvSpPr/>
          <p:nvPr/>
        </p:nvSpPr>
        <p:spPr>
          <a:xfrm>
            <a:off x="2120304" y="1438662"/>
            <a:ext cx="21590" cy="20320"/>
          </a:xfrm>
          <a:custGeom>
            <a:avLst/>
            <a:gdLst/>
            <a:ahLst/>
            <a:cxnLst/>
            <a:rect l="l" t="t" r="r" b="b"/>
            <a:pathLst>
              <a:path w="21589" h="20319">
                <a:moveTo>
                  <a:pt x="10483" y="0"/>
                </a:moveTo>
                <a:lnTo>
                  <a:pt x="3628" y="0"/>
                </a:lnTo>
                <a:lnTo>
                  <a:pt x="0" y="4031"/>
                </a:lnTo>
                <a:lnTo>
                  <a:pt x="1209" y="11289"/>
                </a:lnTo>
                <a:lnTo>
                  <a:pt x="2015" y="16934"/>
                </a:lnTo>
                <a:lnTo>
                  <a:pt x="5644" y="19353"/>
                </a:lnTo>
                <a:lnTo>
                  <a:pt x="10483" y="20159"/>
                </a:lnTo>
                <a:lnTo>
                  <a:pt x="16530" y="18546"/>
                </a:lnTo>
                <a:lnTo>
                  <a:pt x="20965" y="15321"/>
                </a:lnTo>
                <a:lnTo>
                  <a:pt x="20562" y="8063"/>
                </a:lnTo>
                <a:lnTo>
                  <a:pt x="20159" y="2015"/>
                </a:lnTo>
                <a:lnTo>
                  <a:pt x="14918" y="403"/>
                </a:lnTo>
                <a:lnTo>
                  <a:pt x="10483" y="0"/>
                </a:lnTo>
                <a:close/>
              </a:path>
            </a:pathLst>
          </a:custGeom>
          <a:solidFill>
            <a:srgbClr val="000A38">
              <a:alpha val="35998"/>
            </a:srgbClr>
          </a:solidFill>
        </p:spPr>
        <p:txBody>
          <a:bodyPr wrap="square" lIns="0" tIns="0" rIns="0" bIns="0" rtlCol="0"/>
          <a:lstStyle/>
          <a:p>
            <a:endParaRPr/>
          </a:p>
        </p:txBody>
      </p:sp>
      <p:sp>
        <p:nvSpPr>
          <p:cNvPr id="1233" name="object 1233"/>
          <p:cNvSpPr/>
          <p:nvPr/>
        </p:nvSpPr>
        <p:spPr>
          <a:xfrm>
            <a:off x="12834018" y="1538251"/>
            <a:ext cx="21590" cy="20955"/>
          </a:xfrm>
          <a:custGeom>
            <a:avLst/>
            <a:gdLst/>
            <a:ahLst/>
            <a:cxnLst/>
            <a:rect l="l" t="t" r="r" b="b"/>
            <a:pathLst>
              <a:path w="21590" h="20955">
                <a:moveTo>
                  <a:pt x="17740" y="0"/>
                </a:moveTo>
                <a:lnTo>
                  <a:pt x="10886" y="403"/>
                </a:lnTo>
                <a:lnTo>
                  <a:pt x="6047" y="0"/>
                </a:lnTo>
                <a:lnTo>
                  <a:pt x="1209" y="2015"/>
                </a:lnTo>
                <a:lnTo>
                  <a:pt x="403" y="8063"/>
                </a:lnTo>
                <a:lnTo>
                  <a:pt x="0" y="15321"/>
                </a:lnTo>
                <a:lnTo>
                  <a:pt x="4031" y="19353"/>
                </a:lnTo>
                <a:lnTo>
                  <a:pt x="10483" y="20159"/>
                </a:lnTo>
                <a:lnTo>
                  <a:pt x="15321" y="20562"/>
                </a:lnTo>
                <a:lnTo>
                  <a:pt x="18951" y="17337"/>
                </a:lnTo>
                <a:lnTo>
                  <a:pt x="20159" y="11692"/>
                </a:lnTo>
                <a:lnTo>
                  <a:pt x="21369" y="4435"/>
                </a:lnTo>
                <a:lnTo>
                  <a:pt x="17740" y="0"/>
                </a:lnTo>
                <a:close/>
              </a:path>
            </a:pathLst>
          </a:custGeom>
          <a:solidFill>
            <a:srgbClr val="000A38">
              <a:alpha val="35998"/>
            </a:srgbClr>
          </a:solidFill>
        </p:spPr>
        <p:txBody>
          <a:bodyPr wrap="square" lIns="0" tIns="0" rIns="0" bIns="0" rtlCol="0"/>
          <a:lstStyle/>
          <a:p>
            <a:endParaRPr/>
          </a:p>
        </p:txBody>
      </p:sp>
      <p:sp>
        <p:nvSpPr>
          <p:cNvPr id="1234" name="object 1234"/>
          <p:cNvSpPr/>
          <p:nvPr/>
        </p:nvSpPr>
        <p:spPr>
          <a:xfrm>
            <a:off x="8296455" y="1540670"/>
            <a:ext cx="20320" cy="21590"/>
          </a:xfrm>
          <a:custGeom>
            <a:avLst/>
            <a:gdLst/>
            <a:ahLst/>
            <a:cxnLst/>
            <a:rect l="l" t="t" r="r" b="b"/>
            <a:pathLst>
              <a:path w="20320" h="21590">
                <a:moveTo>
                  <a:pt x="15321" y="0"/>
                </a:moveTo>
                <a:lnTo>
                  <a:pt x="8063" y="403"/>
                </a:lnTo>
                <a:lnTo>
                  <a:pt x="2015" y="806"/>
                </a:lnTo>
                <a:lnTo>
                  <a:pt x="403" y="6047"/>
                </a:lnTo>
                <a:lnTo>
                  <a:pt x="0" y="10482"/>
                </a:lnTo>
                <a:lnTo>
                  <a:pt x="0" y="17337"/>
                </a:lnTo>
                <a:lnTo>
                  <a:pt x="4031" y="20965"/>
                </a:lnTo>
                <a:lnTo>
                  <a:pt x="11289" y="19756"/>
                </a:lnTo>
                <a:lnTo>
                  <a:pt x="16934" y="19353"/>
                </a:lnTo>
                <a:lnTo>
                  <a:pt x="19353" y="15724"/>
                </a:lnTo>
                <a:lnTo>
                  <a:pt x="20159" y="10482"/>
                </a:lnTo>
                <a:lnTo>
                  <a:pt x="18547" y="4435"/>
                </a:lnTo>
                <a:lnTo>
                  <a:pt x="15321" y="0"/>
                </a:lnTo>
                <a:close/>
              </a:path>
            </a:pathLst>
          </a:custGeom>
          <a:solidFill>
            <a:srgbClr val="000A38">
              <a:alpha val="35998"/>
            </a:srgbClr>
          </a:solidFill>
        </p:spPr>
        <p:txBody>
          <a:bodyPr wrap="square" lIns="0" tIns="0" rIns="0" bIns="0" rtlCol="0"/>
          <a:lstStyle/>
          <a:p>
            <a:endParaRPr/>
          </a:p>
        </p:txBody>
      </p:sp>
      <p:sp>
        <p:nvSpPr>
          <p:cNvPr id="1235" name="object 1235"/>
          <p:cNvSpPr/>
          <p:nvPr/>
        </p:nvSpPr>
        <p:spPr>
          <a:xfrm>
            <a:off x="4972913" y="1538251"/>
            <a:ext cx="21590" cy="20320"/>
          </a:xfrm>
          <a:custGeom>
            <a:avLst/>
            <a:gdLst/>
            <a:ahLst/>
            <a:cxnLst/>
            <a:rect l="l" t="t" r="r" b="b"/>
            <a:pathLst>
              <a:path w="21589" h="20319">
                <a:moveTo>
                  <a:pt x="14918" y="0"/>
                </a:moveTo>
                <a:lnTo>
                  <a:pt x="3628" y="0"/>
                </a:lnTo>
                <a:lnTo>
                  <a:pt x="0" y="4031"/>
                </a:lnTo>
                <a:lnTo>
                  <a:pt x="1209" y="11289"/>
                </a:lnTo>
                <a:lnTo>
                  <a:pt x="2015" y="16530"/>
                </a:lnTo>
                <a:lnTo>
                  <a:pt x="5644" y="20159"/>
                </a:lnTo>
                <a:lnTo>
                  <a:pt x="10483" y="19756"/>
                </a:lnTo>
                <a:lnTo>
                  <a:pt x="16531" y="19353"/>
                </a:lnTo>
                <a:lnTo>
                  <a:pt x="20966" y="15321"/>
                </a:lnTo>
                <a:lnTo>
                  <a:pt x="20159" y="6451"/>
                </a:lnTo>
                <a:lnTo>
                  <a:pt x="19756" y="2015"/>
                </a:lnTo>
                <a:lnTo>
                  <a:pt x="14918" y="0"/>
                </a:lnTo>
                <a:close/>
              </a:path>
            </a:pathLst>
          </a:custGeom>
          <a:solidFill>
            <a:srgbClr val="000A38">
              <a:alpha val="35998"/>
            </a:srgbClr>
          </a:solidFill>
        </p:spPr>
        <p:txBody>
          <a:bodyPr wrap="square" lIns="0" tIns="0" rIns="0" bIns="0" rtlCol="0"/>
          <a:lstStyle/>
          <a:p>
            <a:endParaRPr/>
          </a:p>
        </p:txBody>
      </p:sp>
      <p:sp>
        <p:nvSpPr>
          <p:cNvPr id="1236" name="object 1236"/>
          <p:cNvSpPr/>
          <p:nvPr/>
        </p:nvSpPr>
        <p:spPr>
          <a:xfrm>
            <a:off x="901040" y="1441081"/>
            <a:ext cx="21590" cy="20955"/>
          </a:xfrm>
          <a:custGeom>
            <a:avLst/>
            <a:gdLst/>
            <a:ahLst/>
            <a:cxnLst/>
            <a:rect l="l" t="t" r="r" b="b"/>
            <a:pathLst>
              <a:path w="21590" h="20955">
                <a:moveTo>
                  <a:pt x="10482" y="0"/>
                </a:moveTo>
                <a:lnTo>
                  <a:pt x="5241" y="806"/>
                </a:lnTo>
                <a:lnTo>
                  <a:pt x="2015" y="3225"/>
                </a:lnTo>
                <a:lnTo>
                  <a:pt x="1209" y="8870"/>
                </a:lnTo>
                <a:lnTo>
                  <a:pt x="0" y="16127"/>
                </a:lnTo>
                <a:lnTo>
                  <a:pt x="3628" y="20563"/>
                </a:lnTo>
                <a:lnTo>
                  <a:pt x="10482" y="20159"/>
                </a:lnTo>
                <a:lnTo>
                  <a:pt x="14918" y="20159"/>
                </a:lnTo>
                <a:lnTo>
                  <a:pt x="20159" y="18143"/>
                </a:lnTo>
                <a:lnTo>
                  <a:pt x="20562" y="12095"/>
                </a:lnTo>
                <a:lnTo>
                  <a:pt x="20966" y="4838"/>
                </a:lnTo>
                <a:lnTo>
                  <a:pt x="16530" y="1612"/>
                </a:lnTo>
                <a:lnTo>
                  <a:pt x="10482" y="0"/>
                </a:lnTo>
                <a:close/>
              </a:path>
            </a:pathLst>
          </a:custGeom>
          <a:solidFill>
            <a:srgbClr val="000A38">
              <a:alpha val="35998"/>
            </a:srgbClr>
          </a:solidFill>
        </p:spPr>
        <p:txBody>
          <a:bodyPr wrap="square" lIns="0" tIns="0" rIns="0" bIns="0" rtlCol="0"/>
          <a:lstStyle/>
          <a:p>
            <a:endParaRPr/>
          </a:p>
        </p:txBody>
      </p:sp>
      <p:sp>
        <p:nvSpPr>
          <p:cNvPr id="1237" name="object 1237"/>
          <p:cNvSpPr/>
          <p:nvPr/>
        </p:nvSpPr>
        <p:spPr>
          <a:xfrm>
            <a:off x="3677849" y="1412857"/>
            <a:ext cx="20955" cy="20320"/>
          </a:xfrm>
          <a:custGeom>
            <a:avLst/>
            <a:gdLst/>
            <a:ahLst/>
            <a:cxnLst/>
            <a:rect l="l" t="t" r="r" b="b"/>
            <a:pathLst>
              <a:path w="20954" h="20319">
                <a:moveTo>
                  <a:pt x="4838" y="0"/>
                </a:moveTo>
                <a:lnTo>
                  <a:pt x="403" y="4435"/>
                </a:lnTo>
                <a:lnTo>
                  <a:pt x="403" y="10483"/>
                </a:lnTo>
                <a:lnTo>
                  <a:pt x="0" y="17337"/>
                </a:lnTo>
                <a:lnTo>
                  <a:pt x="5644" y="20159"/>
                </a:lnTo>
                <a:lnTo>
                  <a:pt x="12498" y="19756"/>
                </a:lnTo>
                <a:lnTo>
                  <a:pt x="18546" y="19353"/>
                </a:lnTo>
                <a:lnTo>
                  <a:pt x="19756" y="14918"/>
                </a:lnTo>
                <a:lnTo>
                  <a:pt x="20562" y="10079"/>
                </a:lnTo>
                <a:lnTo>
                  <a:pt x="18949" y="5644"/>
                </a:lnTo>
                <a:lnTo>
                  <a:pt x="18143" y="806"/>
                </a:lnTo>
                <a:lnTo>
                  <a:pt x="12095" y="403"/>
                </a:lnTo>
                <a:lnTo>
                  <a:pt x="4838" y="0"/>
                </a:lnTo>
                <a:close/>
              </a:path>
            </a:pathLst>
          </a:custGeom>
          <a:solidFill>
            <a:srgbClr val="000A38">
              <a:alpha val="35998"/>
            </a:srgbClr>
          </a:solidFill>
        </p:spPr>
        <p:txBody>
          <a:bodyPr wrap="square" lIns="0" tIns="0" rIns="0" bIns="0" rtlCol="0"/>
          <a:lstStyle/>
          <a:p>
            <a:endParaRPr/>
          </a:p>
        </p:txBody>
      </p:sp>
      <p:sp>
        <p:nvSpPr>
          <p:cNvPr id="1238" name="object 1238"/>
          <p:cNvSpPr/>
          <p:nvPr/>
        </p:nvSpPr>
        <p:spPr>
          <a:xfrm>
            <a:off x="11615159" y="1545105"/>
            <a:ext cx="20320" cy="21590"/>
          </a:xfrm>
          <a:custGeom>
            <a:avLst/>
            <a:gdLst/>
            <a:ahLst/>
            <a:cxnLst/>
            <a:rect l="l" t="t" r="r" b="b"/>
            <a:pathLst>
              <a:path w="20320" h="21590">
                <a:moveTo>
                  <a:pt x="4837" y="0"/>
                </a:moveTo>
                <a:lnTo>
                  <a:pt x="0" y="2822"/>
                </a:lnTo>
                <a:lnTo>
                  <a:pt x="0" y="14918"/>
                </a:lnTo>
                <a:lnTo>
                  <a:pt x="3225" y="18950"/>
                </a:lnTo>
                <a:lnTo>
                  <a:pt x="8467" y="19756"/>
                </a:lnTo>
                <a:lnTo>
                  <a:pt x="16127" y="21369"/>
                </a:lnTo>
                <a:lnTo>
                  <a:pt x="19353" y="16127"/>
                </a:lnTo>
                <a:lnTo>
                  <a:pt x="19756" y="9676"/>
                </a:lnTo>
                <a:lnTo>
                  <a:pt x="20159" y="5241"/>
                </a:lnTo>
                <a:lnTo>
                  <a:pt x="17740" y="806"/>
                </a:lnTo>
                <a:lnTo>
                  <a:pt x="11692" y="403"/>
                </a:lnTo>
                <a:lnTo>
                  <a:pt x="4837" y="0"/>
                </a:lnTo>
                <a:close/>
              </a:path>
            </a:pathLst>
          </a:custGeom>
          <a:solidFill>
            <a:srgbClr val="000A38">
              <a:alpha val="35998"/>
            </a:srgbClr>
          </a:solidFill>
        </p:spPr>
        <p:txBody>
          <a:bodyPr wrap="square" lIns="0" tIns="0" rIns="0" bIns="0" rtlCol="0"/>
          <a:lstStyle/>
          <a:p>
            <a:endParaRPr/>
          </a:p>
        </p:txBody>
      </p:sp>
      <p:sp>
        <p:nvSpPr>
          <p:cNvPr id="1239" name="object 1239"/>
          <p:cNvSpPr/>
          <p:nvPr/>
        </p:nvSpPr>
        <p:spPr>
          <a:xfrm>
            <a:off x="10395492" y="1547121"/>
            <a:ext cx="20955" cy="21590"/>
          </a:xfrm>
          <a:custGeom>
            <a:avLst/>
            <a:gdLst/>
            <a:ahLst/>
            <a:cxnLst/>
            <a:rect l="l" t="t" r="r" b="b"/>
            <a:pathLst>
              <a:path w="20954" h="21590">
                <a:moveTo>
                  <a:pt x="16531" y="0"/>
                </a:moveTo>
                <a:lnTo>
                  <a:pt x="8869" y="1612"/>
                </a:lnTo>
                <a:lnTo>
                  <a:pt x="3628" y="2822"/>
                </a:lnTo>
                <a:lnTo>
                  <a:pt x="402" y="6854"/>
                </a:lnTo>
                <a:lnTo>
                  <a:pt x="402" y="11289"/>
                </a:lnTo>
                <a:lnTo>
                  <a:pt x="0" y="18143"/>
                </a:lnTo>
                <a:lnTo>
                  <a:pt x="5240" y="20966"/>
                </a:lnTo>
                <a:lnTo>
                  <a:pt x="12095" y="20966"/>
                </a:lnTo>
                <a:lnTo>
                  <a:pt x="18143" y="20563"/>
                </a:lnTo>
                <a:lnTo>
                  <a:pt x="20563" y="16127"/>
                </a:lnTo>
                <a:lnTo>
                  <a:pt x="20159" y="11289"/>
                </a:lnTo>
                <a:lnTo>
                  <a:pt x="19756" y="5241"/>
                </a:lnTo>
                <a:lnTo>
                  <a:pt x="16531" y="0"/>
                </a:lnTo>
                <a:close/>
              </a:path>
            </a:pathLst>
          </a:custGeom>
          <a:solidFill>
            <a:srgbClr val="000A38">
              <a:alpha val="35998"/>
            </a:srgbClr>
          </a:solidFill>
        </p:spPr>
        <p:txBody>
          <a:bodyPr wrap="square" lIns="0" tIns="0" rIns="0" bIns="0" rtlCol="0"/>
          <a:lstStyle/>
          <a:p>
            <a:endParaRPr/>
          </a:p>
        </p:txBody>
      </p:sp>
      <p:sp>
        <p:nvSpPr>
          <p:cNvPr id="1240" name="object 1240"/>
          <p:cNvSpPr/>
          <p:nvPr/>
        </p:nvSpPr>
        <p:spPr>
          <a:xfrm>
            <a:off x="7077192" y="1544702"/>
            <a:ext cx="20320" cy="21590"/>
          </a:xfrm>
          <a:custGeom>
            <a:avLst/>
            <a:gdLst/>
            <a:ahLst/>
            <a:cxnLst/>
            <a:rect l="l" t="t" r="r" b="b"/>
            <a:pathLst>
              <a:path w="20320" h="21590">
                <a:moveTo>
                  <a:pt x="4031" y="0"/>
                </a:moveTo>
                <a:lnTo>
                  <a:pt x="0" y="4031"/>
                </a:lnTo>
                <a:lnTo>
                  <a:pt x="0" y="15321"/>
                </a:lnTo>
                <a:lnTo>
                  <a:pt x="2015" y="20563"/>
                </a:lnTo>
                <a:lnTo>
                  <a:pt x="8063" y="20966"/>
                </a:lnTo>
                <a:lnTo>
                  <a:pt x="14918" y="20965"/>
                </a:lnTo>
                <a:lnTo>
                  <a:pt x="18143" y="16530"/>
                </a:lnTo>
                <a:lnTo>
                  <a:pt x="20159" y="10482"/>
                </a:lnTo>
                <a:lnTo>
                  <a:pt x="19353" y="5241"/>
                </a:lnTo>
                <a:lnTo>
                  <a:pt x="16933" y="2015"/>
                </a:lnTo>
                <a:lnTo>
                  <a:pt x="11289" y="1209"/>
                </a:lnTo>
                <a:lnTo>
                  <a:pt x="4031" y="0"/>
                </a:lnTo>
                <a:close/>
              </a:path>
            </a:pathLst>
          </a:custGeom>
          <a:solidFill>
            <a:srgbClr val="000A38">
              <a:alpha val="35998"/>
            </a:srgbClr>
          </a:solidFill>
        </p:spPr>
        <p:txBody>
          <a:bodyPr wrap="square" lIns="0" tIns="0" rIns="0" bIns="0" rtlCol="0"/>
          <a:lstStyle/>
          <a:p>
            <a:endParaRPr/>
          </a:p>
        </p:txBody>
      </p:sp>
      <p:sp>
        <p:nvSpPr>
          <p:cNvPr id="1241" name="object 1241"/>
          <p:cNvSpPr/>
          <p:nvPr/>
        </p:nvSpPr>
        <p:spPr>
          <a:xfrm>
            <a:off x="359549" y="1409229"/>
            <a:ext cx="20955" cy="21590"/>
          </a:xfrm>
          <a:custGeom>
            <a:avLst/>
            <a:gdLst/>
            <a:ahLst/>
            <a:cxnLst/>
            <a:rect l="l" t="t" r="r" b="b"/>
            <a:pathLst>
              <a:path w="20954" h="21590">
                <a:moveTo>
                  <a:pt x="4435" y="0"/>
                </a:moveTo>
                <a:lnTo>
                  <a:pt x="0" y="3628"/>
                </a:lnTo>
                <a:lnTo>
                  <a:pt x="403" y="10483"/>
                </a:lnTo>
                <a:lnTo>
                  <a:pt x="403" y="14918"/>
                </a:lnTo>
                <a:lnTo>
                  <a:pt x="2419" y="20159"/>
                </a:lnTo>
                <a:lnTo>
                  <a:pt x="8467" y="20562"/>
                </a:lnTo>
                <a:lnTo>
                  <a:pt x="15321" y="20966"/>
                </a:lnTo>
                <a:lnTo>
                  <a:pt x="18950" y="16934"/>
                </a:lnTo>
                <a:lnTo>
                  <a:pt x="20562" y="10483"/>
                </a:lnTo>
                <a:lnTo>
                  <a:pt x="19756" y="5241"/>
                </a:lnTo>
                <a:lnTo>
                  <a:pt x="17337" y="2015"/>
                </a:lnTo>
                <a:lnTo>
                  <a:pt x="11692" y="1209"/>
                </a:lnTo>
                <a:lnTo>
                  <a:pt x="4435" y="0"/>
                </a:lnTo>
                <a:close/>
              </a:path>
            </a:pathLst>
          </a:custGeom>
          <a:solidFill>
            <a:srgbClr val="000A38">
              <a:alpha val="35998"/>
            </a:srgbClr>
          </a:solidFill>
        </p:spPr>
        <p:txBody>
          <a:bodyPr wrap="square" lIns="0" tIns="0" rIns="0" bIns="0" rtlCol="0"/>
          <a:lstStyle/>
          <a:p>
            <a:endParaRPr/>
          </a:p>
        </p:txBody>
      </p:sp>
      <p:sp>
        <p:nvSpPr>
          <p:cNvPr id="1242" name="object 1242"/>
          <p:cNvSpPr/>
          <p:nvPr/>
        </p:nvSpPr>
        <p:spPr>
          <a:xfrm>
            <a:off x="1913868" y="1381408"/>
            <a:ext cx="20955" cy="20320"/>
          </a:xfrm>
          <a:custGeom>
            <a:avLst/>
            <a:gdLst/>
            <a:ahLst/>
            <a:cxnLst/>
            <a:rect l="l" t="t" r="r" b="b"/>
            <a:pathLst>
              <a:path w="20955" h="20319">
                <a:moveTo>
                  <a:pt x="14918" y="0"/>
                </a:moveTo>
                <a:lnTo>
                  <a:pt x="3628" y="0"/>
                </a:lnTo>
                <a:lnTo>
                  <a:pt x="0" y="4031"/>
                </a:lnTo>
                <a:lnTo>
                  <a:pt x="1209" y="11289"/>
                </a:lnTo>
                <a:lnTo>
                  <a:pt x="2015" y="16530"/>
                </a:lnTo>
                <a:lnTo>
                  <a:pt x="5644" y="20159"/>
                </a:lnTo>
                <a:lnTo>
                  <a:pt x="10483" y="19756"/>
                </a:lnTo>
                <a:lnTo>
                  <a:pt x="16530" y="19353"/>
                </a:lnTo>
                <a:lnTo>
                  <a:pt x="20562" y="15321"/>
                </a:lnTo>
                <a:lnTo>
                  <a:pt x="20159" y="6451"/>
                </a:lnTo>
                <a:lnTo>
                  <a:pt x="19756" y="2015"/>
                </a:lnTo>
                <a:lnTo>
                  <a:pt x="14918" y="0"/>
                </a:lnTo>
                <a:close/>
              </a:path>
            </a:pathLst>
          </a:custGeom>
          <a:solidFill>
            <a:srgbClr val="000A38">
              <a:alpha val="35998"/>
            </a:srgbClr>
          </a:solidFill>
        </p:spPr>
        <p:txBody>
          <a:bodyPr wrap="square" lIns="0" tIns="0" rIns="0" bIns="0" rtlCol="0"/>
          <a:lstStyle/>
          <a:p>
            <a:endParaRPr/>
          </a:p>
        </p:txBody>
      </p:sp>
      <p:sp>
        <p:nvSpPr>
          <p:cNvPr id="1243" name="object 1243"/>
          <p:cNvSpPr/>
          <p:nvPr/>
        </p:nvSpPr>
        <p:spPr>
          <a:xfrm>
            <a:off x="13715809" y="1551557"/>
            <a:ext cx="20955" cy="21590"/>
          </a:xfrm>
          <a:custGeom>
            <a:avLst/>
            <a:gdLst/>
            <a:ahLst/>
            <a:cxnLst/>
            <a:rect l="l" t="t" r="r" b="b"/>
            <a:pathLst>
              <a:path w="20955" h="21590">
                <a:moveTo>
                  <a:pt x="4434" y="0"/>
                </a:moveTo>
                <a:lnTo>
                  <a:pt x="0" y="3628"/>
                </a:lnTo>
                <a:lnTo>
                  <a:pt x="402" y="10482"/>
                </a:lnTo>
                <a:lnTo>
                  <a:pt x="0" y="15321"/>
                </a:lnTo>
                <a:lnTo>
                  <a:pt x="2015" y="20159"/>
                </a:lnTo>
                <a:lnTo>
                  <a:pt x="8063" y="20966"/>
                </a:lnTo>
                <a:lnTo>
                  <a:pt x="15321" y="21369"/>
                </a:lnTo>
                <a:lnTo>
                  <a:pt x="19353" y="17337"/>
                </a:lnTo>
                <a:lnTo>
                  <a:pt x="20159" y="10886"/>
                </a:lnTo>
                <a:lnTo>
                  <a:pt x="20563" y="6047"/>
                </a:lnTo>
                <a:lnTo>
                  <a:pt x="17337" y="2419"/>
                </a:lnTo>
                <a:lnTo>
                  <a:pt x="11692" y="1209"/>
                </a:lnTo>
                <a:lnTo>
                  <a:pt x="4434" y="0"/>
                </a:lnTo>
                <a:close/>
              </a:path>
            </a:pathLst>
          </a:custGeom>
          <a:solidFill>
            <a:srgbClr val="000A38">
              <a:alpha val="35998"/>
            </a:srgbClr>
          </a:solidFill>
        </p:spPr>
        <p:txBody>
          <a:bodyPr wrap="square" lIns="0" tIns="0" rIns="0" bIns="0" rtlCol="0"/>
          <a:lstStyle/>
          <a:p>
            <a:endParaRPr/>
          </a:p>
        </p:txBody>
      </p:sp>
      <p:sp>
        <p:nvSpPr>
          <p:cNvPr id="1244" name="object 1244"/>
          <p:cNvSpPr/>
          <p:nvPr/>
        </p:nvSpPr>
        <p:spPr>
          <a:xfrm>
            <a:off x="9175825" y="1555185"/>
            <a:ext cx="20955" cy="20320"/>
          </a:xfrm>
          <a:custGeom>
            <a:avLst/>
            <a:gdLst/>
            <a:ahLst/>
            <a:cxnLst/>
            <a:rect l="l" t="t" r="r" b="b"/>
            <a:pathLst>
              <a:path w="20954" h="20319">
                <a:moveTo>
                  <a:pt x="4837" y="0"/>
                </a:moveTo>
                <a:lnTo>
                  <a:pt x="403" y="4435"/>
                </a:lnTo>
                <a:lnTo>
                  <a:pt x="403" y="10483"/>
                </a:lnTo>
                <a:lnTo>
                  <a:pt x="0" y="17337"/>
                </a:lnTo>
                <a:lnTo>
                  <a:pt x="5645" y="20159"/>
                </a:lnTo>
                <a:lnTo>
                  <a:pt x="12499" y="19756"/>
                </a:lnTo>
                <a:lnTo>
                  <a:pt x="18547" y="19353"/>
                </a:lnTo>
                <a:lnTo>
                  <a:pt x="19756" y="14918"/>
                </a:lnTo>
                <a:lnTo>
                  <a:pt x="20563" y="10079"/>
                </a:lnTo>
                <a:lnTo>
                  <a:pt x="18950" y="5644"/>
                </a:lnTo>
                <a:lnTo>
                  <a:pt x="18143" y="806"/>
                </a:lnTo>
                <a:lnTo>
                  <a:pt x="12095" y="403"/>
                </a:lnTo>
                <a:lnTo>
                  <a:pt x="4837" y="0"/>
                </a:lnTo>
                <a:close/>
              </a:path>
            </a:pathLst>
          </a:custGeom>
          <a:solidFill>
            <a:srgbClr val="000A38">
              <a:alpha val="35998"/>
            </a:srgbClr>
          </a:solidFill>
        </p:spPr>
        <p:txBody>
          <a:bodyPr wrap="square" lIns="0" tIns="0" rIns="0" bIns="0" rtlCol="0"/>
          <a:lstStyle/>
          <a:p>
            <a:endParaRPr/>
          </a:p>
        </p:txBody>
      </p:sp>
      <p:sp>
        <p:nvSpPr>
          <p:cNvPr id="1245" name="object 1245"/>
          <p:cNvSpPr/>
          <p:nvPr/>
        </p:nvSpPr>
        <p:spPr>
          <a:xfrm>
            <a:off x="5857121" y="1552363"/>
            <a:ext cx="21590" cy="20320"/>
          </a:xfrm>
          <a:custGeom>
            <a:avLst/>
            <a:gdLst/>
            <a:ahLst/>
            <a:cxnLst/>
            <a:rect l="l" t="t" r="r" b="b"/>
            <a:pathLst>
              <a:path w="21589" h="20319">
                <a:moveTo>
                  <a:pt x="10483" y="0"/>
                </a:moveTo>
                <a:lnTo>
                  <a:pt x="3628" y="0"/>
                </a:lnTo>
                <a:lnTo>
                  <a:pt x="0" y="4031"/>
                </a:lnTo>
                <a:lnTo>
                  <a:pt x="1209" y="11289"/>
                </a:lnTo>
                <a:lnTo>
                  <a:pt x="1612" y="16934"/>
                </a:lnTo>
                <a:lnTo>
                  <a:pt x="5241" y="19756"/>
                </a:lnTo>
                <a:lnTo>
                  <a:pt x="10483" y="20159"/>
                </a:lnTo>
                <a:lnTo>
                  <a:pt x="16530" y="18546"/>
                </a:lnTo>
                <a:lnTo>
                  <a:pt x="20965" y="15321"/>
                </a:lnTo>
                <a:lnTo>
                  <a:pt x="20562" y="8063"/>
                </a:lnTo>
                <a:lnTo>
                  <a:pt x="20159" y="2015"/>
                </a:lnTo>
                <a:lnTo>
                  <a:pt x="14918" y="403"/>
                </a:lnTo>
                <a:lnTo>
                  <a:pt x="10483" y="0"/>
                </a:lnTo>
                <a:close/>
              </a:path>
            </a:pathLst>
          </a:custGeom>
          <a:solidFill>
            <a:srgbClr val="000A38">
              <a:alpha val="35998"/>
            </a:srgbClr>
          </a:solidFill>
        </p:spPr>
        <p:txBody>
          <a:bodyPr wrap="square" lIns="0" tIns="0" rIns="0" bIns="0" rtlCol="0"/>
          <a:lstStyle/>
          <a:p>
            <a:endParaRPr/>
          </a:p>
        </p:txBody>
      </p:sp>
      <p:sp>
        <p:nvSpPr>
          <p:cNvPr id="1246" name="object 1246"/>
          <p:cNvSpPr/>
          <p:nvPr/>
        </p:nvSpPr>
        <p:spPr>
          <a:xfrm>
            <a:off x="2457779" y="1416889"/>
            <a:ext cx="21590" cy="20320"/>
          </a:xfrm>
          <a:custGeom>
            <a:avLst/>
            <a:gdLst/>
            <a:ahLst/>
            <a:cxnLst/>
            <a:rect l="l" t="t" r="r" b="b"/>
            <a:pathLst>
              <a:path w="21589" h="20319">
                <a:moveTo>
                  <a:pt x="16127" y="0"/>
                </a:moveTo>
                <a:lnTo>
                  <a:pt x="11289" y="403"/>
                </a:lnTo>
                <a:lnTo>
                  <a:pt x="5241" y="806"/>
                </a:lnTo>
                <a:lnTo>
                  <a:pt x="0" y="4031"/>
                </a:lnTo>
                <a:lnTo>
                  <a:pt x="1612" y="11692"/>
                </a:lnTo>
                <a:lnTo>
                  <a:pt x="2822" y="16934"/>
                </a:lnTo>
                <a:lnTo>
                  <a:pt x="6854" y="20159"/>
                </a:lnTo>
                <a:lnTo>
                  <a:pt x="18547" y="20159"/>
                </a:lnTo>
                <a:lnTo>
                  <a:pt x="21369" y="14918"/>
                </a:lnTo>
                <a:lnTo>
                  <a:pt x="20966" y="8467"/>
                </a:lnTo>
                <a:lnTo>
                  <a:pt x="20563" y="2419"/>
                </a:lnTo>
                <a:lnTo>
                  <a:pt x="16127" y="0"/>
                </a:lnTo>
                <a:close/>
              </a:path>
            </a:pathLst>
          </a:custGeom>
          <a:solidFill>
            <a:srgbClr val="000A38">
              <a:alpha val="35998"/>
            </a:srgbClr>
          </a:solidFill>
        </p:spPr>
        <p:txBody>
          <a:bodyPr wrap="square" lIns="0" tIns="0" rIns="0" bIns="0" rtlCol="0"/>
          <a:lstStyle/>
          <a:p>
            <a:endParaRPr/>
          </a:p>
        </p:txBody>
      </p:sp>
      <p:sp>
        <p:nvSpPr>
          <p:cNvPr id="1247" name="object 1247"/>
          <p:cNvSpPr/>
          <p:nvPr/>
        </p:nvSpPr>
        <p:spPr>
          <a:xfrm>
            <a:off x="12495335" y="1558814"/>
            <a:ext cx="21590" cy="22225"/>
          </a:xfrm>
          <a:custGeom>
            <a:avLst/>
            <a:gdLst/>
            <a:ahLst/>
            <a:cxnLst/>
            <a:rect l="l" t="t" r="r" b="b"/>
            <a:pathLst>
              <a:path w="21590" h="22225">
                <a:moveTo>
                  <a:pt x="6854" y="0"/>
                </a:moveTo>
                <a:lnTo>
                  <a:pt x="2822" y="2015"/>
                </a:lnTo>
                <a:lnTo>
                  <a:pt x="1612" y="7257"/>
                </a:lnTo>
                <a:lnTo>
                  <a:pt x="0" y="13708"/>
                </a:lnTo>
                <a:lnTo>
                  <a:pt x="2015" y="19353"/>
                </a:lnTo>
                <a:lnTo>
                  <a:pt x="16530" y="21772"/>
                </a:lnTo>
                <a:lnTo>
                  <a:pt x="20562" y="16934"/>
                </a:lnTo>
                <a:lnTo>
                  <a:pt x="20965" y="10482"/>
                </a:lnTo>
                <a:lnTo>
                  <a:pt x="21368" y="5644"/>
                </a:lnTo>
                <a:lnTo>
                  <a:pt x="17740" y="2015"/>
                </a:lnTo>
                <a:lnTo>
                  <a:pt x="10886" y="806"/>
                </a:lnTo>
                <a:lnTo>
                  <a:pt x="6854" y="0"/>
                </a:lnTo>
                <a:close/>
              </a:path>
            </a:pathLst>
          </a:custGeom>
          <a:solidFill>
            <a:srgbClr val="000A38">
              <a:alpha val="35998"/>
            </a:srgbClr>
          </a:solidFill>
        </p:spPr>
        <p:txBody>
          <a:bodyPr wrap="square" lIns="0" tIns="0" rIns="0" bIns="0" rtlCol="0"/>
          <a:lstStyle/>
          <a:p>
            <a:endParaRPr/>
          </a:p>
        </p:txBody>
      </p:sp>
      <p:sp>
        <p:nvSpPr>
          <p:cNvPr id="1248" name="object 1248"/>
          <p:cNvSpPr/>
          <p:nvPr/>
        </p:nvSpPr>
        <p:spPr>
          <a:xfrm>
            <a:off x="7955756" y="1562846"/>
            <a:ext cx="21590" cy="20320"/>
          </a:xfrm>
          <a:custGeom>
            <a:avLst/>
            <a:gdLst/>
            <a:ahLst/>
            <a:cxnLst/>
            <a:rect l="l" t="t" r="r" b="b"/>
            <a:pathLst>
              <a:path w="21590" h="20319">
                <a:moveTo>
                  <a:pt x="18545" y="0"/>
                </a:moveTo>
                <a:lnTo>
                  <a:pt x="6450" y="0"/>
                </a:lnTo>
                <a:lnTo>
                  <a:pt x="2418" y="3225"/>
                </a:lnTo>
                <a:lnTo>
                  <a:pt x="1612" y="8466"/>
                </a:lnTo>
                <a:lnTo>
                  <a:pt x="0" y="16530"/>
                </a:lnTo>
                <a:lnTo>
                  <a:pt x="5240" y="19353"/>
                </a:lnTo>
                <a:lnTo>
                  <a:pt x="11692" y="19756"/>
                </a:lnTo>
                <a:lnTo>
                  <a:pt x="16127" y="19756"/>
                </a:lnTo>
                <a:lnTo>
                  <a:pt x="20562" y="17337"/>
                </a:lnTo>
                <a:lnTo>
                  <a:pt x="20965" y="12902"/>
                </a:lnTo>
                <a:lnTo>
                  <a:pt x="21368" y="4838"/>
                </a:lnTo>
                <a:lnTo>
                  <a:pt x="18545" y="0"/>
                </a:lnTo>
                <a:close/>
              </a:path>
            </a:pathLst>
          </a:custGeom>
          <a:solidFill>
            <a:srgbClr val="000A38">
              <a:alpha val="35998"/>
            </a:srgbClr>
          </a:solidFill>
        </p:spPr>
        <p:txBody>
          <a:bodyPr wrap="square" lIns="0" tIns="0" rIns="0" bIns="0" rtlCol="0"/>
          <a:lstStyle/>
          <a:p>
            <a:endParaRPr/>
          </a:p>
        </p:txBody>
      </p:sp>
      <p:sp>
        <p:nvSpPr>
          <p:cNvPr id="1249" name="object 1249"/>
          <p:cNvSpPr/>
          <p:nvPr/>
        </p:nvSpPr>
        <p:spPr>
          <a:xfrm>
            <a:off x="4560041" y="1426566"/>
            <a:ext cx="20320" cy="21590"/>
          </a:xfrm>
          <a:custGeom>
            <a:avLst/>
            <a:gdLst/>
            <a:ahLst/>
            <a:cxnLst/>
            <a:rect l="l" t="t" r="r" b="b"/>
            <a:pathLst>
              <a:path w="20320" h="21590">
                <a:moveTo>
                  <a:pt x="15321" y="0"/>
                </a:moveTo>
                <a:lnTo>
                  <a:pt x="8063" y="403"/>
                </a:lnTo>
                <a:lnTo>
                  <a:pt x="2015" y="806"/>
                </a:lnTo>
                <a:lnTo>
                  <a:pt x="403" y="6047"/>
                </a:lnTo>
                <a:lnTo>
                  <a:pt x="0" y="10482"/>
                </a:lnTo>
                <a:lnTo>
                  <a:pt x="0" y="17337"/>
                </a:lnTo>
                <a:lnTo>
                  <a:pt x="4031" y="20965"/>
                </a:lnTo>
                <a:lnTo>
                  <a:pt x="11289" y="19756"/>
                </a:lnTo>
                <a:lnTo>
                  <a:pt x="16530" y="19353"/>
                </a:lnTo>
                <a:lnTo>
                  <a:pt x="19353" y="15724"/>
                </a:lnTo>
                <a:lnTo>
                  <a:pt x="20159" y="10482"/>
                </a:lnTo>
                <a:lnTo>
                  <a:pt x="18546" y="4435"/>
                </a:lnTo>
                <a:lnTo>
                  <a:pt x="15321" y="0"/>
                </a:lnTo>
                <a:close/>
              </a:path>
            </a:pathLst>
          </a:custGeom>
          <a:solidFill>
            <a:srgbClr val="000A38">
              <a:alpha val="35998"/>
            </a:srgbClr>
          </a:solidFill>
        </p:spPr>
        <p:txBody>
          <a:bodyPr wrap="square" lIns="0" tIns="0" rIns="0" bIns="0" rtlCol="0"/>
          <a:lstStyle/>
          <a:p>
            <a:endParaRPr/>
          </a:p>
        </p:txBody>
      </p:sp>
      <p:sp>
        <p:nvSpPr>
          <p:cNvPr id="1250" name="object 1250"/>
          <p:cNvSpPr/>
          <p:nvPr/>
        </p:nvSpPr>
        <p:spPr>
          <a:xfrm>
            <a:off x="1238515" y="1423744"/>
            <a:ext cx="21590" cy="20955"/>
          </a:xfrm>
          <a:custGeom>
            <a:avLst/>
            <a:gdLst/>
            <a:ahLst/>
            <a:cxnLst/>
            <a:rect l="l" t="t" r="r" b="b"/>
            <a:pathLst>
              <a:path w="21590" h="20955">
                <a:moveTo>
                  <a:pt x="16127" y="0"/>
                </a:moveTo>
                <a:lnTo>
                  <a:pt x="11289" y="403"/>
                </a:lnTo>
                <a:lnTo>
                  <a:pt x="5241" y="806"/>
                </a:lnTo>
                <a:lnTo>
                  <a:pt x="0" y="4031"/>
                </a:lnTo>
                <a:lnTo>
                  <a:pt x="1612" y="11692"/>
                </a:lnTo>
                <a:lnTo>
                  <a:pt x="2822" y="16934"/>
                </a:lnTo>
                <a:lnTo>
                  <a:pt x="6854" y="20159"/>
                </a:lnTo>
                <a:lnTo>
                  <a:pt x="11692" y="20159"/>
                </a:lnTo>
                <a:lnTo>
                  <a:pt x="18546" y="20562"/>
                </a:lnTo>
                <a:lnTo>
                  <a:pt x="21369" y="15321"/>
                </a:lnTo>
                <a:lnTo>
                  <a:pt x="20966" y="8466"/>
                </a:lnTo>
                <a:lnTo>
                  <a:pt x="20562" y="2419"/>
                </a:lnTo>
                <a:lnTo>
                  <a:pt x="16127" y="0"/>
                </a:lnTo>
                <a:close/>
              </a:path>
            </a:pathLst>
          </a:custGeom>
          <a:solidFill>
            <a:srgbClr val="000A38">
              <a:alpha val="35998"/>
            </a:srgbClr>
          </a:solidFill>
        </p:spPr>
        <p:txBody>
          <a:bodyPr wrap="square" lIns="0" tIns="0" rIns="0" bIns="0" rtlCol="0"/>
          <a:lstStyle/>
          <a:p>
            <a:endParaRPr/>
          </a:p>
        </p:txBody>
      </p:sp>
      <p:sp>
        <p:nvSpPr>
          <p:cNvPr id="1251" name="object 1251"/>
          <p:cNvSpPr/>
          <p:nvPr/>
        </p:nvSpPr>
        <p:spPr>
          <a:xfrm>
            <a:off x="14599209" y="1569297"/>
            <a:ext cx="21590" cy="20320"/>
          </a:xfrm>
          <a:custGeom>
            <a:avLst/>
            <a:gdLst/>
            <a:ahLst/>
            <a:cxnLst/>
            <a:rect l="l" t="t" r="r" b="b"/>
            <a:pathLst>
              <a:path w="21590" h="20319">
                <a:moveTo>
                  <a:pt x="5645" y="0"/>
                </a:moveTo>
                <a:lnTo>
                  <a:pt x="2015" y="3628"/>
                </a:lnTo>
                <a:lnTo>
                  <a:pt x="1209" y="8870"/>
                </a:lnTo>
                <a:lnTo>
                  <a:pt x="0" y="16127"/>
                </a:lnTo>
                <a:lnTo>
                  <a:pt x="4031" y="20159"/>
                </a:lnTo>
                <a:lnTo>
                  <a:pt x="14917" y="20159"/>
                </a:lnTo>
                <a:lnTo>
                  <a:pt x="19756" y="18143"/>
                </a:lnTo>
                <a:lnTo>
                  <a:pt x="20562" y="13708"/>
                </a:lnTo>
                <a:lnTo>
                  <a:pt x="21369" y="4838"/>
                </a:lnTo>
                <a:lnTo>
                  <a:pt x="16934" y="806"/>
                </a:lnTo>
                <a:lnTo>
                  <a:pt x="10483" y="403"/>
                </a:lnTo>
                <a:lnTo>
                  <a:pt x="5645" y="0"/>
                </a:lnTo>
                <a:close/>
              </a:path>
            </a:pathLst>
          </a:custGeom>
          <a:solidFill>
            <a:srgbClr val="000A38">
              <a:alpha val="35998"/>
            </a:srgbClr>
          </a:solidFill>
        </p:spPr>
        <p:txBody>
          <a:bodyPr wrap="square" lIns="0" tIns="0" rIns="0" bIns="0" rtlCol="0"/>
          <a:lstStyle/>
          <a:p>
            <a:endParaRPr/>
          </a:p>
        </p:txBody>
      </p:sp>
      <p:sp>
        <p:nvSpPr>
          <p:cNvPr id="1252" name="object 1252"/>
          <p:cNvSpPr/>
          <p:nvPr/>
        </p:nvSpPr>
        <p:spPr>
          <a:xfrm>
            <a:off x="11276475" y="1566878"/>
            <a:ext cx="21590" cy="20320"/>
          </a:xfrm>
          <a:custGeom>
            <a:avLst/>
            <a:gdLst/>
            <a:ahLst/>
            <a:cxnLst/>
            <a:rect l="l" t="t" r="r" b="b"/>
            <a:pathLst>
              <a:path w="21590" h="20319">
                <a:moveTo>
                  <a:pt x="14917" y="0"/>
                </a:moveTo>
                <a:lnTo>
                  <a:pt x="3629" y="0"/>
                </a:lnTo>
                <a:lnTo>
                  <a:pt x="0" y="4031"/>
                </a:lnTo>
                <a:lnTo>
                  <a:pt x="1209" y="11289"/>
                </a:lnTo>
                <a:lnTo>
                  <a:pt x="2015" y="16530"/>
                </a:lnTo>
                <a:lnTo>
                  <a:pt x="5645" y="20159"/>
                </a:lnTo>
                <a:lnTo>
                  <a:pt x="10483" y="19756"/>
                </a:lnTo>
                <a:lnTo>
                  <a:pt x="16530" y="19353"/>
                </a:lnTo>
                <a:lnTo>
                  <a:pt x="20965" y="15321"/>
                </a:lnTo>
                <a:lnTo>
                  <a:pt x="20159" y="6451"/>
                </a:lnTo>
                <a:lnTo>
                  <a:pt x="19756" y="2015"/>
                </a:lnTo>
                <a:lnTo>
                  <a:pt x="14917" y="0"/>
                </a:lnTo>
                <a:close/>
              </a:path>
            </a:pathLst>
          </a:custGeom>
          <a:solidFill>
            <a:srgbClr val="000A38">
              <a:alpha val="35998"/>
            </a:srgbClr>
          </a:solidFill>
        </p:spPr>
        <p:txBody>
          <a:bodyPr wrap="square" lIns="0" tIns="0" rIns="0" bIns="0" rtlCol="0"/>
          <a:lstStyle/>
          <a:p>
            <a:endParaRPr/>
          </a:p>
        </p:txBody>
      </p:sp>
      <p:sp>
        <p:nvSpPr>
          <p:cNvPr id="1253" name="object 1253"/>
          <p:cNvSpPr/>
          <p:nvPr/>
        </p:nvSpPr>
        <p:spPr>
          <a:xfrm>
            <a:off x="10057614" y="1569297"/>
            <a:ext cx="20320" cy="21590"/>
          </a:xfrm>
          <a:custGeom>
            <a:avLst/>
            <a:gdLst/>
            <a:ahLst/>
            <a:cxnLst/>
            <a:rect l="l" t="t" r="r" b="b"/>
            <a:pathLst>
              <a:path w="20320" h="21590">
                <a:moveTo>
                  <a:pt x="15321" y="0"/>
                </a:moveTo>
                <a:lnTo>
                  <a:pt x="8063" y="403"/>
                </a:lnTo>
                <a:lnTo>
                  <a:pt x="2015" y="806"/>
                </a:lnTo>
                <a:lnTo>
                  <a:pt x="403" y="6047"/>
                </a:lnTo>
                <a:lnTo>
                  <a:pt x="0" y="10483"/>
                </a:lnTo>
                <a:lnTo>
                  <a:pt x="0" y="17337"/>
                </a:lnTo>
                <a:lnTo>
                  <a:pt x="4031" y="20965"/>
                </a:lnTo>
                <a:lnTo>
                  <a:pt x="11289" y="19756"/>
                </a:lnTo>
                <a:lnTo>
                  <a:pt x="16934" y="18950"/>
                </a:lnTo>
                <a:lnTo>
                  <a:pt x="19353" y="15724"/>
                </a:lnTo>
                <a:lnTo>
                  <a:pt x="20159" y="10483"/>
                </a:lnTo>
                <a:lnTo>
                  <a:pt x="18547" y="4435"/>
                </a:lnTo>
                <a:lnTo>
                  <a:pt x="15321" y="0"/>
                </a:lnTo>
                <a:close/>
              </a:path>
            </a:pathLst>
          </a:custGeom>
          <a:solidFill>
            <a:srgbClr val="000A38">
              <a:alpha val="35998"/>
            </a:srgbClr>
          </a:solidFill>
        </p:spPr>
        <p:txBody>
          <a:bodyPr wrap="square" lIns="0" tIns="0" rIns="0" bIns="0" rtlCol="0"/>
          <a:lstStyle/>
          <a:p>
            <a:endParaRPr/>
          </a:p>
        </p:txBody>
      </p:sp>
      <p:sp>
        <p:nvSpPr>
          <p:cNvPr id="1254" name="object 1254"/>
          <p:cNvSpPr/>
          <p:nvPr/>
        </p:nvSpPr>
        <p:spPr>
          <a:xfrm>
            <a:off x="6737701" y="1566475"/>
            <a:ext cx="20320" cy="21590"/>
          </a:xfrm>
          <a:custGeom>
            <a:avLst/>
            <a:gdLst/>
            <a:ahLst/>
            <a:cxnLst/>
            <a:rect l="l" t="t" r="r" b="b"/>
            <a:pathLst>
              <a:path w="20320" h="21590">
                <a:moveTo>
                  <a:pt x="4838" y="0"/>
                </a:moveTo>
                <a:lnTo>
                  <a:pt x="0" y="3225"/>
                </a:lnTo>
                <a:lnTo>
                  <a:pt x="0" y="14918"/>
                </a:lnTo>
                <a:lnTo>
                  <a:pt x="3225" y="18950"/>
                </a:lnTo>
                <a:lnTo>
                  <a:pt x="8467" y="19756"/>
                </a:lnTo>
                <a:lnTo>
                  <a:pt x="16531" y="21369"/>
                </a:lnTo>
                <a:lnTo>
                  <a:pt x="19353" y="16127"/>
                </a:lnTo>
                <a:lnTo>
                  <a:pt x="19756" y="9676"/>
                </a:lnTo>
                <a:lnTo>
                  <a:pt x="20159" y="5241"/>
                </a:lnTo>
                <a:lnTo>
                  <a:pt x="17337" y="806"/>
                </a:lnTo>
                <a:lnTo>
                  <a:pt x="11692" y="403"/>
                </a:lnTo>
                <a:lnTo>
                  <a:pt x="4838" y="0"/>
                </a:lnTo>
                <a:close/>
              </a:path>
            </a:pathLst>
          </a:custGeom>
          <a:solidFill>
            <a:srgbClr val="000A38">
              <a:alpha val="35998"/>
            </a:srgbClr>
          </a:solidFill>
        </p:spPr>
        <p:txBody>
          <a:bodyPr wrap="square" lIns="0" tIns="0" rIns="0" bIns="0" rtlCol="0"/>
          <a:lstStyle/>
          <a:p>
            <a:endParaRPr/>
          </a:p>
        </p:txBody>
      </p:sp>
      <p:sp>
        <p:nvSpPr>
          <p:cNvPr id="1255" name="object 1255"/>
          <p:cNvSpPr/>
          <p:nvPr/>
        </p:nvSpPr>
        <p:spPr>
          <a:xfrm>
            <a:off x="20058" y="1426969"/>
            <a:ext cx="20955" cy="20320"/>
          </a:xfrm>
          <a:custGeom>
            <a:avLst/>
            <a:gdLst/>
            <a:ahLst/>
            <a:cxnLst/>
            <a:rect l="l" t="t" r="r" b="b"/>
            <a:pathLst>
              <a:path w="20955" h="20319">
                <a:moveTo>
                  <a:pt x="4838" y="0"/>
                </a:moveTo>
                <a:lnTo>
                  <a:pt x="403" y="4435"/>
                </a:lnTo>
                <a:lnTo>
                  <a:pt x="403" y="10483"/>
                </a:lnTo>
                <a:lnTo>
                  <a:pt x="0" y="17337"/>
                </a:lnTo>
                <a:lnTo>
                  <a:pt x="5644" y="20159"/>
                </a:lnTo>
                <a:lnTo>
                  <a:pt x="12499" y="19756"/>
                </a:lnTo>
                <a:lnTo>
                  <a:pt x="18143" y="19353"/>
                </a:lnTo>
                <a:lnTo>
                  <a:pt x="19353" y="14918"/>
                </a:lnTo>
                <a:lnTo>
                  <a:pt x="20562" y="10079"/>
                </a:lnTo>
                <a:lnTo>
                  <a:pt x="18950" y="5644"/>
                </a:lnTo>
                <a:lnTo>
                  <a:pt x="18143" y="806"/>
                </a:lnTo>
                <a:lnTo>
                  <a:pt x="12095" y="403"/>
                </a:lnTo>
                <a:lnTo>
                  <a:pt x="4838" y="0"/>
                </a:lnTo>
                <a:close/>
              </a:path>
            </a:pathLst>
          </a:custGeom>
          <a:solidFill>
            <a:srgbClr val="000A38">
              <a:alpha val="35998"/>
            </a:srgbClr>
          </a:solidFill>
        </p:spPr>
        <p:txBody>
          <a:bodyPr wrap="square" lIns="0" tIns="0" rIns="0" bIns="0" rtlCol="0"/>
          <a:lstStyle/>
          <a:p>
            <a:endParaRPr/>
          </a:p>
        </p:txBody>
      </p:sp>
      <p:sp>
        <p:nvSpPr>
          <p:cNvPr id="1256" name="object 1256"/>
          <p:cNvSpPr/>
          <p:nvPr/>
        </p:nvSpPr>
        <p:spPr>
          <a:xfrm>
            <a:off x="13379946" y="1574136"/>
            <a:ext cx="21590" cy="20320"/>
          </a:xfrm>
          <a:custGeom>
            <a:avLst/>
            <a:gdLst/>
            <a:ahLst/>
            <a:cxnLst/>
            <a:rect l="l" t="t" r="r" b="b"/>
            <a:pathLst>
              <a:path w="21590" h="20319">
                <a:moveTo>
                  <a:pt x="10483" y="0"/>
                </a:moveTo>
                <a:lnTo>
                  <a:pt x="3629" y="0"/>
                </a:lnTo>
                <a:lnTo>
                  <a:pt x="0" y="4031"/>
                </a:lnTo>
                <a:lnTo>
                  <a:pt x="1209" y="11289"/>
                </a:lnTo>
                <a:lnTo>
                  <a:pt x="2016" y="16530"/>
                </a:lnTo>
                <a:lnTo>
                  <a:pt x="5242" y="19353"/>
                </a:lnTo>
                <a:lnTo>
                  <a:pt x="10483" y="20159"/>
                </a:lnTo>
                <a:lnTo>
                  <a:pt x="16531" y="18546"/>
                </a:lnTo>
                <a:lnTo>
                  <a:pt x="20966" y="15321"/>
                </a:lnTo>
                <a:lnTo>
                  <a:pt x="20563" y="8063"/>
                </a:lnTo>
                <a:lnTo>
                  <a:pt x="20159" y="2015"/>
                </a:lnTo>
                <a:lnTo>
                  <a:pt x="14919" y="403"/>
                </a:lnTo>
                <a:lnTo>
                  <a:pt x="10483" y="0"/>
                </a:lnTo>
                <a:close/>
              </a:path>
            </a:pathLst>
          </a:custGeom>
          <a:solidFill>
            <a:srgbClr val="000A38">
              <a:alpha val="35998"/>
            </a:srgbClr>
          </a:solidFill>
        </p:spPr>
        <p:txBody>
          <a:bodyPr wrap="square" lIns="0" tIns="0" rIns="0" bIns="0" rtlCol="0"/>
          <a:lstStyle/>
          <a:p>
            <a:endParaRPr/>
          </a:p>
        </p:txBody>
      </p:sp>
      <p:sp>
        <p:nvSpPr>
          <p:cNvPr id="1257" name="object 1257"/>
          <p:cNvSpPr/>
          <p:nvPr/>
        </p:nvSpPr>
        <p:spPr>
          <a:xfrm>
            <a:off x="8838350" y="1576555"/>
            <a:ext cx="20320" cy="21590"/>
          </a:xfrm>
          <a:custGeom>
            <a:avLst/>
            <a:gdLst/>
            <a:ahLst/>
            <a:cxnLst/>
            <a:rect l="l" t="t" r="r" b="b"/>
            <a:pathLst>
              <a:path w="20320" h="21590">
                <a:moveTo>
                  <a:pt x="15321" y="0"/>
                </a:moveTo>
                <a:lnTo>
                  <a:pt x="8063" y="403"/>
                </a:lnTo>
                <a:lnTo>
                  <a:pt x="2015" y="806"/>
                </a:lnTo>
                <a:lnTo>
                  <a:pt x="0" y="6047"/>
                </a:lnTo>
                <a:lnTo>
                  <a:pt x="0" y="17337"/>
                </a:lnTo>
                <a:lnTo>
                  <a:pt x="4031" y="20965"/>
                </a:lnTo>
                <a:lnTo>
                  <a:pt x="11289" y="20159"/>
                </a:lnTo>
                <a:lnTo>
                  <a:pt x="16935" y="18950"/>
                </a:lnTo>
                <a:lnTo>
                  <a:pt x="19353" y="15724"/>
                </a:lnTo>
                <a:lnTo>
                  <a:pt x="20159" y="10483"/>
                </a:lnTo>
                <a:lnTo>
                  <a:pt x="18547" y="4435"/>
                </a:lnTo>
                <a:lnTo>
                  <a:pt x="15321" y="0"/>
                </a:lnTo>
                <a:close/>
              </a:path>
            </a:pathLst>
          </a:custGeom>
          <a:solidFill>
            <a:srgbClr val="000A38">
              <a:alpha val="35998"/>
            </a:srgbClr>
          </a:solidFill>
        </p:spPr>
        <p:txBody>
          <a:bodyPr wrap="square" lIns="0" tIns="0" rIns="0" bIns="0" rtlCol="0"/>
          <a:lstStyle/>
          <a:p>
            <a:endParaRPr/>
          </a:p>
        </p:txBody>
      </p:sp>
      <p:sp>
        <p:nvSpPr>
          <p:cNvPr id="1258" name="object 1258"/>
          <p:cNvSpPr/>
          <p:nvPr/>
        </p:nvSpPr>
        <p:spPr>
          <a:xfrm>
            <a:off x="694604" y="1388666"/>
            <a:ext cx="20955" cy="20320"/>
          </a:xfrm>
          <a:custGeom>
            <a:avLst/>
            <a:gdLst/>
            <a:ahLst/>
            <a:cxnLst/>
            <a:rect l="l" t="t" r="r" b="b"/>
            <a:pathLst>
              <a:path w="20954" h="20319">
                <a:moveTo>
                  <a:pt x="14918" y="0"/>
                </a:moveTo>
                <a:lnTo>
                  <a:pt x="3628" y="0"/>
                </a:lnTo>
                <a:lnTo>
                  <a:pt x="0" y="4031"/>
                </a:lnTo>
                <a:lnTo>
                  <a:pt x="1209" y="11289"/>
                </a:lnTo>
                <a:lnTo>
                  <a:pt x="2016" y="16530"/>
                </a:lnTo>
                <a:lnTo>
                  <a:pt x="5644" y="20159"/>
                </a:lnTo>
                <a:lnTo>
                  <a:pt x="10483" y="19756"/>
                </a:lnTo>
                <a:lnTo>
                  <a:pt x="16531" y="19353"/>
                </a:lnTo>
                <a:lnTo>
                  <a:pt x="20562" y="15321"/>
                </a:lnTo>
                <a:lnTo>
                  <a:pt x="20159" y="6451"/>
                </a:lnTo>
                <a:lnTo>
                  <a:pt x="19756" y="2015"/>
                </a:lnTo>
                <a:lnTo>
                  <a:pt x="14918" y="0"/>
                </a:lnTo>
                <a:close/>
              </a:path>
            </a:pathLst>
          </a:custGeom>
          <a:solidFill>
            <a:srgbClr val="000A38">
              <a:alpha val="35998"/>
            </a:srgbClr>
          </a:solidFill>
        </p:spPr>
        <p:txBody>
          <a:bodyPr wrap="square" lIns="0" tIns="0" rIns="0" bIns="0" rtlCol="0"/>
          <a:lstStyle/>
          <a:p>
            <a:endParaRPr/>
          </a:p>
        </p:txBody>
      </p:sp>
      <p:sp>
        <p:nvSpPr>
          <p:cNvPr id="1259" name="object 1259"/>
          <p:cNvSpPr/>
          <p:nvPr/>
        </p:nvSpPr>
        <p:spPr>
          <a:xfrm>
            <a:off x="15478580" y="1583812"/>
            <a:ext cx="21590" cy="20320"/>
          </a:xfrm>
          <a:custGeom>
            <a:avLst/>
            <a:gdLst/>
            <a:ahLst/>
            <a:cxnLst/>
            <a:rect l="l" t="t" r="r" b="b"/>
            <a:pathLst>
              <a:path w="21590" h="20319">
                <a:moveTo>
                  <a:pt x="18142" y="0"/>
                </a:moveTo>
                <a:lnTo>
                  <a:pt x="6450" y="0"/>
                </a:lnTo>
                <a:lnTo>
                  <a:pt x="2418" y="3225"/>
                </a:lnTo>
                <a:lnTo>
                  <a:pt x="1612" y="8466"/>
                </a:lnTo>
                <a:lnTo>
                  <a:pt x="0" y="16530"/>
                </a:lnTo>
                <a:lnTo>
                  <a:pt x="5240" y="19353"/>
                </a:lnTo>
                <a:lnTo>
                  <a:pt x="11692" y="19756"/>
                </a:lnTo>
                <a:lnTo>
                  <a:pt x="16126" y="20159"/>
                </a:lnTo>
                <a:lnTo>
                  <a:pt x="20561" y="17740"/>
                </a:lnTo>
                <a:lnTo>
                  <a:pt x="20964" y="11692"/>
                </a:lnTo>
                <a:lnTo>
                  <a:pt x="21368" y="4838"/>
                </a:lnTo>
                <a:lnTo>
                  <a:pt x="18142" y="0"/>
                </a:lnTo>
                <a:close/>
              </a:path>
            </a:pathLst>
          </a:custGeom>
          <a:solidFill>
            <a:srgbClr val="000A38">
              <a:alpha val="35998"/>
            </a:srgbClr>
          </a:solidFill>
        </p:spPr>
        <p:txBody>
          <a:bodyPr wrap="square" lIns="0" tIns="0" rIns="0" bIns="0" rtlCol="0"/>
          <a:lstStyle/>
          <a:p>
            <a:endParaRPr/>
          </a:p>
        </p:txBody>
      </p:sp>
      <p:sp>
        <p:nvSpPr>
          <p:cNvPr id="1260" name="object 1260"/>
          <p:cNvSpPr/>
          <p:nvPr/>
        </p:nvSpPr>
        <p:spPr>
          <a:xfrm>
            <a:off x="12159876" y="1579780"/>
            <a:ext cx="22225" cy="22225"/>
          </a:xfrm>
          <a:custGeom>
            <a:avLst/>
            <a:gdLst/>
            <a:ahLst/>
            <a:cxnLst/>
            <a:rect l="l" t="t" r="r" b="b"/>
            <a:pathLst>
              <a:path w="22225" h="22225">
                <a:moveTo>
                  <a:pt x="11692" y="0"/>
                </a:moveTo>
                <a:lnTo>
                  <a:pt x="6047" y="2419"/>
                </a:lnTo>
                <a:lnTo>
                  <a:pt x="1612" y="4435"/>
                </a:lnTo>
                <a:lnTo>
                  <a:pt x="0" y="9273"/>
                </a:lnTo>
                <a:lnTo>
                  <a:pt x="2015" y="14514"/>
                </a:lnTo>
                <a:lnTo>
                  <a:pt x="4031" y="19353"/>
                </a:lnTo>
                <a:lnTo>
                  <a:pt x="7257" y="22175"/>
                </a:lnTo>
                <a:lnTo>
                  <a:pt x="12901" y="20965"/>
                </a:lnTo>
                <a:lnTo>
                  <a:pt x="19353" y="18950"/>
                </a:lnTo>
                <a:lnTo>
                  <a:pt x="22175" y="14515"/>
                </a:lnTo>
                <a:lnTo>
                  <a:pt x="20965" y="8063"/>
                </a:lnTo>
                <a:lnTo>
                  <a:pt x="17337" y="1209"/>
                </a:lnTo>
                <a:lnTo>
                  <a:pt x="11692" y="0"/>
                </a:lnTo>
                <a:close/>
              </a:path>
            </a:pathLst>
          </a:custGeom>
          <a:solidFill>
            <a:srgbClr val="000A38">
              <a:alpha val="35998"/>
            </a:srgbClr>
          </a:solidFill>
        </p:spPr>
        <p:txBody>
          <a:bodyPr wrap="square" lIns="0" tIns="0" rIns="0" bIns="0" rtlCol="0"/>
          <a:lstStyle/>
          <a:p>
            <a:endParaRPr/>
          </a:p>
        </p:txBody>
      </p:sp>
      <p:sp>
        <p:nvSpPr>
          <p:cNvPr id="1261" name="object 1261"/>
          <p:cNvSpPr/>
          <p:nvPr/>
        </p:nvSpPr>
        <p:spPr>
          <a:xfrm>
            <a:off x="10941418" y="1583409"/>
            <a:ext cx="21590" cy="20320"/>
          </a:xfrm>
          <a:custGeom>
            <a:avLst/>
            <a:gdLst/>
            <a:ahLst/>
            <a:cxnLst/>
            <a:rect l="l" t="t" r="r" b="b"/>
            <a:pathLst>
              <a:path w="21590" h="20319">
                <a:moveTo>
                  <a:pt x="5645" y="0"/>
                </a:moveTo>
                <a:lnTo>
                  <a:pt x="2015" y="3225"/>
                </a:lnTo>
                <a:lnTo>
                  <a:pt x="1209" y="8870"/>
                </a:lnTo>
                <a:lnTo>
                  <a:pt x="0" y="16127"/>
                </a:lnTo>
                <a:lnTo>
                  <a:pt x="3629" y="20159"/>
                </a:lnTo>
                <a:lnTo>
                  <a:pt x="14515" y="20159"/>
                </a:lnTo>
                <a:lnTo>
                  <a:pt x="19353" y="18143"/>
                </a:lnTo>
                <a:lnTo>
                  <a:pt x="20159" y="14514"/>
                </a:lnTo>
                <a:lnTo>
                  <a:pt x="20966" y="5241"/>
                </a:lnTo>
                <a:lnTo>
                  <a:pt x="16531" y="1209"/>
                </a:lnTo>
                <a:lnTo>
                  <a:pt x="10483" y="403"/>
                </a:lnTo>
                <a:lnTo>
                  <a:pt x="5645" y="0"/>
                </a:lnTo>
                <a:close/>
              </a:path>
            </a:pathLst>
          </a:custGeom>
          <a:solidFill>
            <a:srgbClr val="000A38">
              <a:alpha val="35998"/>
            </a:srgbClr>
          </a:solidFill>
        </p:spPr>
        <p:txBody>
          <a:bodyPr wrap="square" lIns="0" tIns="0" rIns="0" bIns="0" rtlCol="0"/>
          <a:lstStyle/>
          <a:p>
            <a:endParaRPr/>
          </a:p>
        </p:txBody>
      </p:sp>
      <p:sp>
        <p:nvSpPr>
          <p:cNvPr id="1262" name="object 1262"/>
          <p:cNvSpPr/>
          <p:nvPr/>
        </p:nvSpPr>
        <p:spPr>
          <a:xfrm>
            <a:off x="7618280" y="1580990"/>
            <a:ext cx="21590" cy="20320"/>
          </a:xfrm>
          <a:custGeom>
            <a:avLst/>
            <a:gdLst/>
            <a:ahLst/>
            <a:cxnLst/>
            <a:rect l="l" t="t" r="r" b="b"/>
            <a:pathLst>
              <a:path w="21590" h="20319">
                <a:moveTo>
                  <a:pt x="14918" y="0"/>
                </a:moveTo>
                <a:lnTo>
                  <a:pt x="3629" y="0"/>
                </a:lnTo>
                <a:lnTo>
                  <a:pt x="0" y="4031"/>
                </a:lnTo>
                <a:lnTo>
                  <a:pt x="806" y="11289"/>
                </a:lnTo>
                <a:lnTo>
                  <a:pt x="1612" y="16530"/>
                </a:lnTo>
                <a:lnTo>
                  <a:pt x="5241" y="20159"/>
                </a:lnTo>
                <a:lnTo>
                  <a:pt x="10079" y="19756"/>
                </a:lnTo>
                <a:lnTo>
                  <a:pt x="16531" y="19353"/>
                </a:lnTo>
                <a:lnTo>
                  <a:pt x="20966" y="15321"/>
                </a:lnTo>
                <a:lnTo>
                  <a:pt x="20562" y="8063"/>
                </a:lnTo>
                <a:lnTo>
                  <a:pt x="20159" y="2015"/>
                </a:lnTo>
                <a:lnTo>
                  <a:pt x="14918" y="0"/>
                </a:lnTo>
                <a:close/>
              </a:path>
            </a:pathLst>
          </a:custGeom>
          <a:solidFill>
            <a:srgbClr val="000A38">
              <a:alpha val="35998"/>
            </a:srgbClr>
          </a:solidFill>
        </p:spPr>
        <p:txBody>
          <a:bodyPr wrap="square" lIns="0" tIns="0" rIns="0" bIns="0" rtlCol="0"/>
          <a:lstStyle/>
          <a:p>
            <a:endParaRPr/>
          </a:p>
        </p:txBody>
      </p:sp>
      <p:sp>
        <p:nvSpPr>
          <p:cNvPr id="1263" name="object 1263"/>
          <p:cNvSpPr/>
          <p:nvPr/>
        </p:nvSpPr>
        <p:spPr>
          <a:xfrm>
            <a:off x="4224582" y="1444710"/>
            <a:ext cx="20320" cy="21590"/>
          </a:xfrm>
          <a:custGeom>
            <a:avLst/>
            <a:gdLst/>
            <a:ahLst/>
            <a:cxnLst/>
            <a:rect l="l" t="t" r="r" b="b"/>
            <a:pathLst>
              <a:path w="20320" h="21590">
                <a:moveTo>
                  <a:pt x="4031" y="0"/>
                </a:moveTo>
                <a:lnTo>
                  <a:pt x="0" y="4031"/>
                </a:lnTo>
                <a:lnTo>
                  <a:pt x="0" y="15321"/>
                </a:lnTo>
                <a:lnTo>
                  <a:pt x="2015" y="20563"/>
                </a:lnTo>
                <a:lnTo>
                  <a:pt x="8063" y="20966"/>
                </a:lnTo>
                <a:lnTo>
                  <a:pt x="15321" y="21369"/>
                </a:lnTo>
                <a:lnTo>
                  <a:pt x="18546" y="16934"/>
                </a:lnTo>
                <a:lnTo>
                  <a:pt x="20159" y="10482"/>
                </a:lnTo>
                <a:lnTo>
                  <a:pt x="19353" y="5241"/>
                </a:lnTo>
                <a:lnTo>
                  <a:pt x="16934" y="2015"/>
                </a:lnTo>
                <a:lnTo>
                  <a:pt x="11289" y="1209"/>
                </a:lnTo>
                <a:lnTo>
                  <a:pt x="4031" y="0"/>
                </a:lnTo>
                <a:close/>
              </a:path>
            </a:pathLst>
          </a:custGeom>
          <a:solidFill>
            <a:srgbClr val="000A38">
              <a:alpha val="35998"/>
            </a:srgbClr>
          </a:solidFill>
        </p:spPr>
        <p:txBody>
          <a:bodyPr wrap="square" lIns="0" tIns="0" rIns="0" bIns="0" rtlCol="0"/>
          <a:lstStyle/>
          <a:p>
            <a:endParaRPr/>
          </a:p>
        </p:txBody>
      </p:sp>
      <p:sp>
        <p:nvSpPr>
          <p:cNvPr id="1264" name="object 1264"/>
          <p:cNvSpPr/>
          <p:nvPr/>
        </p:nvSpPr>
        <p:spPr>
          <a:xfrm>
            <a:off x="14259315" y="1587038"/>
            <a:ext cx="22225" cy="21590"/>
          </a:xfrm>
          <a:custGeom>
            <a:avLst/>
            <a:gdLst/>
            <a:ahLst/>
            <a:cxnLst/>
            <a:rect l="l" t="t" r="r" b="b"/>
            <a:pathLst>
              <a:path w="22225" h="21590">
                <a:moveTo>
                  <a:pt x="8063" y="0"/>
                </a:moveTo>
                <a:lnTo>
                  <a:pt x="2419" y="2015"/>
                </a:lnTo>
                <a:lnTo>
                  <a:pt x="0" y="16531"/>
                </a:lnTo>
                <a:lnTo>
                  <a:pt x="4838" y="20563"/>
                </a:lnTo>
                <a:lnTo>
                  <a:pt x="11289" y="20966"/>
                </a:lnTo>
                <a:lnTo>
                  <a:pt x="16531" y="21369"/>
                </a:lnTo>
                <a:lnTo>
                  <a:pt x="20159" y="17740"/>
                </a:lnTo>
                <a:lnTo>
                  <a:pt x="20966" y="10886"/>
                </a:lnTo>
                <a:lnTo>
                  <a:pt x="21772" y="7257"/>
                </a:lnTo>
                <a:lnTo>
                  <a:pt x="19756" y="2822"/>
                </a:lnTo>
                <a:lnTo>
                  <a:pt x="14515" y="1612"/>
                </a:lnTo>
                <a:lnTo>
                  <a:pt x="8063" y="0"/>
                </a:lnTo>
                <a:close/>
              </a:path>
            </a:pathLst>
          </a:custGeom>
          <a:solidFill>
            <a:srgbClr val="000A38">
              <a:alpha val="35998"/>
            </a:srgbClr>
          </a:solidFill>
        </p:spPr>
        <p:txBody>
          <a:bodyPr wrap="square" lIns="0" tIns="0" rIns="0" bIns="0" rtlCol="0"/>
          <a:lstStyle/>
          <a:p>
            <a:endParaRPr/>
          </a:p>
        </p:txBody>
      </p:sp>
      <p:sp>
        <p:nvSpPr>
          <p:cNvPr id="1265" name="object 1265"/>
          <p:cNvSpPr/>
          <p:nvPr/>
        </p:nvSpPr>
        <p:spPr>
          <a:xfrm>
            <a:off x="9722558" y="1590667"/>
            <a:ext cx="20320" cy="21590"/>
          </a:xfrm>
          <a:custGeom>
            <a:avLst/>
            <a:gdLst/>
            <a:ahLst/>
            <a:cxnLst/>
            <a:rect l="l" t="t" r="r" b="b"/>
            <a:pathLst>
              <a:path w="20320" h="21590">
                <a:moveTo>
                  <a:pt x="15321" y="0"/>
                </a:moveTo>
                <a:lnTo>
                  <a:pt x="8063" y="403"/>
                </a:lnTo>
                <a:lnTo>
                  <a:pt x="2015" y="806"/>
                </a:lnTo>
                <a:lnTo>
                  <a:pt x="403" y="6047"/>
                </a:lnTo>
                <a:lnTo>
                  <a:pt x="0" y="10483"/>
                </a:lnTo>
                <a:lnTo>
                  <a:pt x="0" y="17337"/>
                </a:lnTo>
                <a:lnTo>
                  <a:pt x="4031" y="20965"/>
                </a:lnTo>
                <a:lnTo>
                  <a:pt x="11289" y="19756"/>
                </a:lnTo>
                <a:lnTo>
                  <a:pt x="16933" y="18950"/>
                </a:lnTo>
                <a:lnTo>
                  <a:pt x="19353" y="15724"/>
                </a:lnTo>
                <a:lnTo>
                  <a:pt x="20159" y="10483"/>
                </a:lnTo>
                <a:lnTo>
                  <a:pt x="18547" y="4435"/>
                </a:lnTo>
                <a:lnTo>
                  <a:pt x="15321" y="0"/>
                </a:lnTo>
                <a:close/>
              </a:path>
            </a:pathLst>
          </a:custGeom>
          <a:solidFill>
            <a:srgbClr val="000A38">
              <a:alpha val="35998"/>
            </a:srgbClr>
          </a:solidFill>
        </p:spPr>
        <p:txBody>
          <a:bodyPr wrap="square" lIns="0" tIns="0" rIns="0" bIns="0" rtlCol="0"/>
          <a:lstStyle/>
          <a:p>
            <a:endParaRPr/>
          </a:p>
        </p:txBody>
      </p:sp>
      <p:sp>
        <p:nvSpPr>
          <p:cNvPr id="1266" name="object 1266"/>
          <p:cNvSpPr/>
          <p:nvPr/>
        </p:nvSpPr>
        <p:spPr>
          <a:xfrm>
            <a:off x="16363593" y="1597924"/>
            <a:ext cx="20955" cy="20320"/>
          </a:xfrm>
          <a:custGeom>
            <a:avLst/>
            <a:gdLst/>
            <a:ahLst/>
            <a:cxnLst/>
            <a:rect l="l" t="t" r="r" b="b"/>
            <a:pathLst>
              <a:path w="20955" h="20319">
                <a:moveTo>
                  <a:pt x="17740" y="0"/>
                </a:moveTo>
                <a:lnTo>
                  <a:pt x="10483" y="403"/>
                </a:lnTo>
                <a:lnTo>
                  <a:pt x="4031" y="806"/>
                </a:lnTo>
                <a:lnTo>
                  <a:pt x="0" y="5241"/>
                </a:lnTo>
                <a:lnTo>
                  <a:pt x="403" y="12095"/>
                </a:lnTo>
                <a:lnTo>
                  <a:pt x="1210" y="18143"/>
                </a:lnTo>
                <a:lnTo>
                  <a:pt x="6451" y="18950"/>
                </a:lnTo>
                <a:lnTo>
                  <a:pt x="10483" y="20159"/>
                </a:lnTo>
                <a:lnTo>
                  <a:pt x="15322" y="19353"/>
                </a:lnTo>
                <a:lnTo>
                  <a:pt x="19756" y="17740"/>
                </a:lnTo>
                <a:lnTo>
                  <a:pt x="20159" y="12095"/>
                </a:lnTo>
                <a:lnTo>
                  <a:pt x="20563" y="5241"/>
                </a:lnTo>
                <a:lnTo>
                  <a:pt x="17740" y="0"/>
                </a:lnTo>
                <a:close/>
              </a:path>
            </a:pathLst>
          </a:custGeom>
          <a:solidFill>
            <a:srgbClr val="000A38">
              <a:alpha val="35998"/>
            </a:srgbClr>
          </a:solidFill>
        </p:spPr>
        <p:txBody>
          <a:bodyPr wrap="square" lIns="0" tIns="0" rIns="0" bIns="0" rtlCol="0"/>
          <a:lstStyle/>
          <a:p>
            <a:endParaRPr/>
          </a:p>
        </p:txBody>
      </p:sp>
      <p:sp>
        <p:nvSpPr>
          <p:cNvPr id="1267" name="object 1267"/>
          <p:cNvSpPr/>
          <p:nvPr/>
        </p:nvSpPr>
        <p:spPr>
          <a:xfrm>
            <a:off x="13040858" y="1594698"/>
            <a:ext cx="20320" cy="21590"/>
          </a:xfrm>
          <a:custGeom>
            <a:avLst/>
            <a:gdLst/>
            <a:ahLst/>
            <a:cxnLst/>
            <a:rect l="l" t="t" r="r" b="b"/>
            <a:pathLst>
              <a:path w="20319" h="21590">
                <a:moveTo>
                  <a:pt x="16127" y="0"/>
                </a:moveTo>
                <a:lnTo>
                  <a:pt x="8869" y="806"/>
                </a:lnTo>
                <a:lnTo>
                  <a:pt x="3628" y="1612"/>
                </a:lnTo>
                <a:lnTo>
                  <a:pt x="0" y="5241"/>
                </a:lnTo>
                <a:lnTo>
                  <a:pt x="402" y="10079"/>
                </a:lnTo>
                <a:lnTo>
                  <a:pt x="805" y="16530"/>
                </a:lnTo>
                <a:lnTo>
                  <a:pt x="4837" y="20966"/>
                </a:lnTo>
                <a:lnTo>
                  <a:pt x="12095" y="20562"/>
                </a:lnTo>
                <a:lnTo>
                  <a:pt x="18143" y="20159"/>
                </a:lnTo>
                <a:lnTo>
                  <a:pt x="20159" y="14918"/>
                </a:lnTo>
                <a:lnTo>
                  <a:pt x="20159" y="3628"/>
                </a:lnTo>
                <a:lnTo>
                  <a:pt x="16127" y="0"/>
                </a:lnTo>
                <a:close/>
              </a:path>
            </a:pathLst>
          </a:custGeom>
          <a:solidFill>
            <a:srgbClr val="000A38">
              <a:alpha val="35998"/>
            </a:srgbClr>
          </a:solidFill>
        </p:spPr>
        <p:txBody>
          <a:bodyPr wrap="square" lIns="0" tIns="0" rIns="0" bIns="0" rtlCol="0"/>
          <a:lstStyle/>
          <a:p>
            <a:endParaRPr/>
          </a:p>
        </p:txBody>
      </p:sp>
      <p:sp>
        <p:nvSpPr>
          <p:cNvPr id="1268" name="object 1268"/>
          <p:cNvSpPr/>
          <p:nvPr/>
        </p:nvSpPr>
        <p:spPr>
          <a:xfrm>
            <a:off x="11821192" y="1597924"/>
            <a:ext cx="20955" cy="20320"/>
          </a:xfrm>
          <a:custGeom>
            <a:avLst/>
            <a:gdLst/>
            <a:ahLst/>
            <a:cxnLst/>
            <a:rect l="l" t="t" r="r" b="b"/>
            <a:pathLst>
              <a:path w="20954" h="20319">
                <a:moveTo>
                  <a:pt x="4837" y="0"/>
                </a:moveTo>
                <a:lnTo>
                  <a:pt x="403" y="4435"/>
                </a:lnTo>
                <a:lnTo>
                  <a:pt x="403" y="10482"/>
                </a:lnTo>
                <a:lnTo>
                  <a:pt x="0" y="17337"/>
                </a:lnTo>
                <a:lnTo>
                  <a:pt x="5645" y="20159"/>
                </a:lnTo>
                <a:lnTo>
                  <a:pt x="12499" y="19756"/>
                </a:lnTo>
                <a:lnTo>
                  <a:pt x="18547" y="19756"/>
                </a:lnTo>
                <a:lnTo>
                  <a:pt x="19756" y="14918"/>
                </a:lnTo>
                <a:lnTo>
                  <a:pt x="20562" y="10079"/>
                </a:lnTo>
                <a:lnTo>
                  <a:pt x="18950" y="5644"/>
                </a:lnTo>
                <a:lnTo>
                  <a:pt x="18143" y="806"/>
                </a:lnTo>
                <a:lnTo>
                  <a:pt x="12095" y="403"/>
                </a:lnTo>
                <a:lnTo>
                  <a:pt x="4837" y="0"/>
                </a:lnTo>
                <a:close/>
              </a:path>
            </a:pathLst>
          </a:custGeom>
          <a:solidFill>
            <a:srgbClr val="000A38">
              <a:alpha val="35998"/>
            </a:srgbClr>
          </a:solidFill>
        </p:spPr>
        <p:txBody>
          <a:bodyPr wrap="square" lIns="0" tIns="0" rIns="0" bIns="0" rtlCol="0"/>
          <a:lstStyle/>
          <a:p>
            <a:endParaRPr/>
          </a:p>
        </p:txBody>
      </p:sp>
      <p:sp>
        <p:nvSpPr>
          <p:cNvPr id="1269" name="object 1269"/>
          <p:cNvSpPr/>
          <p:nvPr/>
        </p:nvSpPr>
        <p:spPr>
          <a:xfrm>
            <a:off x="8503294" y="1594698"/>
            <a:ext cx="20320" cy="20955"/>
          </a:xfrm>
          <a:custGeom>
            <a:avLst/>
            <a:gdLst/>
            <a:ahLst/>
            <a:cxnLst/>
            <a:rect l="l" t="t" r="r" b="b"/>
            <a:pathLst>
              <a:path w="20320" h="20955">
                <a:moveTo>
                  <a:pt x="4031" y="0"/>
                </a:moveTo>
                <a:lnTo>
                  <a:pt x="0" y="3628"/>
                </a:lnTo>
                <a:lnTo>
                  <a:pt x="0" y="14918"/>
                </a:lnTo>
                <a:lnTo>
                  <a:pt x="2015" y="19756"/>
                </a:lnTo>
                <a:lnTo>
                  <a:pt x="7660" y="20159"/>
                </a:lnTo>
                <a:lnTo>
                  <a:pt x="14919" y="20562"/>
                </a:lnTo>
                <a:lnTo>
                  <a:pt x="18144" y="16530"/>
                </a:lnTo>
                <a:lnTo>
                  <a:pt x="19757" y="10483"/>
                </a:lnTo>
                <a:lnTo>
                  <a:pt x="18951" y="5644"/>
                </a:lnTo>
                <a:lnTo>
                  <a:pt x="16531" y="2015"/>
                </a:lnTo>
                <a:lnTo>
                  <a:pt x="11289" y="1209"/>
                </a:lnTo>
                <a:lnTo>
                  <a:pt x="4031" y="0"/>
                </a:lnTo>
                <a:close/>
              </a:path>
            </a:pathLst>
          </a:custGeom>
          <a:solidFill>
            <a:srgbClr val="000A38">
              <a:alpha val="35998"/>
            </a:srgbClr>
          </a:solidFill>
        </p:spPr>
        <p:txBody>
          <a:bodyPr wrap="square" lIns="0" tIns="0" rIns="0" bIns="0" rtlCol="0"/>
          <a:lstStyle/>
          <a:p>
            <a:endParaRPr/>
          </a:p>
        </p:txBody>
      </p:sp>
      <p:sp>
        <p:nvSpPr>
          <p:cNvPr id="1270" name="object 1270"/>
          <p:cNvSpPr/>
          <p:nvPr/>
        </p:nvSpPr>
        <p:spPr>
          <a:xfrm>
            <a:off x="6322812" y="1455596"/>
            <a:ext cx="21590" cy="20320"/>
          </a:xfrm>
          <a:custGeom>
            <a:avLst/>
            <a:gdLst/>
            <a:ahLst/>
            <a:cxnLst/>
            <a:rect l="l" t="t" r="r" b="b"/>
            <a:pathLst>
              <a:path w="21589" h="20319">
                <a:moveTo>
                  <a:pt x="18547" y="0"/>
                </a:moveTo>
                <a:lnTo>
                  <a:pt x="6451" y="0"/>
                </a:lnTo>
                <a:lnTo>
                  <a:pt x="2419" y="3225"/>
                </a:lnTo>
                <a:lnTo>
                  <a:pt x="1612" y="8467"/>
                </a:lnTo>
                <a:lnTo>
                  <a:pt x="0" y="16530"/>
                </a:lnTo>
                <a:lnTo>
                  <a:pt x="5241" y="19353"/>
                </a:lnTo>
                <a:lnTo>
                  <a:pt x="11692" y="19756"/>
                </a:lnTo>
                <a:lnTo>
                  <a:pt x="16128" y="20159"/>
                </a:lnTo>
                <a:lnTo>
                  <a:pt x="20563" y="17740"/>
                </a:lnTo>
                <a:lnTo>
                  <a:pt x="20966" y="12902"/>
                </a:lnTo>
                <a:lnTo>
                  <a:pt x="21369" y="4838"/>
                </a:lnTo>
                <a:lnTo>
                  <a:pt x="18547" y="0"/>
                </a:lnTo>
                <a:close/>
              </a:path>
            </a:pathLst>
          </a:custGeom>
          <a:solidFill>
            <a:srgbClr val="000A38">
              <a:alpha val="35998"/>
            </a:srgbClr>
          </a:solidFill>
        </p:spPr>
        <p:txBody>
          <a:bodyPr wrap="square" lIns="0" tIns="0" rIns="0" bIns="0" rtlCol="0"/>
          <a:lstStyle/>
          <a:p>
            <a:endParaRPr/>
          </a:p>
        </p:txBody>
      </p:sp>
      <p:sp>
        <p:nvSpPr>
          <p:cNvPr id="1271" name="object 1271"/>
          <p:cNvSpPr/>
          <p:nvPr/>
        </p:nvSpPr>
        <p:spPr>
          <a:xfrm>
            <a:off x="15143523" y="1601956"/>
            <a:ext cx="21590" cy="20955"/>
          </a:xfrm>
          <a:custGeom>
            <a:avLst/>
            <a:gdLst/>
            <a:ahLst/>
            <a:cxnLst/>
            <a:rect l="l" t="t" r="r" b="b"/>
            <a:pathLst>
              <a:path w="21590" h="20955">
                <a:moveTo>
                  <a:pt x="16127" y="0"/>
                </a:moveTo>
                <a:lnTo>
                  <a:pt x="11289" y="403"/>
                </a:lnTo>
                <a:lnTo>
                  <a:pt x="5241" y="806"/>
                </a:lnTo>
                <a:lnTo>
                  <a:pt x="0" y="4031"/>
                </a:lnTo>
                <a:lnTo>
                  <a:pt x="1613" y="11692"/>
                </a:lnTo>
                <a:lnTo>
                  <a:pt x="2822" y="16934"/>
                </a:lnTo>
                <a:lnTo>
                  <a:pt x="6854" y="20159"/>
                </a:lnTo>
                <a:lnTo>
                  <a:pt x="11289" y="20159"/>
                </a:lnTo>
                <a:lnTo>
                  <a:pt x="18547" y="20562"/>
                </a:lnTo>
                <a:lnTo>
                  <a:pt x="21369" y="15321"/>
                </a:lnTo>
                <a:lnTo>
                  <a:pt x="20965" y="8466"/>
                </a:lnTo>
                <a:lnTo>
                  <a:pt x="20562" y="2419"/>
                </a:lnTo>
                <a:lnTo>
                  <a:pt x="16127" y="0"/>
                </a:lnTo>
                <a:close/>
              </a:path>
            </a:pathLst>
          </a:custGeom>
          <a:solidFill>
            <a:srgbClr val="000A38">
              <a:alpha val="35998"/>
            </a:srgbClr>
          </a:solidFill>
        </p:spPr>
        <p:txBody>
          <a:bodyPr wrap="square" lIns="0" tIns="0" rIns="0" bIns="0" rtlCol="0"/>
          <a:lstStyle/>
          <a:p>
            <a:endParaRPr/>
          </a:p>
        </p:txBody>
      </p:sp>
      <p:sp>
        <p:nvSpPr>
          <p:cNvPr id="1272" name="object 1272"/>
          <p:cNvSpPr/>
          <p:nvPr/>
        </p:nvSpPr>
        <p:spPr>
          <a:xfrm>
            <a:off x="10601927" y="1605181"/>
            <a:ext cx="20955" cy="20320"/>
          </a:xfrm>
          <a:custGeom>
            <a:avLst/>
            <a:gdLst/>
            <a:ahLst/>
            <a:cxnLst/>
            <a:rect l="l" t="t" r="r" b="b"/>
            <a:pathLst>
              <a:path w="20954" h="20319">
                <a:moveTo>
                  <a:pt x="4838" y="0"/>
                </a:moveTo>
                <a:lnTo>
                  <a:pt x="403" y="4435"/>
                </a:lnTo>
                <a:lnTo>
                  <a:pt x="403" y="10482"/>
                </a:lnTo>
                <a:lnTo>
                  <a:pt x="0" y="17337"/>
                </a:lnTo>
                <a:lnTo>
                  <a:pt x="5645" y="20159"/>
                </a:lnTo>
                <a:lnTo>
                  <a:pt x="12499" y="19756"/>
                </a:lnTo>
                <a:lnTo>
                  <a:pt x="18547" y="19353"/>
                </a:lnTo>
                <a:lnTo>
                  <a:pt x="19757" y="14918"/>
                </a:lnTo>
                <a:lnTo>
                  <a:pt x="20563" y="10079"/>
                </a:lnTo>
                <a:lnTo>
                  <a:pt x="18951" y="5644"/>
                </a:lnTo>
                <a:lnTo>
                  <a:pt x="18143" y="806"/>
                </a:lnTo>
                <a:lnTo>
                  <a:pt x="12095" y="403"/>
                </a:lnTo>
                <a:lnTo>
                  <a:pt x="4838" y="0"/>
                </a:lnTo>
                <a:close/>
              </a:path>
            </a:pathLst>
          </a:custGeom>
          <a:solidFill>
            <a:srgbClr val="000A38">
              <a:alpha val="35998"/>
            </a:srgbClr>
          </a:solidFill>
        </p:spPr>
        <p:txBody>
          <a:bodyPr wrap="square" lIns="0" tIns="0" rIns="0" bIns="0" rtlCol="0"/>
          <a:lstStyle/>
          <a:p>
            <a:endParaRPr/>
          </a:p>
        </p:txBody>
      </p:sp>
      <p:sp>
        <p:nvSpPr>
          <p:cNvPr id="1273" name="object 1273"/>
          <p:cNvSpPr/>
          <p:nvPr/>
        </p:nvSpPr>
        <p:spPr>
          <a:xfrm>
            <a:off x="3004512" y="1452774"/>
            <a:ext cx="21590" cy="20320"/>
          </a:xfrm>
          <a:custGeom>
            <a:avLst/>
            <a:gdLst/>
            <a:ahLst/>
            <a:cxnLst/>
            <a:rect l="l" t="t" r="r" b="b"/>
            <a:pathLst>
              <a:path w="21589" h="20319">
                <a:moveTo>
                  <a:pt x="10483" y="0"/>
                </a:moveTo>
                <a:lnTo>
                  <a:pt x="3628" y="0"/>
                </a:lnTo>
                <a:lnTo>
                  <a:pt x="0" y="4031"/>
                </a:lnTo>
                <a:lnTo>
                  <a:pt x="1209" y="11289"/>
                </a:lnTo>
                <a:lnTo>
                  <a:pt x="2015" y="16530"/>
                </a:lnTo>
                <a:lnTo>
                  <a:pt x="5644" y="20159"/>
                </a:lnTo>
                <a:lnTo>
                  <a:pt x="10483" y="19756"/>
                </a:lnTo>
                <a:lnTo>
                  <a:pt x="16934" y="19353"/>
                </a:lnTo>
                <a:lnTo>
                  <a:pt x="20966" y="15321"/>
                </a:lnTo>
                <a:lnTo>
                  <a:pt x="20562" y="8063"/>
                </a:lnTo>
                <a:lnTo>
                  <a:pt x="19756" y="2015"/>
                </a:lnTo>
                <a:lnTo>
                  <a:pt x="14918" y="403"/>
                </a:lnTo>
                <a:lnTo>
                  <a:pt x="10483" y="0"/>
                </a:lnTo>
                <a:close/>
              </a:path>
            </a:pathLst>
          </a:custGeom>
          <a:solidFill>
            <a:srgbClr val="000A38">
              <a:alpha val="35998"/>
            </a:srgbClr>
          </a:solidFill>
        </p:spPr>
        <p:txBody>
          <a:bodyPr wrap="square" lIns="0" tIns="0" rIns="0" bIns="0" rtlCol="0"/>
          <a:lstStyle/>
          <a:p>
            <a:endParaRPr/>
          </a:p>
        </p:txBody>
      </p:sp>
      <p:sp>
        <p:nvSpPr>
          <p:cNvPr id="1274" name="object 1274"/>
          <p:cNvSpPr/>
          <p:nvPr/>
        </p:nvSpPr>
        <p:spPr>
          <a:xfrm>
            <a:off x="17244981" y="1612036"/>
            <a:ext cx="21590" cy="20955"/>
          </a:xfrm>
          <a:custGeom>
            <a:avLst/>
            <a:gdLst/>
            <a:ahLst/>
            <a:cxnLst/>
            <a:rect l="l" t="t" r="r" b="b"/>
            <a:pathLst>
              <a:path w="21590" h="20955">
                <a:moveTo>
                  <a:pt x="10481" y="0"/>
                </a:moveTo>
                <a:lnTo>
                  <a:pt x="5240" y="806"/>
                </a:lnTo>
                <a:lnTo>
                  <a:pt x="2013" y="3225"/>
                </a:lnTo>
                <a:lnTo>
                  <a:pt x="1208" y="8870"/>
                </a:lnTo>
                <a:lnTo>
                  <a:pt x="0" y="16127"/>
                </a:lnTo>
                <a:lnTo>
                  <a:pt x="3628" y="20563"/>
                </a:lnTo>
                <a:lnTo>
                  <a:pt x="10481" y="20159"/>
                </a:lnTo>
                <a:lnTo>
                  <a:pt x="14917" y="20159"/>
                </a:lnTo>
                <a:lnTo>
                  <a:pt x="20157" y="18143"/>
                </a:lnTo>
                <a:lnTo>
                  <a:pt x="20561" y="12095"/>
                </a:lnTo>
                <a:lnTo>
                  <a:pt x="20964" y="5241"/>
                </a:lnTo>
                <a:lnTo>
                  <a:pt x="16529" y="1612"/>
                </a:lnTo>
                <a:lnTo>
                  <a:pt x="10481" y="0"/>
                </a:lnTo>
                <a:close/>
              </a:path>
            </a:pathLst>
          </a:custGeom>
          <a:solidFill>
            <a:srgbClr val="000A38">
              <a:alpha val="35998"/>
            </a:srgbClr>
          </a:solidFill>
        </p:spPr>
        <p:txBody>
          <a:bodyPr wrap="square" lIns="0" tIns="0" rIns="0" bIns="0" rtlCol="0"/>
          <a:lstStyle/>
          <a:p>
            <a:endParaRPr/>
          </a:p>
        </p:txBody>
      </p:sp>
      <p:sp>
        <p:nvSpPr>
          <p:cNvPr id="1275" name="object 1275"/>
          <p:cNvSpPr/>
          <p:nvPr/>
        </p:nvSpPr>
        <p:spPr>
          <a:xfrm>
            <a:off x="13921841" y="1609617"/>
            <a:ext cx="21590" cy="20320"/>
          </a:xfrm>
          <a:custGeom>
            <a:avLst/>
            <a:gdLst/>
            <a:ahLst/>
            <a:cxnLst/>
            <a:rect l="l" t="t" r="r" b="b"/>
            <a:pathLst>
              <a:path w="21590" h="20319">
                <a:moveTo>
                  <a:pt x="10483" y="0"/>
                </a:moveTo>
                <a:lnTo>
                  <a:pt x="3629" y="0"/>
                </a:lnTo>
                <a:lnTo>
                  <a:pt x="0" y="4031"/>
                </a:lnTo>
                <a:lnTo>
                  <a:pt x="1209" y="11289"/>
                </a:lnTo>
                <a:lnTo>
                  <a:pt x="2015" y="16530"/>
                </a:lnTo>
                <a:lnTo>
                  <a:pt x="5645" y="20159"/>
                </a:lnTo>
                <a:lnTo>
                  <a:pt x="10483" y="19756"/>
                </a:lnTo>
                <a:lnTo>
                  <a:pt x="16933" y="19353"/>
                </a:lnTo>
                <a:lnTo>
                  <a:pt x="20965" y="15321"/>
                </a:lnTo>
                <a:lnTo>
                  <a:pt x="20562" y="8063"/>
                </a:lnTo>
                <a:lnTo>
                  <a:pt x="19756" y="2015"/>
                </a:lnTo>
                <a:lnTo>
                  <a:pt x="14918" y="403"/>
                </a:lnTo>
                <a:lnTo>
                  <a:pt x="10483" y="0"/>
                </a:lnTo>
                <a:close/>
              </a:path>
            </a:pathLst>
          </a:custGeom>
          <a:solidFill>
            <a:srgbClr val="000A38">
              <a:alpha val="35998"/>
            </a:srgbClr>
          </a:solidFill>
        </p:spPr>
        <p:txBody>
          <a:bodyPr wrap="square" lIns="0" tIns="0" rIns="0" bIns="0" rtlCol="0"/>
          <a:lstStyle/>
          <a:p>
            <a:endParaRPr/>
          </a:p>
        </p:txBody>
      </p:sp>
      <p:sp>
        <p:nvSpPr>
          <p:cNvPr id="1276" name="object 1276"/>
          <p:cNvSpPr/>
          <p:nvPr/>
        </p:nvSpPr>
        <p:spPr>
          <a:xfrm>
            <a:off x="9849968" y="1516075"/>
            <a:ext cx="21590" cy="22225"/>
          </a:xfrm>
          <a:custGeom>
            <a:avLst/>
            <a:gdLst/>
            <a:ahLst/>
            <a:cxnLst/>
            <a:rect l="l" t="t" r="r" b="b"/>
            <a:pathLst>
              <a:path w="21590" h="22225">
                <a:moveTo>
                  <a:pt x="6854" y="0"/>
                </a:moveTo>
                <a:lnTo>
                  <a:pt x="2822" y="2015"/>
                </a:lnTo>
                <a:lnTo>
                  <a:pt x="1612" y="7257"/>
                </a:lnTo>
                <a:lnTo>
                  <a:pt x="0" y="13708"/>
                </a:lnTo>
                <a:lnTo>
                  <a:pt x="2015" y="19353"/>
                </a:lnTo>
                <a:lnTo>
                  <a:pt x="16530" y="21772"/>
                </a:lnTo>
                <a:lnTo>
                  <a:pt x="20562" y="16934"/>
                </a:lnTo>
                <a:lnTo>
                  <a:pt x="20965" y="10483"/>
                </a:lnTo>
                <a:lnTo>
                  <a:pt x="21369" y="5241"/>
                </a:lnTo>
                <a:lnTo>
                  <a:pt x="17740" y="2015"/>
                </a:lnTo>
                <a:lnTo>
                  <a:pt x="10886" y="806"/>
                </a:lnTo>
                <a:lnTo>
                  <a:pt x="6854" y="0"/>
                </a:lnTo>
                <a:close/>
              </a:path>
            </a:pathLst>
          </a:custGeom>
          <a:solidFill>
            <a:srgbClr val="000A38">
              <a:alpha val="35998"/>
            </a:srgbClr>
          </a:solidFill>
        </p:spPr>
        <p:txBody>
          <a:bodyPr wrap="square" lIns="0" tIns="0" rIns="0" bIns="0" rtlCol="0"/>
          <a:lstStyle/>
          <a:p>
            <a:endParaRPr/>
          </a:p>
        </p:txBody>
      </p:sp>
      <p:sp>
        <p:nvSpPr>
          <p:cNvPr id="1277" name="object 1277"/>
          <p:cNvSpPr/>
          <p:nvPr/>
        </p:nvSpPr>
        <p:spPr>
          <a:xfrm>
            <a:off x="9383067" y="1609617"/>
            <a:ext cx="20955" cy="20320"/>
          </a:xfrm>
          <a:custGeom>
            <a:avLst/>
            <a:gdLst/>
            <a:ahLst/>
            <a:cxnLst/>
            <a:rect l="l" t="t" r="r" b="b"/>
            <a:pathLst>
              <a:path w="20954" h="20319">
                <a:moveTo>
                  <a:pt x="16934" y="0"/>
                </a:moveTo>
                <a:lnTo>
                  <a:pt x="5644" y="0"/>
                </a:lnTo>
                <a:lnTo>
                  <a:pt x="806" y="2015"/>
                </a:lnTo>
                <a:lnTo>
                  <a:pt x="403" y="7660"/>
                </a:lnTo>
                <a:lnTo>
                  <a:pt x="0" y="14918"/>
                </a:lnTo>
                <a:lnTo>
                  <a:pt x="4031" y="18143"/>
                </a:lnTo>
                <a:lnTo>
                  <a:pt x="10079" y="19756"/>
                </a:lnTo>
                <a:lnTo>
                  <a:pt x="14918" y="18949"/>
                </a:lnTo>
                <a:lnTo>
                  <a:pt x="18547" y="16530"/>
                </a:lnTo>
                <a:lnTo>
                  <a:pt x="19353" y="11289"/>
                </a:lnTo>
                <a:lnTo>
                  <a:pt x="20563" y="4031"/>
                </a:lnTo>
                <a:lnTo>
                  <a:pt x="16934" y="0"/>
                </a:lnTo>
                <a:close/>
              </a:path>
            </a:pathLst>
          </a:custGeom>
          <a:solidFill>
            <a:srgbClr val="000A38">
              <a:alpha val="35998"/>
            </a:srgbClr>
          </a:solidFill>
        </p:spPr>
        <p:txBody>
          <a:bodyPr wrap="square" lIns="0" tIns="0" rIns="0" bIns="0" rtlCol="0"/>
          <a:lstStyle/>
          <a:p>
            <a:endParaRPr/>
          </a:p>
        </p:txBody>
      </p:sp>
      <p:sp>
        <p:nvSpPr>
          <p:cNvPr id="1278" name="object 1278"/>
          <p:cNvSpPr/>
          <p:nvPr/>
        </p:nvSpPr>
        <p:spPr>
          <a:xfrm>
            <a:off x="16025313" y="1619294"/>
            <a:ext cx="21590" cy="20320"/>
          </a:xfrm>
          <a:custGeom>
            <a:avLst/>
            <a:gdLst/>
            <a:ahLst/>
            <a:cxnLst/>
            <a:rect l="l" t="t" r="r" b="b"/>
            <a:pathLst>
              <a:path w="21590" h="20319">
                <a:moveTo>
                  <a:pt x="5645" y="0"/>
                </a:moveTo>
                <a:lnTo>
                  <a:pt x="2015" y="3628"/>
                </a:lnTo>
                <a:lnTo>
                  <a:pt x="1209" y="8870"/>
                </a:lnTo>
                <a:lnTo>
                  <a:pt x="0" y="16127"/>
                </a:lnTo>
                <a:lnTo>
                  <a:pt x="4031" y="20159"/>
                </a:lnTo>
                <a:lnTo>
                  <a:pt x="14919" y="20159"/>
                </a:lnTo>
                <a:lnTo>
                  <a:pt x="20159" y="18143"/>
                </a:lnTo>
                <a:lnTo>
                  <a:pt x="20563" y="13708"/>
                </a:lnTo>
                <a:lnTo>
                  <a:pt x="21369" y="4838"/>
                </a:lnTo>
                <a:lnTo>
                  <a:pt x="16935" y="806"/>
                </a:lnTo>
                <a:lnTo>
                  <a:pt x="10483" y="403"/>
                </a:lnTo>
                <a:lnTo>
                  <a:pt x="5645" y="0"/>
                </a:lnTo>
                <a:close/>
              </a:path>
            </a:pathLst>
          </a:custGeom>
          <a:solidFill>
            <a:srgbClr val="000A38">
              <a:alpha val="35998"/>
            </a:srgbClr>
          </a:solidFill>
        </p:spPr>
        <p:txBody>
          <a:bodyPr wrap="square" lIns="0" tIns="0" rIns="0" bIns="0" rtlCol="0"/>
          <a:lstStyle/>
          <a:p>
            <a:endParaRPr/>
          </a:p>
        </p:txBody>
      </p:sp>
      <p:sp>
        <p:nvSpPr>
          <p:cNvPr id="1279" name="object 1279"/>
          <p:cNvSpPr/>
          <p:nvPr/>
        </p:nvSpPr>
        <p:spPr>
          <a:xfrm>
            <a:off x="12702578" y="1616874"/>
            <a:ext cx="21590" cy="20320"/>
          </a:xfrm>
          <a:custGeom>
            <a:avLst/>
            <a:gdLst/>
            <a:ahLst/>
            <a:cxnLst/>
            <a:rect l="l" t="t" r="r" b="b"/>
            <a:pathLst>
              <a:path w="21590" h="20319">
                <a:moveTo>
                  <a:pt x="14918" y="0"/>
                </a:moveTo>
                <a:lnTo>
                  <a:pt x="3629" y="0"/>
                </a:lnTo>
                <a:lnTo>
                  <a:pt x="0" y="4031"/>
                </a:lnTo>
                <a:lnTo>
                  <a:pt x="1209" y="11289"/>
                </a:lnTo>
                <a:lnTo>
                  <a:pt x="2015" y="16530"/>
                </a:lnTo>
                <a:lnTo>
                  <a:pt x="5645" y="20159"/>
                </a:lnTo>
                <a:lnTo>
                  <a:pt x="10483" y="19756"/>
                </a:lnTo>
                <a:lnTo>
                  <a:pt x="16530" y="18950"/>
                </a:lnTo>
                <a:lnTo>
                  <a:pt x="20966" y="14918"/>
                </a:lnTo>
                <a:lnTo>
                  <a:pt x="20159" y="6451"/>
                </a:lnTo>
                <a:lnTo>
                  <a:pt x="19756" y="2015"/>
                </a:lnTo>
                <a:lnTo>
                  <a:pt x="14918" y="0"/>
                </a:lnTo>
                <a:close/>
              </a:path>
            </a:pathLst>
          </a:custGeom>
          <a:solidFill>
            <a:srgbClr val="000A38">
              <a:alpha val="35998"/>
            </a:srgbClr>
          </a:solidFill>
        </p:spPr>
        <p:txBody>
          <a:bodyPr wrap="square" lIns="0" tIns="0" rIns="0" bIns="0" rtlCol="0"/>
          <a:lstStyle/>
          <a:p>
            <a:endParaRPr/>
          </a:p>
        </p:txBody>
      </p:sp>
      <p:sp>
        <p:nvSpPr>
          <p:cNvPr id="1280" name="object 1280"/>
          <p:cNvSpPr/>
          <p:nvPr/>
        </p:nvSpPr>
        <p:spPr>
          <a:xfrm>
            <a:off x="11482507" y="1618890"/>
            <a:ext cx="21590" cy="20955"/>
          </a:xfrm>
          <a:custGeom>
            <a:avLst/>
            <a:gdLst/>
            <a:ahLst/>
            <a:cxnLst/>
            <a:rect l="l" t="t" r="r" b="b"/>
            <a:pathLst>
              <a:path w="21590" h="20955">
                <a:moveTo>
                  <a:pt x="6047" y="0"/>
                </a:moveTo>
                <a:lnTo>
                  <a:pt x="2418" y="3225"/>
                </a:lnTo>
                <a:lnTo>
                  <a:pt x="1209" y="8870"/>
                </a:lnTo>
                <a:lnTo>
                  <a:pt x="0" y="16127"/>
                </a:lnTo>
                <a:lnTo>
                  <a:pt x="3629" y="20562"/>
                </a:lnTo>
                <a:lnTo>
                  <a:pt x="10483" y="20159"/>
                </a:lnTo>
                <a:lnTo>
                  <a:pt x="15321" y="20562"/>
                </a:lnTo>
                <a:lnTo>
                  <a:pt x="20562" y="18546"/>
                </a:lnTo>
                <a:lnTo>
                  <a:pt x="20965" y="12498"/>
                </a:lnTo>
                <a:lnTo>
                  <a:pt x="21369" y="5241"/>
                </a:lnTo>
                <a:lnTo>
                  <a:pt x="17337" y="1209"/>
                </a:lnTo>
                <a:lnTo>
                  <a:pt x="10885" y="403"/>
                </a:lnTo>
                <a:lnTo>
                  <a:pt x="6047" y="0"/>
                </a:lnTo>
                <a:close/>
              </a:path>
            </a:pathLst>
          </a:custGeom>
          <a:solidFill>
            <a:srgbClr val="000A38">
              <a:alpha val="35998"/>
            </a:srgbClr>
          </a:solidFill>
        </p:spPr>
        <p:txBody>
          <a:bodyPr wrap="square" lIns="0" tIns="0" rIns="0" bIns="0" rtlCol="0"/>
          <a:lstStyle/>
          <a:p>
            <a:endParaRPr/>
          </a:p>
        </p:txBody>
      </p:sp>
      <p:sp>
        <p:nvSpPr>
          <p:cNvPr id="1281" name="object 1281"/>
          <p:cNvSpPr/>
          <p:nvPr/>
        </p:nvSpPr>
        <p:spPr>
          <a:xfrm>
            <a:off x="18123947" y="1626954"/>
            <a:ext cx="21590" cy="20320"/>
          </a:xfrm>
          <a:custGeom>
            <a:avLst/>
            <a:gdLst/>
            <a:ahLst/>
            <a:cxnLst/>
            <a:rect l="l" t="t" r="r" b="b"/>
            <a:pathLst>
              <a:path w="21590" h="20319">
                <a:moveTo>
                  <a:pt x="18141" y="0"/>
                </a:moveTo>
                <a:lnTo>
                  <a:pt x="6449" y="0"/>
                </a:lnTo>
                <a:lnTo>
                  <a:pt x="2417" y="3225"/>
                </a:lnTo>
                <a:lnTo>
                  <a:pt x="1612" y="8467"/>
                </a:lnTo>
                <a:lnTo>
                  <a:pt x="0" y="16530"/>
                </a:lnTo>
                <a:lnTo>
                  <a:pt x="5240" y="19353"/>
                </a:lnTo>
                <a:lnTo>
                  <a:pt x="11692" y="19756"/>
                </a:lnTo>
                <a:lnTo>
                  <a:pt x="16529" y="19756"/>
                </a:lnTo>
                <a:lnTo>
                  <a:pt x="20561" y="17337"/>
                </a:lnTo>
                <a:lnTo>
                  <a:pt x="20964" y="12902"/>
                </a:lnTo>
                <a:lnTo>
                  <a:pt x="21368" y="4838"/>
                </a:lnTo>
                <a:lnTo>
                  <a:pt x="18141" y="0"/>
                </a:lnTo>
                <a:close/>
              </a:path>
            </a:pathLst>
          </a:custGeom>
          <a:solidFill>
            <a:srgbClr val="000A38">
              <a:alpha val="35998"/>
            </a:srgbClr>
          </a:solidFill>
        </p:spPr>
        <p:txBody>
          <a:bodyPr wrap="square" lIns="0" tIns="0" rIns="0" bIns="0" rtlCol="0"/>
          <a:lstStyle/>
          <a:p>
            <a:endParaRPr/>
          </a:p>
        </p:txBody>
      </p:sp>
      <p:sp>
        <p:nvSpPr>
          <p:cNvPr id="1282" name="object 1282"/>
          <p:cNvSpPr/>
          <p:nvPr/>
        </p:nvSpPr>
        <p:spPr>
          <a:xfrm>
            <a:off x="14806855" y="1623325"/>
            <a:ext cx="20320" cy="21590"/>
          </a:xfrm>
          <a:custGeom>
            <a:avLst/>
            <a:gdLst/>
            <a:ahLst/>
            <a:cxnLst/>
            <a:rect l="l" t="t" r="r" b="b"/>
            <a:pathLst>
              <a:path w="20319" h="21589">
                <a:moveTo>
                  <a:pt x="4031" y="0"/>
                </a:moveTo>
                <a:lnTo>
                  <a:pt x="0" y="3628"/>
                </a:lnTo>
                <a:lnTo>
                  <a:pt x="0" y="14918"/>
                </a:lnTo>
                <a:lnTo>
                  <a:pt x="2015" y="19353"/>
                </a:lnTo>
                <a:lnTo>
                  <a:pt x="5645" y="20159"/>
                </a:lnTo>
                <a:lnTo>
                  <a:pt x="14918" y="20966"/>
                </a:lnTo>
                <a:lnTo>
                  <a:pt x="18950" y="16530"/>
                </a:lnTo>
                <a:lnTo>
                  <a:pt x="19756" y="10482"/>
                </a:lnTo>
                <a:lnTo>
                  <a:pt x="20160" y="5644"/>
                </a:lnTo>
                <a:lnTo>
                  <a:pt x="16934" y="2015"/>
                </a:lnTo>
                <a:lnTo>
                  <a:pt x="11289" y="1209"/>
                </a:lnTo>
                <a:lnTo>
                  <a:pt x="4031" y="0"/>
                </a:lnTo>
                <a:close/>
              </a:path>
            </a:pathLst>
          </a:custGeom>
          <a:solidFill>
            <a:srgbClr val="000A38">
              <a:alpha val="35998"/>
            </a:srgbClr>
          </a:solidFill>
        </p:spPr>
        <p:txBody>
          <a:bodyPr wrap="square" lIns="0" tIns="0" rIns="0" bIns="0" rtlCol="0"/>
          <a:lstStyle/>
          <a:p>
            <a:endParaRPr/>
          </a:p>
        </p:txBody>
      </p:sp>
      <p:sp>
        <p:nvSpPr>
          <p:cNvPr id="1283" name="object 1283"/>
          <p:cNvSpPr/>
          <p:nvPr/>
        </p:nvSpPr>
        <p:spPr>
          <a:xfrm>
            <a:off x="10264454" y="1626551"/>
            <a:ext cx="20320" cy="20955"/>
          </a:xfrm>
          <a:custGeom>
            <a:avLst/>
            <a:gdLst/>
            <a:ahLst/>
            <a:cxnLst/>
            <a:rect l="l" t="t" r="r" b="b"/>
            <a:pathLst>
              <a:path w="20320" h="20955">
                <a:moveTo>
                  <a:pt x="14917" y="0"/>
                </a:moveTo>
                <a:lnTo>
                  <a:pt x="7660" y="403"/>
                </a:lnTo>
                <a:lnTo>
                  <a:pt x="1612" y="806"/>
                </a:lnTo>
                <a:lnTo>
                  <a:pt x="0" y="6047"/>
                </a:lnTo>
                <a:lnTo>
                  <a:pt x="0" y="16934"/>
                </a:lnTo>
                <a:lnTo>
                  <a:pt x="4031" y="20562"/>
                </a:lnTo>
                <a:lnTo>
                  <a:pt x="11289" y="19353"/>
                </a:lnTo>
                <a:lnTo>
                  <a:pt x="16933" y="18546"/>
                </a:lnTo>
                <a:lnTo>
                  <a:pt x="19352" y="15321"/>
                </a:lnTo>
                <a:lnTo>
                  <a:pt x="19756" y="10079"/>
                </a:lnTo>
                <a:lnTo>
                  <a:pt x="18143" y="4435"/>
                </a:lnTo>
                <a:lnTo>
                  <a:pt x="14917" y="0"/>
                </a:lnTo>
                <a:close/>
              </a:path>
            </a:pathLst>
          </a:custGeom>
          <a:solidFill>
            <a:srgbClr val="000A38">
              <a:alpha val="35998"/>
            </a:srgbClr>
          </a:solidFill>
        </p:spPr>
        <p:txBody>
          <a:bodyPr wrap="square" lIns="0" tIns="0" rIns="0" bIns="0" rtlCol="0"/>
          <a:lstStyle/>
          <a:p>
            <a:endParaRPr/>
          </a:p>
        </p:txBody>
      </p:sp>
      <p:sp>
        <p:nvSpPr>
          <p:cNvPr id="1284" name="object 1284"/>
          <p:cNvSpPr/>
          <p:nvPr/>
        </p:nvSpPr>
        <p:spPr>
          <a:xfrm>
            <a:off x="16904684" y="1633808"/>
            <a:ext cx="21590" cy="20320"/>
          </a:xfrm>
          <a:custGeom>
            <a:avLst/>
            <a:gdLst/>
            <a:ahLst/>
            <a:cxnLst/>
            <a:rect l="l" t="t" r="r" b="b"/>
            <a:pathLst>
              <a:path w="21590" h="20319">
                <a:moveTo>
                  <a:pt x="18141" y="0"/>
                </a:moveTo>
                <a:lnTo>
                  <a:pt x="6449" y="0"/>
                </a:lnTo>
                <a:lnTo>
                  <a:pt x="2417" y="3225"/>
                </a:lnTo>
                <a:lnTo>
                  <a:pt x="1612" y="8467"/>
                </a:lnTo>
                <a:lnTo>
                  <a:pt x="0" y="16127"/>
                </a:lnTo>
                <a:lnTo>
                  <a:pt x="5240" y="19353"/>
                </a:lnTo>
                <a:lnTo>
                  <a:pt x="11692" y="19756"/>
                </a:lnTo>
                <a:lnTo>
                  <a:pt x="16125" y="20160"/>
                </a:lnTo>
                <a:lnTo>
                  <a:pt x="20561" y="17740"/>
                </a:lnTo>
                <a:lnTo>
                  <a:pt x="20964" y="11692"/>
                </a:lnTo>
                <a:lnTo>
                  <a:pt x="21368" y="4838"/>
                </a:lnTo>
                <a:lnTo>
                  <a:pt x="18141" y="0"/>
                </a:lnTo>
                <a:close/>
              </a:path>
            </a:pathLst>
          </a:custGeom>
          <a:solidFill>
            <a:srgbClr val="000A38">
              <a:alpha val="35998"/>
            </a:srgbClr>
          </a:solidFill>
        </p:spPr>
        <p:txBody>
          <a:bodyPr wrap="square" lIns="0" tIns="0" rIns="0" bIns="0" rtlCol="0"/>
          <a:lstStyle/>
          <a:p>
            <a:endParaRPr/>
          </a:p>
        </p:txBody>
      </p:sp>
      <p:sp>
        <p:nvSpPr>
          <p:cNvPr id="1285" name="object 1285"/>
          <p:cNvSpPr/>
          <p:nvPr/>
        </p:nvSpPr>
        <p:spPr>
          <a:xfrm>
            <a:off x="13587189" y="1630180"/>
            <a:ext cx="20955" cy="21590"/>
          </a:xfrm>
          <a:custGeom>
            <a:avLst/>
            <a:gdLst/>
            <a:ahLst/>
            <a:cxnLst/>
            <a:rect l="l" t="t" r="r" b="b"/>
            <a:pathLst>
              <a:path w="20955" h="21589">
                <a:moveTo>
                  <a:pt x="4434" y="0"/>
                </a:moveTo>
                <a:lnTo>
                  <a:pt x="0" y="3628"/>
                </a:lnTo>
                <a:lnTo>
                  <a:pt x="402" y="10482"/>
                </a:lnTo>
                <a:lnTo>
                  <a:pt x="402" y="14918"/>
                </a:lnTo>
                <a:lnTo>
                  <a:pt x="2418" y="20159"/>
                </a:lnTo>
                <a:lnTo>
                  <a:pt x="8466" y="20562"/>
                </a:lnTo>
                <a:lnTo>
                  <a:pt x="15320" y="20965"/>
                </a:lnTo>
                <a:lnTo>
                  <a:pt x="18546" y="16934"/>
                </a:lnTo>
                <a:lnTo>
                  <a:pt x="20562" y="10482"/>
                </a:lnTo>
                <a:lnTo>
                  <a:pt x="19756" y="5241"/>
                </a:lnTo>
                <a:lnTo>
                  <a:pt x="17336" y="2015"/>
                </a:lnTo>
                <a:lnTo>
                  <a:pt x="11692" y="1209"/>
                </a:lnTo>
                <a:lnTo>
                  <a:pt x="4434" y="0"/>
                </a:lnTo>
                <a:close/>
              </a:path>
            </a:pathLst>
          </a:custGeom>
          <a:solidFill>
            <a:srgbClr val="000A38">
              <a:alpha val="35998"/>
            </a:srgbClr>
          </a:solidFill>
        </p:spPr>
        <p:txBody>
          <a:bodyPr wrap="square" lIns="0" tIns="0" rIns="0" bIns="0" rtlCol="0"/>
          <a:lstStyle/>
          <a:p>
            <a:endParaRPr/>
          </a:p>
        </p:txBody>
      </p:sp>
      <p:sp>
        <p:nvSpPr>
          <p:cNvPr id="1286" name="object 1286"/>
          <p:cNvSpPr/>
          <p:nvPr/>
        </p:nvSpPr>
        <p:spPr>
          <a:xfrm>
            <a:off x="12367118" y="1633405"/>
            <a:ext cx="21590" cy="20320"/>
          </a:xfrm>
          <a:custGeom>
            <a:avLst/>
            <a:gdLst/>
            <a:ahLst/>
            <a:cxnLst/>
            <a:rect l="l" t="t" r="r" b="b"/>
            <a:pathLst>
              <a:path w="21590" h="20319">
                <a:moveTo>
                  <a:pt x="5645" y="0"/>
                </a:moveTo>
                <a:lnTo>
                  <a:pt x="2015" y="3628"/>
                </a:lnTo>
                <a:lnTo>
                  <a:pt x="1209" y="8870"/>
                </a:lnTo>
                <a:lnTo>
                  <a:pt x="0" y="16127"/>
                </a:lnTo>
                <a:lnTo>
                  <a:pt x="4031" y="20159"/>
                </a:lnTo>
                <a:lnTo>
                  <a:pt x="15321" y="20159"/>
                </a:lnTo>
                <a:lnTo>
                  <a:pt x="20160" y="18143"/>
                </a:lnTo>
                <a:lnTo>
                  <a:pt x="20563" y="13708"/>
                </a:lnTo>
                <a:lnTo>
                  <a:pt x="21369" y="4838"/>
                </a:lnTo>
                <a:lnTo>
                  <a:pt x="16934" y="806"/>
                </a:lnTo>
                <a:lnTo>
                  <a:pt x="10483" y="403"/>
                </a:lnTo>
                <a:lnTo>
                  <a:pt x="5645" y="0"/>
                </a:lnTo>
                <a:close/>
              </a:path>
            </a:pathLst>
          </a:custGeom>
          <a:solidFill>
            <a:srgbClr val="000A38">
              <a:alpha val="35998"/>
            </a:srgbClr>
          </a:solidFill>
        </p:spPr>
        <p:txBody>
          <a:bodyPr wrap="square" lIns="0" tIns="0" rIns="0" bIns="0" rtlCol="0"/>
          <a:lstStyle/>
          <a:p>
            <a:endParaRPr/>
          </a:p>
        </p:txBody>
      </p:sp>
      <p:sp>
        <p:nvSpPr>
          <p:cNvPr id="1287" name="object 1287"/>
          <p:cNvSpPr/>
          <p:nvPr/>
        </p:nvSpPr>
        <p:spPr>
          <a:xfrm>
            <a:off x="15686628" y="1637840"/>
            <a:ext cx="20955" cy="20955"/>
          </a:xfrm>
          <a:custGeom>
            <a:avLst/>
            <a:gdLst/>
            <a:ahLst/>
            <a:cxnLst/>
            <a:rect l="l" t="t" r="r" b="b"/>
            <a:pathLst>
              <a:path w="20955" h="20955">
                <a:moveTo>
                  <a:pt x="10483" y="0"/>
                </a:moveTo>
                <a:lnTo>
                  <a:pt x="6047" y="1612"/>
                </a:lnTo>
                <a:lnTo>
                  <a:pt x="807" y="2015"/>
                </a:lnTo>
                <a:lnTo>
                  <a:pt x="403" y="8467"/>
                </a:lnTo>
                <a:lnTo>
                  <a:pt x="0" y="15724"/>
                </a:lnTo>
                <a:lnTo>
                  <a:pt x="4031" y="20159"/>
                </a:lnTo>
                <a:lnTo>
                  <a:pt x="10483" y="20159"/>
                </a:lnTo>
                <a:lnTo>
                  <a:pt x="17337" y="20562"/>
                </a:lnTo>
                <a:lnTo>
                  <a:pt x="20563" y="15321"/>
                </a:lnTo>
                <a:lnTo>
                  <a:pt x="20159" y="8467"/>
                </a:lnTo>
                <a:lnTo>
                  <a:pt x="19353" y="2419"/>
                </a:lnTo>
                <a:lnTo>
                  <a:pt x="10483" y="0"/>
                </a:lnTo>
                <a:close/>
              </a:path>
            </a:pathLst>
          </a:custGeom>
          <a:solidFill>
            <a:srgbClr val="000A38">
              <a:alpha val="35998"/>
            </a:srgbClr>
          </a:solidFill>
        </p:spPr>
        <p:txBody>
          <a:bodyPr wrap="square" lIns="0" tIns="0" rIns="0" bIns="0" rtlCol="0"/>
          <a:lstStyle/>
          <a:p>
            <a:endParaRPr/>
          </a:p>
        </p:txBody>
      </p:sp>
      <p:sp>
        <p:nvSpPr>
          <p:cNvPr id="1288" name="object 1288"/>
          <p:cNvSpPr/>
          <p:nvPr/>
        </p:nvSpPr>
        <p:spPr>
          <a:xfrm>
            <a:off x="11149065" y="1641872"/>
            <a:ext cx="19685" cy="19050"/>
          </a:xfrm>
          <a:custGeom>
            <a:avLst/>
            <a:gdLst/>
            <a:ahLst/>
            <a:cxnLst/>
            <a:rect l="l" t="t" r="r" b="b"/>
            <a:pathLst>
              <a:path w="19684" h="19050">
                <a:moveTo>
                  <a:pt x="14919" y="0"/>
                </a:moveTo>
                <a:lnTo>
                  <a:pt x="2823" y="0"/>
                </a:lnTo>
                <a:lnTo>
                  <a:pt x="403" y="4838"/>
                </a:lnTo>
                <a:lnTo>
                  <a:pt x="403" y="9676"/>
                </a:lnTo>
                <a:lnTo>
                  <a:pt x="0" y="14515"/>
                </a:lnTo>
                <a:lnTo>
                  <a:pt x="2822" y="18144"/>
                </a:lnTo>
                <a:lnTo>
                  <a:pt x="8467" y="18547"/>
                </a:lnTo>
                <a:lnTo>
                  <a:pt x="18143" y="16934"/>
                </a:lnTo>
                <a:lnTo>
                  <a:pt x="18547" y="10886"/>
                </a:lnTo>
                <a:lnTo>
                  <a:pt x="19353" y="4031"/>
                </a:lnTo>
                <a:lnTo>
                  <a:pt x="14919" y="0"/>
                </a:lnTo>
                <a:close/>
              </a:path>
            </a:pathLst>
          </a:custGeom>
          <a:solidFill>
            <a:srgbClr val="000A38">
              <a:alpha val="35998"/>
            </a:srgbClr>
          </a:solidFill>
        </p:spPr>
        <p:txBody>
          <a:bodyPr wrap="square" lIns="0" tIns="0" rIns="0" bIns="0" rtlCol="0"/>
          <a:lstStyle/>
          <a:p>
            <a:endParaRPr/>
          </a:p>
        </p:txBody>
      </p:sp>
      <p:sp>
        <p:nvSpPr>
          <p:cNvPr id="1289" name="object 1289"/>
          <p:cNvSpPr/>
          <p:nvPr/>
        </p:nvSpPr>
        <p:spPr>
          <a:xfrm>
            <a:off x="17790101" y="1646711"/>
            <a:ext cx="20955" cy="21590"/>
          </a:xfrm>
          <a:custGeom>
            <a:avLst/>
            <a:gdLst/>
            <a:ahLst/>
            <a:cxnLst/>
            <a:rect l="l" t="t" r="r" b="b"/>
            <a:pathLst>
              <a:path w="20955" h="21589">
                <a:moveTo>
                  <a:pt x="16531" y="0"/>
                </a:moveTo>
                <a:lnTo>
                  <a:pt x="8871" y="1612"/>
                </a:lnTo>
                <a:lnTo>
                  <a:pt x="3630" y="2822"/>
                </a:lnTo>
                <a:lnTo>
                  <a:pt x="403" y="6854"/>
                </a:lnTo>
                <a:lnTo>
                  <a:pt x="403" y="11289"/>
                </a:lnTo>
                <a:lnTo>
                  <a:pt x="0" y="18547"/>
                </a:lnTo>
                <a:lnTo>
                  <a:pt x="5240" y="21369"/>
                </a:lnTo>
                <a:lnTo>
                  <a:pt x="12095" y="20966"/>
                </a:lnTo>
                <a:lnTo>
                  <a:pt x="18143" y="20563"/>
                </a:lnTo>
                <a:lnTo>
                  <a:pt x="20563" y="16127"/>
                </a:lnTo>
                <a:lnTo>
                  <a:pt x="20159" y="11289"/>
                </a:lnTo>
                <a:lnTo>
                  <a:pt x="19756" y="5241"/>
                </a:lnTo>
                <a:lnTo>
                  <a:pt x="16531" y="0"/>
                </a:lnTo>
                <a:close/>
              </a:path>
            </a:pathLst>
          </a:custGeom>
          <a:solidFill>
            <a:srgbClr val="000A38">
              <a:alpha val="35998"/>
            </a:srgbClr>
          </a:solidFill>
        </p:spPr>
        <p:txBody>
          <a:bodyPr wrap="square" lIns="0" tIns="0" rIns="0" bIns="0" rtlCol="0"/>
          <a:lstStyle/>
          <a:p>
            <a:endParaRPr/>
          </a:p>
        </p:txBody>
      </p:sp>
      <p:sp>
        <p:nvSpPr>
          <p:cNvPr id="1290" name="object 1290"/>
          <p:cNvSpPr/>
          <p:nvPr/>
        </p:nvSpPr>
        <p:spPr>
          <a:xfrm>
            <a:off x="14467364" y="1645098"/>
            <a:ext cx="20320" cy="21590"/>
          </a:xfrm>
          <a:custGeom>
            <a:avLst/>
            <a:gdLst/>
            <a:ahLst/>
            <a:cxnLst/>
            <a:rect l="l" t="t" r="r" b="b"/>
            <a:pathLst>
              <a:path w="20319" h="21589">
                <a:moveTo>
                  <a:pt x="4838" y="0"/>
                </a:moveTo>
                <a:lnTo>
                  <a:pt x="0" y="2822"/>
                </a:lnTo>
                <a:lnTo>
                  <a:pt x="0" y="14918"/>
                </a:lnTo>
                <a:lnTo>
                  <a:pt x="3225" y="18950"/>
                </a:lnTo>
                <a:lnTo>
                  <a:pt x="8467" y="19756"/>
                </a:lnTo>
                <a:lnTo>
                  <a:pt x="16127" y="21369"/>
                </a:lnTo>
                <a:lnTo>
                  <a:pt x="19353" y="16127"/>
                </a:lnTo>
                <a:lnTo>
                  <a:pt x="19756" y="9676"/>
                </a:lnTo>
                <a:lnTo>
                  <a:pt x="20159" y="5241"/>
                </a:lnTo>
                <a:lnTo>
                  <a:pt x="17740" y="806"/>
                </a:lnTo>
                <a:lnTo>
                  <a:pt x="13305" y="403"/>
                </a:lnTo>
                <a:lnTo>
                  <a:pt x="4838" y="0"/>
                </a:lnTo>
                <a:close/>
              </a:path>
            </a:pathLst>
          </a:custGeom>
          <a:solidFill>
            <a:srgbClr val="000A38">
              <a:alpha val="35998"/>
            </a:srgbClr>
          </a:solidFill>
        </p:spPr>
        <p:txBody>
          <a:bodyPr wrap="square" lIns="0" tIns="0" rIns="0" bIns="0" rtlCol="0"/>
          <a:lstStyle/>
          <a:p>
            <a:endParaRPr/>
          </a:p>
        </p:txBody>
      </p:sp>
      <p:sp>
        <p:nvSpPr>
          <p:cNvPr id="1291" name="object 1291"/>
          <p:cNvSpPr/>
          <p:nvPr/>
        </p:nvSpPr>
        <p:spPr>
          <a:xfrm>
            <a:off x="13247295" y="1647517"/>
            <a:ext cx="20955" cy="20955"/>
          </a:xfrm>
          <a:custGeom>
            <a:avLst/>
            <a:gdLst/>
            <a:ahLst/>
            <a:cxnLst/>
            <a:rect l="l" t="t" r="r" b="b"/>
            <a:pathLst>
              <a:path w="20955" h="20955">
                <a:moveTo>
                  <a:pt x="17740" y="0"/>
                </a:moveTo>
                <a:lnTo>
                  <a:pt x="10483" y="403"/>
                </a:lnTo>
                <a:lnTo>
                  <a:pt x="4031" y="806"/>
                </a:lnTo>
                <a:lnTo>
                  <a:pt x="0" y="5241"/>
                </a:lnTo>
                <a:lnTo>
                  <a:pt x="403" y="12095"/>
                </a:lnTo>
                <a:lnTo>
                  <a:pt x="1209" y="18546"/>
                </a:lnTo>
                <a:lnTo>
                  <a:pt x="6855" y="18949"/>
                </a:lnTo>
                <a:lnTo>
                  <a:pt x="10079" y="20562"/>
                </a:lnTo>
                <a:lnTo>
                  <a:pt x="15321" y="19756"/>
                </a:lnTo>
                <a:lnTo>
                  <a:pt x="19756" y="18143"/>
                </a:lnTo>
                <a:lnTo>
                  <a:pt x="20159" y="12095"/>
                </a:lnTo>
                <a:lnTo>
                  <a:pt x="20563" y="5241"/>
                </a:lnTo>
                <a:lnTo>
                  <a:pt x="17740" y="0"/>
                </a:lnTo>
                <a:close/>
              </a:path>
            </a:pathLst>
          </a:custGeom>
          <a:solidFill>
            <a:srgbClr val="000A38">
              <a:alpha val="35998"/>
            </a:srgbClr>
          </a:solidFill>
        </p:spPr>
        <p:txBody>
          <a:bodyPr wrap="square" lIns="0" tIns="0" rIns="0" bIns="0" rtlCol="0"/>
          <a:lstStyle/>
          <a:p>
            <a:endParaRPr/>
          </a:p>
        </p:txBody>
      </p:sp>
      <p:sp>
        <p:nvSpPr>
          <p:cNvPr id="1292" name="object 1292"/>
          <p:cNvSpPr/>
          <p:nvPr/>
        </p:nvSpPr>
        <p:spPr>
          <a:xfrm>
            <a:off x="16570835" y="1651952"/>
            <a:ext cx="20955" cy="20955"/>
          </a:xfrm>
          <a:custGeom>
            <a:avLst/>
            <a:gdLst/>
            <a:ahLst/>
            <a:cxnLst/>
            <a:rect l="l" t="t" r="r" b="b"/>
            <a:pathLst>
              <a:path w="20955" h="20955">
                <a:moveTo>
                  <a:pt x="10483" y="0"/>
                </a:moveTo>
                <a:lnTo>
                  <a:pt x="6047" y="1612"/>
                </a:lnTo>
                <a:lnTo>
                  <a:pt x="807" y="2015"/>
                </a:lnTo>
                <a:lnTo>
                  <a:pt x="403" y="8467"/>
                </a:lnTo>
                <a:lnTo>
                  <a:pt x="0" y="15724"/>
                </a:lnTo>
                <a:lnTo>
                  <a:pt x="4031" y="20159"/>
                </a:lnTo>
                <a:lnTo>
                  <a:pt x="10483" y="20159"/>
                </a:lnTo>
                <a:lnTo>
                  <a:pt x="17338" y="20562"/>
                </a:lnTo>
                <a:lnTo>
                  <a:pt x="20563" y="15321"/>
                </a:lnTo>
                <a:lnTo>
                  <a:pt x="20159" y="8467"/>
                </a:lnTo>
                <a:lnTo>
                  <a:pt x="19354" y="2419"/>
                </a:lnTo>
                <a:lnTo>
                  <a:pt x="10483" y="0"/>
                </a:lnTo>
                <a:close/>
              </a:path>
            </a:pathLst>
          </a:custGeom>
          <a:solidFill>
            <a:srgbClr val="000A38">
              <a:alpha val="35998"/>
            </a:srgbClr>
          </a:solidFill>
        </p:spPr>
        <p:txBody>
          <a:bodyPr wrap="square" lIns="0" tIns="0" rIns="0" bIns="0" rtlCol="0"/>
          <a:lstStyle/>
          <a:p>
            <a:endParaRPr/>
          </a:p>
        </p:txBody>
      </p:sp>
      <p:sp>
        <p:nvSpPr>
          <p:cNvPr id="1293" name="object 1293"/>
          <p:cNvSpPr/>
          <p:nvPr/>
        </p:nvSpPr>
        <p:spPr>
          <a:xfrm>
            <a:off x="12028434" y="1655581"/>
            <a:ext cx="20320" cy="19050"/>
          </a:xfrm>
          <a:custGeom>
            <a:avLst/>
            <a:gdLst/>
            <a:ahLst/>
            <a:cxnLst/>
            <a:rect l="l" t="t" r="r" b="b"/>
            <a:pathLst>
              <a:path w="20320" h="19050">
                <a:moveTo>
                  <a:pt x="16127" y="0"/>
                </a:moveTo>
                <a:lnTo>
                  <a:pt x="10885" y="403"/>
                </a:lnTo>
                <a:lnTo>
                  <a:pt x="4837" y="806"/>
                </a:lnTo>
                <a:lnTo>
                  <a:pt x="0" y="4838"/>
                </a:lnTo>
                <a:lnTo>
                  <a:pt x="1612" y="12095"/>
                </a:lnTo>
                <a:lnTo>
                  <a:pt x="2821" y="17740"/>
                </a:lnTo>
                <a:lnTo>
                  <a:pt x="7256" y="18950"/>
                </a:lnTo>
                <a:lnTo>
                  <a:pt x="12095" y="18950"/>
                </a:lnTo>
                <a:lnTo>
                  <a:pt x="17740" y="18546"/>
                </a:lnTo>
                <a:lnTo>
                  <a:pt x="18949" y="14111"/>
                </a:lnTo>
                <a:lnTo>
                  <a:pt x="19756" y="9273"/>
                </a:lnTo>
                <a:lnTo>
                  <a:pt x="18949" y="4435"/>
                </a:lnTo>
                <a:lnTo>
                  <a:pt x="16127" y="0"/>
                </a:lnTo>
                <a:close/>
              </a:path>
            </a:pathLst>
          </a:custGeom>
          <a:solidFill>
            <a:srgbClr val="000A38">
              <a:alpha val="35998"/>
            </a:srgbClr>
          </a:solidFill>
        </p:spPr>
        <p:txBody>
          <a:bodyPr wrap="square" lIns="0" tIns="0" rIns="0" bIns="0" rtlCol="0"/>
          <a:lstStyle/>
          <a:p>
            <a:endParaRPr/>
          </a:p>
        </p:txBody>
      </p:sp>
      <p:sp>
        <p:nvSpPr>
          <p:cNvPr id="1294" name="object 1294"/>
          <p:cNvSpPr/>
          <p:nvPr/>
        </p:nvSpPr>
        <p:spPr>
          <a:xfrm>
            <a:off x="15347943" y="1659210"/>
            <a:ext cx="21590" cy="20320"/>
          </a:xfrm>
          <a:custGeom>
            <a:avLst/>
            <a:gdLst/>
            <a:ahLst/>
            <a:cxnLst/>
            <a:rect l="l" t="t" r="r" b="b"/>
            <a:pathLst>
              <a:path w="21590" h="20319">
                <a:moveTo>
                  <a:pt x="10483" y="0"/>
                </a:moveTo>
                <a:lnTo>
                  <a:pt x="3629" y="0"/>
                </a:lnTo>
                <a:lnTo>
                  <a:pt x="0" y="4031"/>
                </a:lnTo>
                <a:lnTo>
                  <a:pt x="1209" y="11289"/>
                </a:lnTo>
                <a:lnTo>
                  <a:pt x="2015" y="16530"/>
                </a:lnTo>
                <a:lnTo>
                  <a:pt x="5645" y="20159"/>
                </a:lnTo>
                <a:lnTo>
                  <a:pt x="10483" y="19756"/>
                </a:lnTo>
                <a:lnTo>
                  <a:pt x="16935" y="19353"/>
                </a:lnTo>
                <a:lnTo>
                  <a:pt x="21369" y="15724"/>
                </a:lnTo>
                <a:lnTo>
                  <a:pt x="20563" y="8063"/>
                </a:lnTo>
                <a:lnTo>
                  <a:pt x="20159" y="2015"/>
                </a:lnTo>
                <a:lnTo>
                  <a:pt x="14919" y="403"/>
                </a:lnTo>
                <a:lnTo>
                  <a:pt x="10483" y="0"/>
                </a:lnTo>
                <a:close/>
              </a:path>
            </a:pathLst>
          </a:custGeom>
          <a:solidFill>
            <a:srgbClr val="000A38">
              <a:alpha val="35998"/>
            </a:srgbClr>
          </a:solidFill>
        </p:spPr>
        <p:txBody>
          <a:bodyPr wrap="square" lIns="0" tIns="0" rIns="0" bIns="0" rtlCol="0"/>
          <a:lstStyle/>
          <a:p>
            <a:endParaRPr/>
          </a:p>
        </p:txBody>
      </p:sp>
      <p:sp>
        <p:nvSpPr>
          <p:cNvPr id="1295" name="object 1295"/>
          <p:cNvSpPr/>
          <p:nvPr/>
        </p:nvSpPr>
        <p:spPr>
          <a:xfrm>
            <a:off x="17451820" y="1668080"/>
            <a:ext cx="20320" cy="21590"/>
          </a:xfrm>
          <a:custGeom>
            <a:avLst/>
            <a:gdLst/>
            <a:ahLst/>
            <a:cxnLst/>
            <a:rect l="l" t="t" r="r" b="b"/>
            <a:pathLst>
              <a:path w="20319" h="21589">
                <a:moveTo>
                  <a:pt x="3626" y="0"/>
                </a:moveTo>
                <a:lnTo>
                  <a:pt x="803" y="5644"/>
                </a:lnTo>
                <a:lnTo>
                  <a:pt x="401" y="11692"/>
                </a:lnTo>
                <a:lnTo>
                  <a:pt x="0" y="16531"/>
                </a:lnTo>
                <a:lnTo>
                  <a:pt x="2821" y="20563"/>
                </a:lnTo>
                <a:lnTo>
                  <a:pt x="8465" y="20966"/>
                </a:lnTo>
                <a:lnTo>
                  <a:pt x="15320" y="21369"/>
                </a:lnTo>
                <a:lnTo>
                  <a:pt x="20157" y="18144"/>
                </a:lnTo>
                <a:lnTo>
                  <a:pt x="20157" y="6451"/>
                </a:lnTo>
                <a:lnTo>
                  <a:pt x="16933" y="2419"/>
                </a:lnTo>
                <a:lnTo>
                  <a:pt x="11690" y="1612"/>
                </a:lnTo>
                <a:lnTo>
                  <a:pt x="3626" y="0"/>
                </a:lnTo>
                <a:close/>
              </a:path>
            </a:pathLst>
          </a:custGeom>
          <a:solidFill>
            <a:srgbClr val="000A38">
              <a:alpha val="35998"/>
            </a:srgbClr>
          </a:solidFill>
        </p:spPr>
        <p:txBody>
          <a:bodyPr wrap="square" lIns="0" tIns="0" rIns="0" bIns="0" rtlCol="0"/>
          <a:lstStyle/>
          <a:p>
            <a:endParaRPr/>
          </a:p>
        </p:txBody>
      </p:sp>
      <p:sp>
        <p:nvSpPr>
          <p:cNvPr id="1296" name="object 1296"/>
          <p:cNvSpPr/>
          <p:nvPr/>
        </p:nvSpPr>
        <p:spPr>
          <a:xfrm>
            <a:off x="14128680" y="1666467"/>
            <a:ext cx="21590" cy="20320"/>
          </a:xfrm>
          <a:custGeom>
            <a:avLst/>
            <a:gdLst/>
            <a:ahLst/>
            <a:cxnLst/>
            <a:rect l="l" t="t" r="r" b="b"/>
            <a:pathLst>
              <a:path w="21590" h="20319">
                <a:moveTo>
                  <a:pt x="14919" y="0"/>
                </a:moveTo>
                <a:lnTo>
                  <a:pt x="3629" y="0"/>
                </a:lnTo>
                <a:lnTo>
                  <a:pt x="0" y="4031"/>
                </a:lnTo>
                <a:lnTo>
                  <a:pt x="807" y="11289"/>
                </a:lnTo>
                <a:lnTo>
                  <a:pt x="1613" y="16530"/>
                </a:lnTo>
                <a:lnTo>
                  <a:pt x="5242" y="20159"/>
                </a:lnTo>
                <a:lnTo>
                  <a:pt x="10080" y="19756"/>
                </a:lnTo>
                <a:lnTo>
                  <a:pt x="16531" y="19353"/>
                </a:lnTo>
                <a:lnTo>
                  <a:pt x="20966" y="15321"/>
                </a:lnTo>
                <a:lnTo>
                  <a:pt x="20563" y="8063"/>
                </a:lnTo>
                <a:lnTo>
                  <a:pt x="20159" y="2015"/>
                </a:lnTo>
                <a:lnTo>
                  <a:pt x="14919" y="0"/>
                </a:lnTo>
                <a:close/>
              </a:path>
            </a:pathLst>
          </a:custGeom>
          <a:solidFill>
            <a:srgbClr val="000A38">
              <a:alpha val="35998"/>
            </a:srgbClr>
          </a:solidFill>
        </p:spPr>
        <p:txBody>
          <a:bodyPr wrap="square" lIns="0" tIns="0" rIns="0" bIns="0" rtlCol="0"/>
          <a:lstStyle/>
          <a:p>
            <a:endParaRPr/>
          </a:p>
        </p:txBody>
      </p:sp>
      <p:sp>
        <p:nvSpPr>
          <p:cNvPr id="1297" name="object 1297"/>
          <p:cNvSpPr/>
          <p:nvPr/>
        </p:nvSpPr>
        <p:spPr>
          <a:xfrm>
            <a:off x="16232957" y="1672515"/>
            <a:ext cx="20955" cy="21590"/>
          </a:xfrm>
          <a:custGeom>
            <a:avLst/>
            <a:gdLst/>
            <a:ahLst/>
            <a:cxnLst/>
            <a:rect l="l" t="t" r="r" b="b"/>
            <a:pathLst>
              <a:path w="20955" h="21589">
                <a:moveTo>
                  <a:pt x="4435" y="0"/>
                </a:moveTo>
                <a:lnTo>
                  <a:pt x="0" y="3628"/>
                </a:lnTo>
                <a:lnTo>
                  <a:pt x="403" y="10482"/>
                </a:lnTo>
                <a:lnTo>
                  <a:pt x="0" y="15321"/>
                </a:lnTo>
                <a:lnTo>
                  <a:pt x="2015" y="20159"/>
                </a:lnTo>
                <a:lnTo>
                  <a:pt x="8063" y="20966"/>
                </a:lnTo>
                <a:lnTo>
                  <a:pt x="15320" y="21369"/>
                </a:lnTo>
                <a:lnTo>
                  <a:pt x="19352" y="17337"/>
                </a:lnTo>
                <a:lnTo>
                  <a:pt x="20159" y="10886"/>
                </a:lnTo>
                <a:lnTo>
                  <a:pt x="20563" y="6047"/>
                </a:lnTo>
                <a:lnTo>
                  <a:pt x="17336" y="2419"/>
                </a:lnTo>
                <a:lnTo>
                  <a:pt x="11692" y="1209"/>
                </a:lnTo>
                <a:lnTo>
                  <a:pt x="4435" y="0"/>
                </a:lnTo>
                <a:close/>
              </a:path>
            </a:pathLst>
          </a:custGeom>
          <a:solidFill>
            <a:srgbClr val="000A38">
              <a:alpha val="35998"/>
            </a:srgbClr>
          </a:solidFill>
        </p:spPr>
        <p:txBody>
          <a:bodyPr wrap="square" lIns="0" tIns="0" rIns="0" bIns="0" rtlCol="0"/>
          <a:lstStyle/>
          <a:p>
            <a:endParaRPr/>
          </a:p>
        </p:txBody>
      </p:sp>
      <p:sp>
        <p:nvSpPr>
          <p:cNvPr id="1298" name="object 1298"/>
          <p:cNvSpPr/>
          <p:nvPr/>
        </p:nvSpPr>
        <p:spPr>
          <a:xfrm>
            <a:off x="15012888" y="1680982"/>
            <a:ext cx="21590" cy="20320"/>
          </a:xfrm>
          <a:custGeom>
            <a:avLst/>
            <a:gdLst/>
            <a:ahLst/>
            <a:cxnLst/>
            <a:rect l="l" t="t" r="r" b="b"/>
            <a:pathLst>
              <a:path w="21590" h="20319">
                <a:moveTo>
                  <a:pt x="10483" y="0"/>
                </a:moveTo>
                <a:lnTo>
                  <a:pt x="3629" y="0"/>
                </a:lnTo>
                <a:lnTo>
                  <a:pt x="0" y="4031"/>
                </a:lnTo>
                <a:lnTo>
                  <a:pt x="1209" y="11289"/>
                </a:lnTo>
                <a:lnTo>
                  <a:pt x="2015" y="16530"/>
                </a:lnTo>
                <a:lnTo>
                  <a:pt x="5645" y="20159"/>
                </a:lnTo>
                <a:lnTo>
                  <a:pt x="10483" y="19756"/>
                </a:lnTo>
                <a:lnTo>
                  <a:pt x="16531" y="18950"/>
                </a:lnTo>
                <a:lnTo>
                  <a:pt x="20966" y="15321"/>
                </a:lnTo>
                <a:lnTo>
                  <a:pt x="20563" y="8063"/>
                </a:lnTo>
                <a:lnTo>
                  <a:pt x="20159" y="2015"/>
                </a:lnTo>
                <a:lnTo>
                  <a:pt x="14919" y="403"/>
                </a:lnTo>
                <a:lnTo>
                  <a:pt x="10483" y="0"/>
                </a:lnTo>
                <a:close/>
              </a:path>
            </a:pathLst>
          </a:custGeom>
          <a:solidFill>
            <a:srgbClr val="000A38">
              <a:alpha val="35998"/>
            </a:srgbClr>
          </a:solidFill>
        </p:spPr>
        <p:txBody>
          <a:bodyPr wrap="square" lIns="0" tIns="0" rIns="0" bIns="0" rtlCol="0"/>
          <a:lstStyle/>
          <a:p>
            <a:endParaRPr/>
          </a:p>
        </p:txBody>
      </p:sp>
      <p:sp>
        <p:nvSpPr>
          <p:cNvPr id="1299" name="object 1299"/>
          <p:cNvSpPr/>
          <p:nvPr/>
        </p:nvSpPr>
        <p:spPr>
          <a:xfrm>
            <a:off x="17112732" y="1687837"/>
            <a:ext cx="20320" cy="21590"/>
          </a:xfrm>
          <a:custGeom>
            <a:avLst/>
            <a:gdLst/>
            <a:ahLst/>
            <a:cxnLst/>
            <a:rect l="l" t="t" r="r" b="b"/>
            <a:pathLst>
              <a:path w="20319" h="21589">
                <a:moveTo>
                  <a:pt x="4837" y="0"/>
                </a:moveTo>
                <a:lnTo>
                  <a:pt x="0" y="2822"/>
                </a:lnTo>
                <a:lnTo>
                  <a:pt x="0" y="14918"/>
                </a:lnTo>
                <a:lnTo>
                  <a:pt x="3224" y="18950"/>
                </a:lnTo>
                <a:lnTo>
                  <a:pt x="8467" y="19756"/>
                </a:lnTo>
                <a:lnTo>
                  <a:pt x="16127" y="21369"/>
                </a:lnTo>
                <a:lnTo>
                  <a:pt x="19354" y="16127"/>
                </a:lnTo>
                <a:lnTo>
                  <a:pt x="19756" y="9676"/>
                </a:lnTo>
                <a:lnTo>
                  <a:pt x="20159" y="5241"/>
                </a:lnTo>
                <a:lnTo>
                  <a:pt x="17740" y="806"/>
                </a:lnTo>
                <a:lnTo>
                  <a:pt x="13304" y="403"/>
                </a:lnTo>
                <a:lnTo>
                  <a:pt x="4837" y="0"/>
                </a:lnTo>
                <a:close/>
              </a:path>
            </a:pathLst>
          </a:custGeom>
          <a:solidFill>
            <a:srgbClr val="000A38">
              <a:alpha val="35998"/>
            </a:srgbClr>
          </a:solidFill>
        </p:spPr>
        <p:txBody>
          <a:bodyPr wrap="square" lIns="0" tIns="0" rIns="0" bIns="0" rtlCol="0"/>
          <a:lstStyle/>
          <a:p>
            <a:endParaRPr/>
          </a:p>
        </p:txBody>
      </p:sp>
      <p:sp>
        <p:nvSpPr>
          <p:cNvPr id="1300" name="object 1300"/>
          <p:cNvSpPr/>
          <p:nvPr/>
        </p:nvSpPr>
        <p:spPr>
          <a:xfrm>
            <a:off x="15892257" y="1694288"/>
            <a:ext cx="22225" cy="21590"/>
          </a:xfrm>
          <a:custGeom>
            <a:avLst/>
            <a:gdLst/>
            <a:ahLst/>
            <a:cxnLst/>
            <a:rect l="l" t="t" r="r" b="b"/>
            <a:pathLst>
              <a:path w="22225" h="21589">
                <a:moveTo>
                  <a:pt x="8063" y="0"/>
                </a:moveTo>
                <a:lnTo>
                  <a:pt x="2419" y="2015"/>
                </a:lnTo>
                <a:lnTo>
                  <a:pt x="0" y="16531"/>
                </a:lnTo>
                <a:lnTo>
                  <a:pt x="4838" y="20563"/>
                </a:lnTo>
                <a:lnTo>
                  <a:pt x="11289" y="20966"/>
                </a:lnTo>
                <a:lnTo>
                  <a:pt x="16531" y="21369"/>
                </a:lnTo>
                <a:lnTo>
                  <a:pt x="20159" y="17740"/>
                </a:lnTo>
                <a:lnTo>
                  <a:pt x="20966" y="10886"/>
                </a:lnTo>
                <a:lnTo>
                  <a:pt x="21772" y="7257"/>
                </a:lnTo>
                <a:lnTo>
                  <a:pt x="19756" y="2822"/>
                </a:lnTo>
                <a:lnTo>
                  <a:pt x="14515" y="1612"/>
                </a:lnTo>
                <a:lnTo>
                  <a:pt x="8063" y="0"/>
                </a:lnTo>
                <a:close/>
              </a:path>
            </a:pathLst>
          </a:custGeom>
          <a:solidFill>
            <a:srgbClr val="000A38">
              <a:alpha val="35998"/>
            </a:srgbClr>
          </a:solidFill>
        </p:spPr>
        <p:txBody>
          <a:bodyPr wrap="square" lIns="0" tIns="0" rIns="0" bIns="0" rtlCol="0"/>
          <a:lstStyle/>
          <a:p>
            <a:endParaRPr/>
          </a:p>
        </p:txBody>
      </p:sp>
      <p:sp>
        <p:nvSpPr>
          <p:cNvPr id="1301" name="object 1301"/>
          <p:cNvSpPr/>
          <p:nvPr/>
        </p:nvSpPr>
        <p:spPr>
          <a:xfrm>
            <a:off x="17995731" y="1701949"/>
            <a:ext cx="21590" cy="20320"/>
          </a:xfrm>
          <a:custGeom>
            <a:avLst/>
            <a:gdLst/>
            <a:ahLst/>
            <a:cxnLst/>
            <a:rect l="l" t="t" r="r" b="b"/>
            <a:pathLst>
              <a:path w="21590" h="20319">
                <a:moveTo>
                  <a:pt x="16125" y="0"/>
                </a:moveTo>
                <a:lnTo>
                  <a:pt x="11288" y="403"/>
                </a:lnTo>
                <a:lnTo>
                  <a:pt x="5240" y="806"/>
                </a:lnTo>
                <a:lnTo>
                  <a:pt x="0" y="4031"/>
                </a:lnTo>
                <a:lnTo>
                  <a:pt x="1612" y="11692"/>
                </a:lnTo>
                <a:lnTo>
                  <a:pt x="2821" y="16934"/>
                </a:lnTo>
                <a:lnTo>
                  <a:pt x="6853" y="20159"/>
                </a:lnTo>
                <a:lnTo>
                  <a:pt x="18547" y="20159"/>
                </a:lnTo>
                <a:lnTo>
                  <a:pt x="21368" y="14918"/>
                </a:lnTo>
                <a:lnTo>
                  <a:pt x="20964" y="8466"/>
                </a:lnTo>
                <a:lnTo>
                  <a:pt x="20561" y="2419"/>
                </a:lnTo>
                <a:lnTo>
                  <a:pt x="16125" y="0"/>
                </a:lnTo>
                <a:close/>
              </a:path>
            </a:pathLst>
          </a:custGeom>
          <a:solidFill>
            <a:srgbClr val="000A38">
              <a:alpha val="35998"/>
            </a:srgbClr>
          </a:solidFill>
        </p:spPr>
        <p:txBody>
          <a:bodyPr wrap="square" lIns="0" tIns="0" rIns="0" bIns="0" rtlCol="0"/>
          <a:lstStyle/>
          <a:p>
            <a:endParaRPr/>
          </a:p>
        </p:txBody>
      </p:sp>
      <p:sp>
        <p:nvSpPr>
          <p:cNvPr id="1302" name="object 1302"/>
          <p:cNvSpPr/>
          <p:nvPr/>
        </p:nvSpPr>
        <p:spPr>
          <a:xfrm>
            <a:off x="16774047" y="1708803"/>
            <a:ext cx="21590" cy="22225"/>
          </a:xfrm>
          <a:custGeom>
            <a:avLst/>
            <a:gdLst/>
            <a:ahLst/>
            <a:cxnLst/>
            <a:rect l="l" t="t" r="r" b="b"/>
            <a:pathLst>
              <a:path w="21590" h="22225">
                <a:moveTo>
                  <a:pt x="6853" y="0"/>
                </a:moveTo>
                <a:lnTo>
                  <a:pt x="2821" y="2015"/>
                </a:lnTo>
                <a:lnTo>
                  <a:pt x="1612" y="7257"/>
                </a:lnTo>
                <a:lnTo>
                  <a:pt x="0" y="13708"/>
                </a:lnTo>
                <a:lnTo>
                  <a:pt x="2015" y="19353"/>
                </a:lnTo>
                <a:lnTo>
                  <a:pt x="16529" y="21772"/>
                </a:lnTo>
                <a:lnTo>
                  <a:pt x="20561" y="16934"/>
                </a:lnTo>
                <a:lnTo>
                  <a:pt x="20964" y="10482"/>
                </a:lnTo>
                <a:lnTo>
                  <a:pt x="21368" y="5241"/>
                </a:lnTo>
                <a:lnTo>
                  <a:pt x="17740" y="1612"/>
                </a:lnTo>
                <a:lnTo>
                  <a:pt x="10885" y="806"/>
                </a:lnTo>
                <a:lnTo>
                  <a:pt x="6853" y="0"/>
                </a:lnTo>
                <a:close/>
              </a:path>
            </a:pathLst>
          </a:custGeom>
          <a:solidFill>
            <a:srgbClr val="000A38">
              <a:alpha val="35998"/>
            </a:srgbClr>
          </a:solidFill>
        </p:spPr>
        <p:txBody>
          <a:bodyPr wrap="square" lIns="0" tIns="0" rIns="0" bIns="0" rtlCol="0"/>
          <a:lstStyle/>
          <a:p>
            <a:endParaRPr/>
          </a:p>
        </p:txBody>
      </p:sp>
      <p:sp>
        <p:nvSpPr>
          <p:cNvPr id="1303" name="object 1303"/>
          <p:cNvSpPr/>
          <p:nvPr/>
        </p:nvSpPr>
        <p:spPr>
          <a:xfrm>
            <a:off x="17658658" y="1722915"/>
            <a:ext cx="20955" cy="21590"/>
          </a:xfrm>
          <a:custGeom>
            <a:avLst/>
            <a:gdLst/>
            <a:ahLst/>
            <a:cxnLst/>
            <a:rect l="l" t="t" r="r" b="b"/>
            <a:pathLst>
              <a:path w="20955" h="21589">
                <a:moveTo>
                  <a:pt x="4435" y="0"/>
                </a:moveTo>
                <a:lnTo>
                  <a:pt x="0" y="3628"/>
                </a:lnTo>
                <a:lnTo>
                  <a:pt x="403" y="10482"/>
                </a:lnTo>
                <a:lnTo>
                  <a:pt x="403" y="14918"/>
                </a:lnTo>
                <a:lnTo>
                  <a:pt x="2419" y="20159"/>
                </a:lnTo>
                <a:lnTo>
                  <a:pt x="8467" y="20562"/>
                </a:lnTo>
                <a:lnTo>
                  <a:pt x="15724" y="20965"/>
                </a:lnTo>
                <a:lnTo>
                  <a:pt x="18951" y="16530"/>
                </a:lnTo>
                <a:lnTo>
                  <a:pt x="20563" y="10482"/>
                </a:lnTo>
                <a:lnTo>
                  <a:pt x="19756" y="5241"/>
                </a:lnTo>
                <a:lnTo>
                  <a:pt x="17338" y="2015"/>
                </a:lnTo>
                <a:lnTo>
                  <a:pt x="11692" y="1209"/>
                </a:lnTo>
                <a:lnTo>
                  <a:pt x="4435" y="0"/>
                </a:lnTo>
                <a:close/>
              </a:path>
            </a:pathLst>
          </a:custGeom>
          <a:solidFill>
            <a:srgbClr val="000A38">
              <a:alpha val="35998"/>
            </a:srgbClr>
          </a:solidFill>
        </p:spPr>
        <p:txBody>
          <a:bodyPr wrap="square" lIns="0" tIns="0" rIns="0" bIns="0" rtlCol="0"/>
          <a:lstStyle/>
          <a:p>
            <a:endParaRPr/>
          </a:p>
        </p:txBody>
      </p:sp>
      <p:sp>
        <p:nvSpPr>
          <p:cNvPr id="1304" name="object 1304"/>
          <p:cNvSpPr/>
          <p:nvPr/>
        </p:nvSpPr>
        <p:spPr>
          <a:xfrm>
            <a:off x="5104355" y="1462450"/>
            <a:ext cx="20320" cy="20955"/>
          </a:xfrm>
          <a:custGeom>
            <a:avLst/>
            <a:gdLst/>
            <a:ahLst/>
            <a:cxnLst/>
            <a:rect l="l" t="t" r="r" b="b"/>
            <a:pathLst>
              <a:path w="20320" h="20955">
                <a:moveTo>
                  <a:pt x="4838" y="0"/>
                </a:moveTo>
                <a:lnTo>
                  <a:pt x="403" y="4031"/>
                </a:lnTo>
                <a:lnTo>
                  <a:pt x="403" y="10483"/>
                </a:lnTo>
                <a:lnTo>
                  <a:pt x="0" y="17337"/>
                </a:lnTo>
                <a:lnTo>
                  <a:pt x="5241" y="20562"/>
                </a:lnTo>
                <a:lnTo>
                  <a:pt x="12095" y="20159"/>
                </a:lnTo>
                <a:lnTo>
                  <a:pt x="18143" y="19756"/>
                </a:lnTo>
                <a:lnTo>
                  <a:pt x="19353" y="15321"/>
                </a:lnTo>
                <a:lnTo>
                  <a:pt x="20159" y="10483"/>
                </a:lnTo>
                <a:lnTo>
                  <a:pt x="18546" y="6047"/>
                </a:lnTo>
                <a:lnTo>
                  <a:pt x="18143" y="1209"/>
                </a:lnTo>
                <a:lnTo>
                  <a:pt x="12095" y="403"/>
                </a:lnTo>
                <a:lnTo>
                  <a:pt x="4838" y="0"/>
                </a:lnTo>
                <a:close/>
              </a:path>
            </a:pathLst>
          </a:custGeom>
          <a:solidFill>
            <a:srgbClr val="000A38">
              <a:alpha val="35998"/>
            </a:srgbClr>
          </a:solidFill>
        </p:spPr>
        <p:txBody>
          <a:bodyPr wrap="square" lIns="0" tIns="0" rIns="0" bIns="0" rtlCol="0"/>
          <a:lstStyle/>
          <a:p>
            <a:endParaRPr/>
          </a:p>
        </p:txBody>
      </p:sp>
      <p:sp>
        <p:nvSpPr>
          <p:cNvPr id="1305" name="object 1305"/>
          <p:cNvSpPr/>
          <p:nvPr/>
        </p:nvSpPr>
        <p:spPr>
          <a:xfrm>
            <a:off x="1785652" y="1458822"/>
            <a:ext cx="20955" cy="21590"/>
          </a:xfrm>
          <a:custGeom>
            <a:avLst/>
            <a:gdLst/>
            <a:ahLst/>
            <a:cxnLst/>
            <a:rect l="l" t="t" r="r" b="b"/>
            <a:pathLst>
              <a:path w="20955" h="21590">
                <a:moveTo>
                  <a:pt x="4435" y="0"/>
                </a:moveTo>
                <a:lnTo>
                  <a:pt x="0" y="3628"/>
                </a:lnTo>
                <a:lnTo>
                  <a:pt x="403" y="10482"/>
                </a:lnTo>
                <a:lnTo>
                  <a:pt x="403" y="15321"/>
                </a:lnTo>
                <a:lnTo>
                  <a:pt x="2419" y="20159"/>
                </a:lnTo>
                <a:lnTo>
                  <a:pt x="8063" y="20966"/>
                </a:lnTo>
                <a:lnTo>
                  <a:pt x="15321" y="21369"/>
                </a:lnTo>
                <a:lnTo>
                  <a:pt x="19353" y="17337"/>
                </a:lnTo>
                <a:lnTo>
                  <a:pt x="20159" y="10886"/>
                </a:lnTo>
                <a:lnTo>
                  <a:pt x="20562" y="6047"/>
                </a:lnTo>
                <a:lnTo>
                  <a:pt x="17337" y="2419"/>
                </a:lnTo>
                <a:lnTo>
                  <a:pt x="11692" y="1209"/>
                </a:lnTo>
                <a:lnTo>
                  <a:pt x="4435" y="0"/>
                </a:lnTo>
                <a:close/>
              </a:path>
            </a:pathLst>
          </a:custGeom>
          <a:solidFill>
            <a:srgbClr val="000A38">
              <a:alpha val="35998"/>
            </a:srgbClr>
          </a:solidFill>
        </p:spPr>
        <p:txBody>
          <a:bodyPr wrap="square" lIns="0" tIns="0" rIns="0" bIns="0" rtlCol="0"/>
          <a:lstStyle/>
          <a:p>
            <a:endParaRPr/>
          </a:p>
        </p:txBody>
      </p:sp>
      <p:sp>
        <p:nvSpPr>
          <p:cNvPr id="1306" name="object 1306"/>
          <p:cNvSpPr/>
          <p:nvPr/>
        </p:nvSpPr>
        <p:spPr>
          <a:xfrm>
            <a:off x="151500" y="1352378"/>
            <a:ext cx="22225" cy="21590"/>
          </a:xfrm>
          <a:custGeom>
            <a:avLst/>
            <a:gdLst/>
            <a:ahLst/>
            <a:cxnLst/>
            <a:rect l="l" t="t" r="r" b="b"/>
            <a:pathLst>
              <a:path w="22225" h="21590">
                <a:moveTo>
                  <a:pt x="9273" y="0"/>
                </a:moveTo>
                <a:lnTo>
                  <a:pt x="2822" y="1612"/>
                </a:lnTo>
                <a:lnTo>
                  <a:pt x="0" y="5644"/>
                </a:lnTo>
                <a:lnTo>
                  <a:pt x="2822" y="17740"/>
                </a:lnTo>
                <a:lnTo>
                  <a:pt x="6047" y="20966"/>
                </a:lnTo>
                <a:lnTo>
                  <a:pt x="11289" y="20562"/>
                </a:lnTo>
                <a:lnTo>
                  <a:pt x="17740" y="20159"/>
                </a:lnTo>
                <a:lnTo>
                  <a:pt x="22175" y="15724"/>
                </a:lnTo>
                <a:lnTo>
                  <a:pt x="22175" y="9273"/>
                </a:lnTo>
                <a:lnTo>
                  <a:pt x="21772" y="2419"/>
                </a:lnTo>
                <a:lnTo>
                  <a:pt x="16127" y="403"/>
                </a:lnTo>
                <a:lnTo>
                  <a:pt x="9273" y="0"/>
                </a:lnTo>
                <a:close/>
              </a:path>
            </a:pathLst>
          </a:custGeom>
          <a:solidFill>
            <a:srgbClr val="000A38">
              <a:alpha val="35998"/>
            </a:srgbClr>
          </a:solidFill>
        </p:spPr>
        <p:txBody>
          <a:bodyPr wrap="square" lIns="0" tIns="0" rIns="0" bIns="0" rtlCol="0"/>
          <a:lstStyle/>
          <a:p>
            <a:endParaRPr/>
          </a:p>
        </p:txBody>
      </p:sp>
      <p:sp>
        <p:nvSpPr>
          <p:cNvPr id="1307" name="object 1307"/>
          <p:cNvSpPr/>
          <p:nvPr/>
        </p:nvSpPr>
        <p:spPr>
          <a:xfrm>
            <a:off x="562356" y="1461644"/>
            <a:ext cx="20320" cy="21590"/>
          </a:xfrm>
          <a:custGeom>
            <a:avLst/>
            <a:gdLst/>
            <a:ahLst/>
            <a:cxnLst/>
            <a:rect l="l" t="t" r="r" b="b"/>
            <a:pathLst>
              <a:path w="20320" h="21590">
                <a:moveTo>
                  <a:pt x="16127" y="0"/>
                </a:moveTo>
                <a:lnTo>
                  <a:pt x="8467" y="1612"/>
                </a:lnTo>
                <a:lnTo>
                  <a:pt x="3225" y="2822"/>
                </a:lnTo>
                <a:lnTo>
                  <a:pt x="0" y="6854"/>
                </a:lnTo>
                <a:lnTo>
                  <a:pt x="0" y="18143"/>
                </a:lnTo>
                <a:lnTo>
                  <a:pt x="4838" y="20966"/>
                </a:lnTo>
                <a:lnTo>
                  <a:pt x="11692" y="20966"/>
                </a:lnTo>
                <a:lnTo>
                  <a:pt x="17740" y="20563"/>
                </a:lnTo>
                <a:lnTo>
                  <a:pt x="20159" y="16127"/>
                </a:lnTo>
                <a:lnTo>
                  <a:pt x="19756" y="11289"/>
                </a:lnTo>
                <a:lnTo>
                  <a:pt x="19353" y="5241"/>
                </a:lnTo>
                <a:lnTo>
                  <a:pt x="16127" y="0"/>
                </a:lnTo>
                <a:close/>
              </a:path>
            </a:pathLst>
          </a:custGeom>
          <a:solidFill>
            <a:srgbClr val="000A38">
              <a:alpha val="35998"/>
            </a:srgbClr>
          </a:solidFill>
        </p:spPr>
        <p:txBody>
          <a:bodyPr wrap="square" lIns="0" tIns="0" rIns="0" bIns="0" rtlCol="0"/>
          <a:lstStyle/>
          <a:p>
            <a:endParaRPr/>
          </a:p>
        </p:txBody>
      </p:sp>
      <p:sp>
        <p:nvSpPr>
          <p:cNvPr id="1308" name="object 1308"/>
          <p:cNvSpPr/>
          <p:nvPr/>
        </p:nvSpPr>
        <p:spPr>
          <a:xfrm>
            <a:off x="1031676" y="1366893"/>
            <a:ext cx="21590" cy="20320"/>
          </a:xfrm>
          <a:custGeom>
            <a:avLst/>
            <a:gdLst/>
            <a:ahLst/>
            <a:cxnLst/>
            <a:rect l="l" t="t" r="r" b="b"/>
            <a:pathLst>
              <a:path w="21590" h="20319">
                <a:moveTo>
                  <a:pt x="16127" y="0"/>
                </a:moveTo>
                <a:lnTo>
                  <a:pt x="11289" y="403"/>
                </a:lnTo>
                <a:lnTo>
                  <a:pt x="5241" y="806"/>
                </a:lnTo>
                <a:lnTo>
                  <a:pt x="0" y="4031"/>
                </a:lnTo>
                <a:lnTo>
                  <a:pt x="1612" y="11692"/>
                </a:lnTo>
                <a:lnTo>
                  <a:pt x="2822" y="16934"/>
                </a:lnTo>
                <a:lnTo>
                  <a:pt x="6854" y="20159"/>
                </a:lnTo>
                <a:lnTo>
                  <a:pt x="18546" y="20159"/>
                </a:lnTo>
                <a:lnTo>
                  <a:pt x="21369" y="14918"/>
                </a:lnTo>
                <a:lnTo>
                  <a:pt x="20966" y="8467"/>
                </a:lnTo>
                <a:lnTo>
                  <a:pt x="20562" y="2419"/>
                </a:lnTo>
                <a:lnTo>
                  <a:pt x="16127" y="0"/>
                </a:lnTo>
                <a:close/>
              </a:path>
            </a:pathLst>
          </a:custGeom>
          <a:solidFill>
            <a:srgbClr val="000A38">
              <a:alpha val="35998"/>
            </a:srgbClr>
          </a:solidFill>
        </p:spPr>
        <p:txBody>
          <a:bodyPr wrap="square" lIns="0" tIns="0" rIns="0" bIns="0" rtlCol="0"/>
          <a:lstStyle/>
          <a:p>
            <a:endParaRPr/>
          </a:p>
        </p:txBody>
      </p:sp>
      <p:sp>
        <p:nvSpPr>
          <p:cNvPr id="1309" name="object 1309"/>
          <p:cNvSpPr/>
          <p:nvPr/>
        </p:nvSpPr>
        <p:spPr>
          <a:xfrm>
            <a:off x="8423058" y="1465676"/>
            <a:ext cx="22225" cy="23495"/>
          </a:xfrm>
          <a:custGeom>
            <a:avLst/>
            <a:gdLst/>
            <a:ahLst/>
            <a:cxnLst/>
            <a:rect l="l" t="t" r="r" b="b"/>
            <a:pathLst>
              <a:path w="22225" h="23494">
                <a:moveTo>
                  <a:pt x="16127" y="0"/>
                </a:moveTo>
                <a:lnTo>
                  <a:pt x="10079" y="403"/>
                </a:lnTo>
                <a:lnTo>
                  <a:pt x="3225" y="806"/>
                </a:lnTo>
                <a:lnTo>
                  <a:pt x="0" y="5241"/>
                </a:lnTo>
                <a:lnTo>
                  <a:pt x="806" y="12095"/>
                </a:lnTo>
                <a:lnTo>
                  <a:pt x="1612" y="18143"/>
                </a:lnTo>
                <a:lnTo>
                  <a:pt x="5241" y="22982"/>
                </a:lnTo>
                <a:lnTo>
                  <a:pt x="18951" y="20562"/>
                </a:lnTo>
                <a:lnTo>
                  <a:pt x="22175" y="16530"/>
                </a:lnTo>
                <a:lnTo>
                  <a:pt x="22175" y="9273"/>
                </a:lnTo>
                <a:lnTo>
                  <a:pt x="21369" y="2822"/>
                </a:lnTo>
                <a:lnTo>
                  <a:pt x="16127" y="0"/>
                </a:lnTo>
                <a:close/>
              </a:path>
            </a:pathLst>
          </a:custGeom>
          <a:solidFill>
            <a:srgbClr val="000A38">
              <a:alpha val="35998"/>
            </a:srgbClr>
          </a:solidFill>
        </p:spPr>
        <p:txBody>
          <a:bodyPr wrap="square" lIns="0" tIns="0" rIns="0" bIns="0" rtlCol="0"/>
          <a:lstStyle/>
          <a:p>
            <a:endParaRPr/>
          </a:p>
        </p:txBody>
      </p:sp>
      <p:sp>
        <p:nvSpPr>
          <p:cNvPr id="1310" name="object 1310"/>
          <p:cNvSpPr/>
          <p:nvPr/>
        </p:nvSpPr>
        <p:spPr>
          <a:xfrm>
            <a:off x="7205408" y="1469305"/>
            <a:ext cx="20320" cy="21590"/>
          </a:xfrm>
          <a:custGeom>
            <a:avLst/>
            <a:gdLst/>
            <a:ahLst/>
            <a:cxnLst/>
            <a:rect l="l" t="t" r="r" b="b"/>
            <a:pathLst>
              <a:path w="20320" h="21590">
                <a:moveTo>
                  <a:pt x="15321" y="0"/>
                </a:moveTo>
                <a:lnTo>
                  <a:pt x="8063" y="403"/>
                </a:lnTo>
                <a:lnTo>
                  <a:pt x="2015" y="806"/>
                </a:lnTo>
                <a:lnTo>
                  <a:pt x="403" y="6047"/>
                </a:lnTo>
                <a:lnTo>
                  <a:pt x="0" y="10483"/>
                </a:lnTo>
                <a:lnTo>
                  <a:pt x="0" y="17337"/>
                </a:lnTo>
                <a:lnTo>
                  <a:pt x="4031" y="20966"/>
                </a:lnTo>
                <a:lnTo>
                  <a:pt x="11289" y="19756"/>
                </a:lnTo>
                <a:lnTo>
                  <a:pt x="16934" y="19353"/>
                </a:lnTo>
                <a:lnTo>
                  <a:pt x="19353" y="15724"/>
                </a:lnTo>
                <a:lnTo>
                  <a:pt x="20159" y="10483"/>
                </a:lnTo>
                <a:lnTo>
                  <a:pt x="18547" y="4435"/>
                </a:lnTo>
                <a:lnTo>
                  <a:pt x="15321" y="0"/>
                </a:lnTo>
                <a:close/>
              </a:path>
            </a:pathLst>
          </a:custGeom>
          <a:solidFill>
            <a:srgbClr val="000A38">
              <a:alpha val="35998"/>
            </a:srgbClr>
          </a:solidFill>
        </p:spPr>
        <p:txBody>
          <a:bodyPr wrap="square" lIns="0" tIns="0" rIns="0" bIns="0" rtlCol="0"/>
          <a:lstStyle/>
          <a:p>
            <a:endParaRPr/>
          </a:p>
        </p:txBody>
      </p:sp>
      <p:sp>
        <p:nvSpPr>
          <p:cNvPr id="1311" name="object 1311"/>
          <p:cNvSpPr/>
          <p:nvPr/>
        </p:nvSpPr>
        <p:spPr>
          <a:xfrm>
            <a:off x="3885495" y="1466886"/>
            <a:ext cx="20320" cy="21590"/>
          </a:xfrm>
          <a:custGeom>
            <a:avLst/>
            <a:gdLst/>
            <a:ahLst/>
            <a:cxnLst/>
            <a:rect l="l" t="t" r="r" b="b"/>
            <a:pathLst>
              <a:path w="20320" h="21590">
                <a:moveTo>
                  <a:pt x="4838" y="0"/>
                </a:moveTo>
                <a:lnTo>
                  <a:pt x="0" y="2822"/>
                </a:lnTo>
                <a:lnTo>
                  <a:pt x="0" y="14918"/>
                </a:lnTo>
                <a:lnTo>
                  <a:pt x="3225" y="18950"/>
                </a:lnTo>
                <a:lnTo>
                  <a:pt x="8467" y="19756"/>
                </a:lnTo>
                <a:lnTo>
                  <a:pt x="16127" y="21369"/>
                </a:lnTo>
                <a:lnTo>
                  <a:pt x="19353" y="16127"/>
                </a:lnTo>
                <a:lnTo>
                  <a:pt x="19756" y="9676"/>
                </a:lnTo>
                <a:lnTo>
                  <a:pt x="20159" y="5241"/>
                </a:lnTo>
                <a:lnTo>
                  <a:pt x="17337" y="806"/>
                </a:lnTo>
                <a:lnTo>
                  <a:pt x="11692" y="403"/>
                </a:lnTo>
                <a:lnTo>
                  <a:pt x="4838" y="0"/>
                </a:lnTo>
                <a:close/>
              </a:path>
            </a:pathLst>
          </a:custGeom>
          <a:solidFill>
            <a:srgbClr val="000A38">
              <a:alpha val="35998"/>
            </a:srgbClr>
          </a:solidFill>
        </p:spPr>
        <p:txBody>
          <a:bodyPr wrap="square" lIns="0" tIns="0" rIns="0" bIns="0" rtlCol="0"/>
          <a:lstStyle/>
          <a:p>
            <a:endParaRPr/>
          </a:p>
        </p:txBody>
      </p:sp>
      <p:sp>
        <p:nvSpPr>
          <p:cNvPr id="1312" name="object 1312"/>
          <p:cNvSpPr/>
          <p:nvPr/>
        </p:nvSpPr>
        <p:spPr>
          <a:xfrm>
            <a:off x="1578409" y="1402777"/>
            <a:ext cx="21590" cy="20320"/>
          </a:xfrm>
          <a:custGeom>
            <a:avLst/>
            <a:gdLst/>
            <a:ahLst/>
            <a:cxnLst/>
            <a:rect l="l" t="t" r="r" b="b"/>
            <a:pathLst>
              <a:path w="21590" h="20319">
                <a:moveTo>
                  <a:pt x="10483" y="0"/>
                </a:moveTo>
                <a:lnTo>
                  <a:pt x="3628" y="0"/>
                </a:lnTo>
                <a:lnTo>
                  <a:pt x="0" y="4031"/>
                </a:lnTo>
                <a:lnTo>
                  <a:pt x="1209" y="11289"/>
                </a:lnTo>
                <a:lnTo>
                  <a:pt x="2015" y="16934"/>
                </a:lnTo>
                <a:lnTo>
                  <a:pt x="5644" y="19353"/>
                </a:lnTo>
                <a:lnTo>
                  <a:pt x="10483" y="20159"/>
                </a:lnTo>
                <a:lnTo>
                  <a:pt x="16531" y="18546"/>
                </a:lnTo>
                <a:lnTo>
                  <a:pt x="20966" y="15321"/>
                </a:lnTo>
                <a:lnTo>
                  <a:pt x="20562" y="8063"/>
                </a:lnTo>
                <a:lnTo>
                  <a:pt x="20159" y="2015"/>
                </a:lnTo>
                <a:lnTo>
                  <a:pt x="14918" y="403"/>
                </a:lnTo>
                <a:lnTo>
                  <a:pt x="10483" y="0"/>
                </a:lnTo>
                <a:close/>
              </a:path>
            </a:pathLst>
          </a:custGeom>
          <a:solidFill>
            <a:srgbClr val="000A38">
              <a:alpha val="35998"/>
            </a:srgbClr>
          </a:solidFill>
        </p:spPr>
        <p:txBody>
          <a:bodyPr wrap="square" lIns="0" tIns="0" rIns="0" bIns="0" rtlCol="0"/>
          <a:lstStyle/>
          <a:p>
            <a:endParaRPr/>
          </a:p>
        </p:txBody>
      </p:sp>
      <p:sp>
        <p:nvSpPr>
          <p:cNvPr id="1313" name="object 1313"/>
          <p:cNvSpPr/>
          <p:nvPr/>
        </p:nvSpPr>
        <p:spPr>
          <a:xfrm>
            <a:off x="5985337" y="1476562"/>
            <a:ext cx="21590" cy="20320"/>
          </a:xfrm>
          <a:custGeom>
            <a:avLst/>
            <a:gdLst/>
            <a:ahLst/>
            <a:cxnLst/>
            <a:rect l="l" t="t" r="r" b="b"/>
            <a:pathLst>
              <a:path w="21589" h="20319">
                <a:moveTo>
                  <a:pt x="5645" y="0"/>
                </a:moveTo>
                <a:lnTo>
                  <a:pt x="2016" y="3225"/>
                </a:lnTo>
                <a:lnTo>
                  <a:pt x="1209" y="8870"/>
                </a:lnTo>
                <a:lnTo>
                  <a:pt x="0" y="16127"/>
                </a:lnTo>
                <a:lnTo>
                  <a:pt x="3628" y="20159"/>
                </a:lnTo>
                <a:lnTo>
                  <a:pt x="14918" y="20159"/>
                </a:lnTo>
                <a:lnTo>
                  <a:pt x="19756" y="18143"/>
                </a:lnTo>
                <a:lnTo>
                  <a:pt x="20563" y="12498"/>
                </a:lnTo>
                <a:lnTo>
                  <a:pt x="20966" y="5241"/>
                </a:lnTo>
                <a:lnTo>
                  <a:pt x="16934" y="1209"/>
                </a:lnTo>
                <a:lnTo>
                  <a:pt x="10483" y="403"/>
                </a:lnTo>
                <a:lnTo>
                  <a:pt x="5645" y="0"/>
                </a:lnTo>
                <a:close/>
              </a:path>
            </a:pathLst>
          </a:custGeom>
          <a:solidFill>
            <a:srgbClr val="000A38">
              <a:alpha val="35998"/>
            </a:srgbClr>
          </a:solidFill>
        </p:spPr>
        <p:txBody>
          <a:bodyPr wrap="square" lIns="0" tIns="0" rIns="0" bIns="0" rtlCol="0"/>
          <a:lstStyle/>
          <a:p>
            <a:endParaRPr/>
          </a:p>
        </p:txBody>
      </p:sp>
      <p:sp>
        <p:nvSpPr>
          <p:cNvPr id="1314" name="object 1314"/>
          <p:cNvSpPr/>
          <p:nvPr/>
        </p:nvSpPr>
        <p:spPr>
          <a:xfrm>
            <a:off x="2665828" y="1473740"/>
            <a:ext cx="20320" cy="20955"/>
          </a:xfrm>
          <a:custGeom>
            <a:avLst/>
            <a:gdLst/>
            <a:ahLst/>
            <a:cxnLst/>
            <a:rect l="l" t="t" r="r" b="b"/>
            <a:pathLst>
              <a:path w="20319" h="20955">
                <a:moveTo>
                  <a:pt x="5241" y="0"/>
                </a:moveTo>
                <a:lnTo>
                  <a:pt x="0" y="2822"/>
                </a:lnTo>
                <a:lnTo>
                  <a:pt x="403" y="10079"/>
                </a:lnTo>
                <a:lnTo>
                  <a:pt x="806" y="16530"/>
                </a:lnTo>
                <a:lnTo>
                  <a:pt x="5241" y="20562"/>
                </a:lnTo>
                <a:lnTo>
                  <a:pt x="12095" y="20159"/>
                </a:lnTo>
                <a:lnTo>
                  <a:pt x="18143" y="19756"/>
                </a:lnTo>
                <a:lnTo>
                  <a:pt x="18546" y="14514"/>
                </a:lnTo>
                <a:lnTo>
                  <a:pt x="20159" y="10079"/>
                </a:lnTo>
                <a:lnTo>
                  <a:pt x="19353" y="5241"/>
                </a:lnTo>
                <a:lnTo>
                  <a:pt x="17740" y="806"/>
                </a:lnTo>
                <a:lnTo>
                  <a:pt x="12095" y="403"/>
                </a:lnTo>
                <a:lnTo>
                  <a:pt x="5241" y="0"/>
                </a:lnTo>
                <a:close/>
              </a:path>
            </a:pathLst>
          </a:custGeom>
          <a:solidFill>
            <a:srgbClr val="000A38">
              <a:alpha val="35998"/>
            </a:srgbClr>
          </a:solidFill>
        </p:spPr>
        <p:txBody>
          <a:bodyPr wrap="square" lIns="0" tIns="0" rIns="0" bIns="0" rtlCol="0"/>
          <a:lstStyle/>
          <a:p>
            <a:endParaRPr/>
          </a:p>
        </p:txBody>
      </p:sp>
      <p:sp>
        <p:nvSpPr>
          <p:cNvPr id="1315" name="object 1315"/>
          <p:cNvSpPr/>
          <p:nvPr/>
        </p:nvSpPr>
        <p:spPr>
          <a:xfrm>
            <a:off x="1445354" y="1476965"/>
            <a:ext cx="21590" cy="20320"/>
          </a:xfrm>
          <a:custGeom>
            <a:avLst/>
            <a:gdLst/>
            <a:ahLst/>
            <a:cxnLst/>
            <a:rect l="l" t="t" r="r" b="b"/>
            <a:pathLst>
              <a:path w="21590" h="20319">
                <a:moveTo>
                  <a:pt x="18143" y="0"/>
                </a:moveTo>
                <a:lnTo>
                  <a:pt x="6451" y="0"/>
                </a:lnTo>
                <a:lnTo>
                  <a:pt x="2419" y="3225"/>
                </a:lnTo>
                <a:lnTo>
                  <a:pt x="1612" y="8466"/>
                </a:lnTo>
                <a:lnTo>
                  <a:pt x="0" y="16127"/>
                </a:lnTo>
                <a:lnTo>
                  <a:pt x="5241" y="19353"/>
                </a:lnTo>
                <a:lnTo>
                  <a:pt x="11692" y="19756"/>
                </a:lnTo>
                <a:lnTo>
                  <a:pt x="16127" y="20159"/>
                </a:lnTo>
                <a:lnTo>
                  <a:pt x="20562" y="17740"/>
                </a:lnTo>
                <a:lnTo>
                  <a:pt x="20966" y="11692"/>
                </a:lnTo>
                <a:lnTo>
                  <a:pt x="21369" y="4838"/>
                </a:lnTo>
                <a:lnTo>
                  <a:pt x="18143" y="0"/>
                </a:lnTo>
                <a:close/>
              </a:path>
            </a:pathLst>
          </a:custGeom>
          <a:solidFill>
            <a:srgbClr val="000A38">
              <a:alpha val="35998"/>
            </a:srgbClr>
          </a:solidFill>
        </p:spPr>
        <p:txBody>
          <a:bodyPr wrap="square" lIns="0" tIns="0" rIns="0" bIns="0" rtlCol="0"/>
          <a:lstStyle/>
          <a:p>
            <a:endParaRPr/>
          </a:p>
        </p:txBody>
      </p:sp>
      <p:sp>
        <p:nvSpPr>
          <p:cNvPr id="1316" name="object 1316"/>
          <p:cNvSpPr/>
          <p:nvPr/>
        </p:nvSpPr>
        <p:spPr>
          <a:xfrm>
            <a:off x="2798076" y="1395117"/>
            <a:ext cx="20955" cy="21590"/>
          </a:xfrm>
          <a:custGeom>
            <a:avLst/>
            <a:gdLst/>
            <a:ahLst/>
            <a:cxnLst/>
            <a:rect l="l" t="t" r="r" b="b"/>
            <a:pathLst>
              <a:path w="20955" h="21590">
                <a:moveTo>
                  <a:pt x="4435" y="0"/>
                </a:moveTo>
                <a:lnTo>
                  <a:pt x="0" y="3628"/>
                </a:lnTo>
                <a:lnTo>
                  <a:pt x="403" y="10483"/>
                </a:lnTo>
                <a:lnTo>
                  <a:pt x="403" y="14918"/>
                </a:lnTo>
                <a:lnTo>
                  <a:pt x="2419" y="20159"/>
                </a:lnTo>
                <a:lnTo>
                  <a:pt x="8467" y="20562"/>
                </a:lnTo>
                <a:lnTo>
                  <a:pt x="15724" y="20966"/>
                </a:lnTo>
                <a:lnTo>
                  <a:pt x="18950" y="16530"/>
                </a:lnTo>
                <a:lnTo>
                  <a:pt x="20563" y="10483"/>
                </a:lnTo>
                <a:lnTo>
                  <a:pt x="19756" y="5241"/>
                </a:lnTo>
                <a:lnTo>
                  <a:pt x="17337" y="2015"/>
                </a:lnTo>
                <a:lnTo>
                  <a:pt x="11692" y="1209"/>
                </a:lnTo>
                <a:lnTo>
                  <a:pt x="4435" y="0"/>
                </a:lnTo>
                <a:close/>
              </a:path>
            </a:pathLst>
          </a:custGeom>
          <a:solidFill>
            <a:srgbClr val="000A38">
              <a:alpha val="35998"/>
            </a:srgbClr>
          </a:solidFill>
        </p:spPr>
        <p:txBody>
          <a:bodyPr wrap="square" lIns="0" tIns="0" rIns="0" bIns="0" rtlCol="0"/>
          <a:lstStyle/>
          <a:p>
            <a:endParaRPr/>
          </a:p>
        </p:txBody>
      </p:sp>
      <p:sp>
        <p:nvSpPr>
          <p:cNvPr id="1317" name="object 1317"/>
          <p:cNvSpPr/>
          <p:nvPr/>
        </p:nvSpPr>
        <p:spPr>
          <a:xfrm>
            <a:off x="9308073" y="1480191"/>
            <a:ext cx="22225" cy="22225"/>
          </a:xfrm>
          <a:custGeom>
            <a:avLst/>
            <a:gdLst/>
            <a:ahLst/>
            <a:cxnLst/>
            <a:rect l="l" t="t" r="r" b="b"/>
            <a:pathLst>
              <a:path w="22225" h="22225">
                <a:moveTo>
                  <a:pt x="4434" y="0"/>
                </a:moveTo>
                <a:lnTo>
                  <a:pt x="0" y="4435"/>
                </a:lnTo>
                <a:lnTo>
                  <a:pt x="806" y="16934"/>
                </a:lnTo>
                <a:lnTo>
                  <a:pt x="4031" y="22175"/>
                </a:lnTo>
                <a:lnTo>
                  <a:pt x="10886" y="21772"/>
                </a:lnTo>
                <a:lnTo>
                  <a:pt x="16934" y="21369"/>
                </a:lnTo>
                <a:lnTo>
                  <a:pt x="20966" y="17337"/>
                </a:lnTo>
                <a:lnTo>
                  <a:pt x="21772" y="9273"/>
                </a:lnTo>
                <a:lnTo>
                  <a:pt x="21368" y="3628"/>
                </a:lnTo>
                <a:lnTo>
                  <a:pt x="16530" y="403"/>
                </a:lnTo>
                <a:lnTo>
                  <a:pt x="10886" y="403"/>
                </a:lnTo>
                <a:lnTo>
                  <a:pt x="4434" y="0"/>
                </a:lnTo>
                <a:close/>
              </a:path>
            </a:pathLst>
          </a:custGeom>
          <a:solidFill>
            <a:srgbClr val="000A38">
              <a:alpha val="35998"/>
            </a:srgbClr>
          </a:solidFill>
        </p:spPr>
        <p:txBody>
          <a:bodyPr wrap="square" lIns="0" tIns="0" rIns="0" bIns="0" rtlCol="0"/>
          <a:lstStyle/>
          <a:p>
            <a:endParaRPr/>
          </a:p>
        </p:txBody>
      </p:sp>
      <p:sp>
        <p:nvSpPr>
          <p:cNvPr id="1318" name="object 1318"/>
          <p:cNvSpPr/>
          <p:nvPr/>
        </p:nvSpPr>
        <p:spPr>
          <a:xfrm>
            <a:off x="8089616" y="1483820"/>
            <a:ext cx="20320" cy="21590"/>
          </a:xfrm>
          <a:custGeom>
            <a:avLst/>
            <a:gdLst/>
            <a:ahLst/>
            <a:cxnLst/>
            <a:rect l="l" t="t" r="r" b="b"/>
            <a:pathLst>
              <a:path w="20320" h="21590">
                <a:moveTo>
                  <a:pt x="15321" y="0"/>
                </a:moveTo>
                <a:lnTo>
                  <a:pt x="8063" y="403"/>
                </a:lnTo>
                <a:lnTo>
                  <a:pt x="2015" y="806"/>
                </a:lnTo>
                <a:lnTo>
                  <a:pt x="403" y="6047"/>
                </a:lnTo>
                <a:lnTo>
                  <a:pt x="0" y="10483"/>
                </a:lnTo>
                <a:lnTo>
                  <a:pt x="0" y="17337"/>
                </a:lnTo>
                <a:lnTo>
                  <a:pt x="4031" y="20965"/>
                </a:lnTo>
                <a:lnTo>
                  <a:pt x="11289" y="19756"/>
                </a:lnTo>
                <a:lnTo>
                  <a:pt x="16933" y="18950"/>
                </a:lnTo>
                <a:lnTo>
                  <a:pt x="19353" y="15321"/>
                </a:lnTo>
                <a:lnTo>
                  <a:pt x="20159" y="10483"/>
                </a:lnTo>
                <a:lnTo>
                  <a:pt x="18547" y="4435"/>
                </a:lnTo>
                <a:lnTo>
                  <a:pt x="15321" y="0"/>
                </a:lnTo>
                <a:close/>
              </a:path>
            </a:pathLst>
          </a:custGeom>
          <a:solidFill>
            <a:srgbClr val="000A38">
              <a:alpha val="35998"/>
            </a:srgbClr>
          </a:solidFill>
        </p:spPr>
        <p:txBody>
          <a:bodyPr wrap="square" lIns="0" tIns="0" rIns="0" bIns="0" rtlCol="0"/>
          <a:lstStyle/>
          <a:p>
            <a:endParaRPr/>
          </a:p>
        </p:txBody>
      </p:sp>
      <p:sp>
        <p:nvSpPr>
          <p:cNvPr id="1319" name="object 1319"/>
          <p:cNvSpPr/>
          <p:nvPr/>
        </p:nvSpPr>
        <p:spPr>
          <a:xfrm>
            <a:off x="4765671" y="1481401"/>
            <a:ext cx="21590" cy="20320"/>
          </a:xfrm>
          <a:custGeom>
            <a:avLst/>
            <a:gdLst/>
            <a:ahLst/>
            <a:cxnLst/>
            <a:rect l="l" t="t" r="r" b="b"/>
            <a:pathLst>
              <a:path w="21589" h="20319">
                <a:moveTo>
                  <a:pt x="14918" y="0"/>
                </a:moveTo>
                <a:lnTo>
                  <a:pt x="3628" y="0"/>
                </a:lnTo>
                <a:lnTo>
                  <a:pt x="0" y="4031"/>
                </a:lnTo>
                <a:lnTo>
                  <a:pt x="1209" y="11289"/>
                </a:lnTo>
                <a:lnTo>
                  <a:pt x="2015" y="16530"/>
                </a:lnTo>
                <a:lnTo>
                  <a:pt x="5644" y="20159"/>
                </a:lnTo>
                <a:lnTo>
                  <a:pt x="10482" y="19756"/>
                </a:lnTo>
                <a:lnTo>
                  <a:pt x="16934" y="19353"/>
                </a:lnTo>
                <a:lnTo>
                  <a:pt x="21369" y="15321"/>
                </a:lnTo>
                <a:lnTo>
                  <a:pt x="20562" y="8063"/>
                </a:lnTo>
                <a:lnTo>
                  <a:pt x="19756" y="2015"/>
                </a:lnTo>
                <a:lnTo>
                  <a:pt x="14918" y="0"/>
                </a:lnTo>
                <a:close/>
              </a:path>
            </a:pathLst>
          </a:custGeom>
          <a:solidFill>
            <a:srgbClr val="000A38">
              <a:alpha val="35998"/>
            </a:srgbClr>
          </a:solidFill>
        </p:spPr>
        <p:txBody>
          <a:bodyPr wrap="square" lIns="0" tIns="0" rIns="0" bIns="0" rtlCol="0"/>
          <a:lstStyle/>
          <a:p>
            <a:endParaRPr/>
          </a:p>
        </p:txBody>
      </p:sp>
      <p:sp>
        <p:nvSpPr>
          <p:cNvPr id="1320" name="object 1320"/>
          <p:cNvSpPr/>
          <p:nvPr/>
        </p:nvSpPr>
        <p:spPr>
          <a:xfrm>
            <a:off x="6870352" y="1490674"/>
            <a:ext cx="20320" cy="21590"/>
          </a:xfrm>
          <a:custGeom>
            <a:avLst/>
            <a:gdLst/>
            <a:ahLst/>
            <a:cxnLst/>
            <a:rect l="l" t="t" r="r" b="b"/>
            <a:pathLst>
              <a:path w="20320" h="21590">
                <a:moveTo>
                  <a:pt x="15321" y="0"/>
                </a:moveTo>
                <a:lnTo>
                  <a:pt x="8063" y="806"/>
                </a:lnTo>
                <a:lnTo>
                  <a:pt x="2015" y="1612"/>
                </a:lnTo>
                <a:lnTo>
                  <a:pt x="0" y="6451"/>
                </a:lnTo>
                <a:lnTo>
                  <a:pt x="0" y="17740"/>
                </a:lnTo>
                <a:lnTo>
                  <a:pt x="4031" y="21369"/>
                </a:lnTo>
                <a:lnTo>
                  <a:pt x="11289" y="20159"/>
                </a:lnTo>
                <a:lnTo>
                  <a:pt x="16531" y="19353"/>
                </a:lnTo>
                <a:lnTo>
                  <a:pt x="20159" y="15724"/>
                </a:lnTo>
                <a:lnTo>
                  <a:pt x="19756" y="10886"/>
                </a:lnTo>
                <a:lnTo>
                  <a:pt x="18950" y="4435"/>
                </a:lnTo>
                <a:lnTo>
                  <a:pt x="15321" y="0"/>
                </a:lnTo>
                <a:close/>
              </a:path>
            </a:pathLst>
          </a:custGeom>
          <a:solidFill>
            <a:srgbClr val="000A38">
              <a:alpha val="35998"/>
            </a:srgbClr>
          </a:solidFill>
        </p:spPr>
        <p:txBody>
          <a:bodyPr wrap="square" lIns="0" tIns="0" rIns="0" bIns="0" rtlCol="0"/>
          <a:lstStyle/>
          <a:p>
            <a:endParaRPr/>
          </a:p>
        </p:txBody>
      </p:sp>
      <p:sp>
        <p:nvSpPr>
          <p:cNvPr id="1321" name="object 1321"/>
          <p:cNvSpPr/>
          <p:nvPr/>
        </p:nvSpPr>
        <p:spPr>
          <a:xfrm>
            <a:off x="3546407" y="1488255"/>
            <a:ext cx="21590" cy="20320"/>
          </a:xfrm>
          <a:custGeom>
            <a:avLst/>
            <a:gdLst/>
            <a:ahLst/>
            <a:cxnLst/>
            <a:rect l="l" t="t" r="r" b="b"/>
            <a:pathLst>
              <a:path w="21589" h="20319">
                <a:moveTo>
                  <a:pt x="14918" y="0"/>
                </a:moveTo>
                <a:lnTo>
                  <a:pt x="3628" y="0"/>
                </a:lnTo>
                <a:lnTo>
                  <a:pt x="0" y="4031"/>
                </a:lnTo>
                <a:lnTo>
                  <a:pt x="1209" y="11289"/>
                </a:lnTo>
                <a:lnTo>
                  <a:pt x="2015" y="16530"/>
                </a:lnTo>
                <a:lnTo>
                  <a:pt x="5644" y="20159"/>
                </a:lnTo>
                <a:lnTo>
                  <a:pt x="10483" y="19756"/>
                </a:lnTo>
                <a:lnTo>
                  <a:pt x="16934" y="19353"/>
                </a:lnTo>
                <a:lnTo>
                  <a:pt x="21369" y="15321"/>
                </a:lnTo>
                <a:lnTo>
                  <a:pt x="20562" y="8063"/>
                </a:lnTo>
                <a:lnTo>
                  <a:pt x="19756" y="2015"/>
                </a:lnTo>
                <a:lnTo>
                  <a:pt x="14918" y="0"/>
                </a:lnTo>
                <a:close/>
              </a:path>
            </a:pathLst>
          </a:custGeom>
          <a:solidFill>
            <a:srgbClr val="000A38">
              <a:alpha val="35998"/>
            </a:srgbClr>
          </a:solidFill>
        </p:spPr>
        <p:txBody>
          <a:bodyPr wrap="square" lIns="0" tIns="0" rIns="0" bIns="0" rtlCol="0"/>
          <a:lstStyle/>
          <a:p>
            <a:endParaRPr/>
          </a:p>
        </p:txBody>
      </p:sp>
      <p:sp>
        <p:nvSpPr>
          <p:cNvPr id="1322" name="object 1322"/>
          <p:cNvSpPr/>
          <p:nvPr/>
        </p:nvSpPr>
        <p:spPr>
          <a:xfrm>
            <a:off x="2326740" y="1491077"/>
            <a:ext cx="21590" cy="20320"/>
          </a:xfrm>
          <a:custGeom>
            <a:avLst/>
            <a:gdLst/>
            <a:ahLst/>
            <a:cxnLst/>
            <a:rect l="l" t="t" r="r" b="b"/>
            <a:pathLst>
              <a:path w="21589" h="20319">
                <a:moveTo>
                  <a:pt x="6047" y="0"/>
                </a:moveTo>
                <a:lnTo>
                  <a:pt x="2419" y="3225"/>
                </a:lnTo>
                <a:lnTo>
                  <a:pt x="1209" y="8870"/>
                </a:lnTo>
                <a:lnTo>
                  <a:pt x="0" y="16127"/>
                </a:lnTo>
                <a:lnTo>
                  <a:pt x="3628" y="20159"/>
                </a:lnTo>
                <a:lnTo>
                  <a:pt x="10483" y="20159"/>
                </a:lnTo>
                <a:lnTo>
                  <a:pt x="15321" y="19756"/>
                </a:lnTo>
                <a:lnTo>
                  <a:pt x="20160" y="18143"/>
                </a:lnTo>
                <a:lnTo>
                  <a:pt x="20563" y="14514"/>
                </a:lnTo>
                <a:lnTo>
                  <a:pt x="21369" y="5241"/>
                </a:lnTo>
                <a:lnTo>
                  <a:pt x="16934" y="1209"/>
                </a:lnTo>
                <a:lnTo>
                  <a:pt x="10886" y="403"/>
                </a:lnTo>
                <a:lnTo>
                  <a:pt x="6047" y="0"/>
                </a:lnTo>
                <a:close/>
              </a:path>
            </a:pathLst>
          </a:custGeom>
          <a:solidFill>
            <a:srgbClr val="000A38">
              <a:alpha val="35998"/>
            </a:srgbClr>
          </a:solidFill>
        </p:spPr>
        <p:txBody>
          <a:bodyPr wrap="square" lIns="0" tIns="0" rIns="0" bIns="0" rtlCol="0"/>
          <a:lstStyle/>
          <a:p>
            <a:endParaRPr/>
          </a:p>
        </p:txBody>
      </p:sp>
      <p:sp>
        <p:nvSpPr>
          <p:cNvPr id="1323" name="object 1323"/>
          <p:cNvSpPr/>
          <p:nvPr/>
        </p:nvSpPr>
        <p:spPr>
          <a:xfrm>
            <a:off x="9045995" y="1631793"/>
            <a:ext cx="17780" cy="17780"/>
          </a:xfrm>
          <a:custGeom>
            <a:avLst/>
            <a:gdLst/>
            <a:ahLst/>
            <a:cxnLst/>
            <a:rect l="l" t="t" r="r" b="b"/>
            <a:pathLst>
              <a:path w="17779" h="17780">
                <a:moveTo>
                  <a:pt x="3225" y="0"/>
                </a:moveTo>
                <a:lnTo>
                  <a:pt x="403" y="3628"/>
                </a:lnTo>
                <a:lnTo>
                  <a:pt x="0" y="8870"/>
                </a:lnTo>
                <a:lnTo>
                  <a:pt x="806" y="14111"/>
                </a:lnTo>
                <a:lnTo>
                  <a:pt x="3628" y="17740"/>
                </a:lnTo>
                <a:lnTo>
                  <a:pt x="13708" y="17740"/>
                </a:lnTo>
                <a:lnTo>
                  <a:pt x="17740" y="13708"/>
                </a:lnTo>
                <a:lnTo>
                  <a:pt x="17740" y="3628"/>
                </a:lnTo>
                <a:lnTo>
                  <a:pt x="13708" y="403"/>
                </a:lnTo>
                <a:lnTo>
                  <a:pt x="8870" y="403"/>
                </a:lnTo>
                <a:lnTo>
                  <a:pt x="3225" y="0"/>
                </a:lnTo>
                <a:close/>
              </a:path>
            </a:pathLst>
          </a:custGeom>
          <a:solidFill>
            <a:srgbClr val="000A38">
              <a:alpha val="35998"/>
            </a:srgbClr>
          </a:solidFill>
        </p:spPr>
        <p:txBody>
          <a:bodyPr wrap="square" lIns="0" tIns="0" rIns="0" bIns="0" rtlCol="0"/>
          <a:lstStyle/>
          <a:p>
            <a:endParaRPr/>
          </a:p>
        </p:txBody>
      </p:sp>
      <p:sp>
        <p:nvSpPr>
          <p:cNvPr id="1324" name="object 1324"/>
          <p:cNvSpPr/>
          <p:nvPr/>
        </p:nvSpPr>
        <p:spPr>
          <a:xfrm>
            <a:off x="4506819" y="1635018"/>
            <a:ext cx="17780" cy="17780"/>
          </a:xfrm>
          <a:custGeom>
            <a:avLst/>
            <a:gdLst/>
            <a:ahLst/>
            <a:cxnLst/>
            <a:rect l="l" t="t" r="r" b="b"/>
            <a:pathLst>
              <a:path w="17779" h="17780">
                <a:moveTo>
                  <a:pt x="13708" y="0"/>
                </a:moveTo>
                <a:lnTo>
                  <a:pt x="4031" y="0"/>
                </a:lnTo>
                <a:lnTo>
                  <a:pt x="0" y="4031"/>
                </a:lnTo>
                <a:lnTo>
                  <a:pt x="0" y="14514"/>
                </a:lnTo>
                <a:lnTo>
                  <a:pt x="4031" y="17740"/>
                </a:lnTo>
                <a:lnTo>
                  <a:pt x="14514" y="17740"/>
                </a:lnTo>
                <a:lnTo>
                  <a:pt x="17337" y="14111"/>
                </a:lnTo>
                <a:lnTo>
                  <a:pt x="17740" y="8870"/>
                </a:lnTo>
                <a:lnTo>
                  <a:pt x="16934" y="3628"/>
                </a:lnTo>
                <a:lnTo>
                  <a:pt x="13708" y="0"/>
                </a:lnTo>
                <a:close/>
              </a:path>
            </a:pathLst>
          </a:custGeom>
          <a:solidFill>
            <a:srgbClr val="000A38">
              <a:alpha val="35998"/>
            </a:srgbClr>
          </a:solidFill>
        </p:spPr>
        <p:txBody>
          <a:bodyPr wrap="square" lIns="0" tIns="0" rIns="0" bIns="0" rtlCol="0"/>
          <a:lstStyle/>
          <a:p>
            <a:endParaRPr/>
          </a:p>
        </p:txBody>
      </p:sp>
      <p:sp>
        <p:nvSpPr>
          <p:cNvPr id="1325" name="object 1325"/>
          <p:cNvSpPr/>
          <p:nvPr/>
        </p:nvSpPr>
        <p:spPr>
          <a:xfrm>
            <a:off x="1183680" y="1631792"/>
            <a:ext cx="18415" cy="17780"/>
          </a:xfrm>
          <a:custGeom>
            <a:avLst/>
            <a:gdLst/>
            <a:ahLst/>
            <a:cxnLst/>
            <a:rect l="l" t="t" r="r" b="b"/>
            <a:pathLst>
              <a:path w="18415" h="17780">
                <a:moveTo>
                  <a:pt x="5644" y="0"/>
                </a:moveTo>
                <a:lnTo>
                  <a:pt x="1209" y="2015"/>
                </a:lnTo>
                <a:lnTo>
                  <a:pt x="403" y="7660"/>
                </a:lnTo>
                <a:lnTo>
                  <a:pt x="0" y="12499"/>
                </a:lnTo>
                <a:lnTo>
                  <a:pt x="3225" y="16128"/>
                </a:lnTo>
                <a:lnTo>
                  <a:pt x="8063" y="17740"/>
                </a:lnTo>
                <a:lnTo>
                  <a:pt x="13305" y="17740"/>
                </a:lnTo>
                <a:lnTo>
                  <a:pt x="17337" y="15321"/>
                </a:lnTo>
                <a:lnTo>
                  <a:pt x="18143" y="5241"/>
                </a:lnTo>
                <a:lnTo>
                  <a:pt x="16531" y="806"/>
                </a:lnTo>
                <a:lnTo>
                  <a:pt x="10483" y="403"/>
                </a:lnTo>
                <a:lnTo>
                  <a:pt x="5644" y="0"/>
                </a:lnTo>
                <a:close/>
              </a:path>
            </a:pathLst>
          </a:custGeom>
          <a:solidFill>
            <a:srgbClr val="000A38">
              <a:alpha val="35998"/>
            </a:srgbClr>
          </a:solidFill>
        </p:spPr>
        <p:txBody>
          <a:bodyPr wrap="square" lIns="0" tIns="0" rIns="0" bIns="0" rtlCol="0"/>
          <a:lstStyle/>
          <a:p>
            <a:endParaRPr/>
          </a:p>
        </p:txBody>
      </p:sp>
      <p:sp>
        <p:nvSpPr>
          <p:cNvPr id="1326" name="object 1326"/>
          <p:cNvSpPr/>
          <p:nvPr/>
        </p:nvSpPr>
        <p:spPr>
          <a:xfrm>
            <a:off x="228107" y="1485433"/>
            <a:ext cx="18415" cy="17780"/>
          </a:xfrm>
          <a:custGeom>
            <a:avLst/>
            <a:gdLst/>
            <a:ahLst/>
            <a:cxnLst/>
            <a:rect l="l" t="t" r="r" b="b"/>
            <a:pathLst>
              <a:path w="18414" h="17780">
                <a:moveTo>
                  <a:pt x="10483" y="0"/>
                </a:moveTo>
                <a:lnTo>
                  <a:pt x="5241" y="403"/>
                </a:lnTo>
                <a:lnTo>
                  <a:pt x="1209" y="2419"/>
                </a:lnTo>
                <a:lnTo>
                  <a:pt x="806" y="7660"/>
                </a:lnTo>
                <a:lnTo>
                  <a:pt x="0" y="12902"/>
                </a:lnTo>
                <a:lnTo>
                  <a:pt x="2822" y="16531"/>
                </a:lnTo>
                <a:lnTo>
                  <a:pt x="8467" y="17337"/>
                </a:lnTo>
                <a:lnTo>
                  <a:pt x="13305" y="17740"/>
                </a:lnTo>
                <a:lnTo>
                  <a:pt x="17740" y="16128"/>
                </a:lnTo>
                <a:lnTo>
                  <a:pt x="18143" y="10080"/>
                </a:lnTo>
                <a:lnTo>
                  <a:pt x="18143" y="5241"/>
                </a:lnTo>
                <a:lnTo>
                  <a:pt x="16127" y="1209"/>
                </a:lnTo>
                <a:lnTo>
                  <a:pt x="10483" y="0"/>
                </a:lnTo>
                <a:close/>
              </a:path>
            </a:pathLst>
          </a:custGeom>
          <a:solidFill>
            <a:srgbClr val="000A38">
              <a:alpha val="35998"/>
            </a:srgbClr>
          </a:solidFill>
        </p:spPr>
        <p:txBody>
          <a:bodyPr wrap="square" lIns="0" tIns="0" rIns="0" bIns="0" rtlCol="0"/>
          <a:lstStyle/>
          <a:p>
            <a:endParaRPr/>
          </a:p>
        </p:txBody>
      </p:sp>
      <p:sp>
        <p:nvSpPr>
          <p:cNvPr id="1327" name="object 1327"/>
          <p:cNvSpPr/>
          <p:nvPr/>
        </p:nvSpPr>
        <p:spPr>
          <a:xfrm>
            <a:off x="11770390" y="1807183"/>
            <a:ext cx="16510" cy="16510"/>
          </a:xfrm>
          <a:custGeom>
            <a:avLst/>
            <a:gdLst/>
            <a:ahLst/>
            <a:cxnLst/>
            <a:rect l="l" t="t" r="r" b="b"/>
            <a:pathLst>
              <a:path w="16509" h="16510">
                <a:moveTo>
                  <a:pt x="12498" y="0"/>
                </a:moveTo>
                <a:lnTo>
                  <a:pt x="7256" y="403"/>
                </a:lnTo>
                <a:lnTo>
                  <a:pt x="3628" y="403"/>
                </a:lnTo>
                <a:lnTo>
                  <a:pt x="805" y="3225"/>
                </a:lnTo>
                <a:lnTo>
                  <a:pt x="402" y="6854"/>
                </a:lnTo>
                <a:lnTo>
                  <a:pt x="0" y="11692"/>
                </a:lnTo>
                <a:lnTo>
                  <a:pt x="1612" y="15321"/>
                </a:lnTo>
                <a:lnTo>
                  <a:pt x="7256" y="16127"/>
                </a:lnTo>
                <a:lnTo>
                  <a:pt x="12498" y="16127"/>
                </a:lnTo>
                <a:lnTo>
                  <a:pt x="16127" y="13305"/>
                </a:lnTo>
                <a:lnTo>
                  <a:pt x="16127" y="3225"/>
                </a:lnTo>
                <a:lnTo>
                  <a:pt x="12498" y="0"/>
                </a:lnTo>
                <a:close/>
              </a:path>
            </a:pathLst>
          </a:custGeom>
          <a:solidFill>
            <a:srgbClr val="000A38">
              <a:alpha val="35998"/>
            </a:srgbClr>
          </a:solidFill>
        </p:spPr>
        <p:txBody>
          <a:bodyPr wrap="square" lIns="0" tIns="0" rIns="0" bIns="0" rtlCol="0"/>
          <a:lstStyle/>
          <a:p>
            <a:endParaRPr/>
          </a:p>
        </p:txBody>
      </p:sp>
      <p:sp>
        <p:nvSpPr>
          <p:cNvPr id="1328" name="object 1328"/>
          <p:cNvSpPr/>
          <p:nvPr/>
        </p:nvSpPr>
        <p:spPr>
          <a:xfrm>
            <a:off x="7826329" y="1638647"/>
            <a:ext cx="17780" cy="18415"/>
          </a:xfrm>
          <a:custGeom>
            <a:avLst/>
            <a:gdLst/>
            <a:ahLst/>
            <a:cxnLst/>
            <a:rect l="l" t="t" r="r" b="b"/>
            <a:pathLst>
              <a:path w="17779" h="18414">
                <a:moveTo>
                  <a:pt x="5241" y="0"/>
                </a:moveTo>
                <a:lnTo>
                  <a:pt x="806" y="1612"/>
                </a:lnTo>
                <a:lnTo>
                  <a:pt x="403" y="7660"/>
                </a:lnTo>
                <a:lnTo>
                  <a:pt x="0" y="12498"/>
                </a:lnTo>
                <a:lnTo>
                  <a:pt x="2015" y="16934"/>
                </a:lnTo>
                <a:lnTo>
                  <a:pt x="7660" y="17740"/>
                </a:lnTo>
                <a:lnTo>
                  <a:pt x="12902" y="18143"/>
                </a:lnTo>
                <a:lnTo>
                  <a:pt x="16531" y="15321"/>
                </a:lnTo>
                <a:lnTo>
                  <a:pt x="17740" y="10079"/>
                </a:lnTo>
                <a:lnTo>
                  <a:pt x="17740" y="4838"/>
                </a:lnTo>
                <a:lnTo>
                  <a:pt x="15321" y="806"/>
                </a:lnTo>
                <a:lnTo>
                  <a:pt x="5241" y="0"/>
                </a:lnTo>
                <a:close/>
              </a:path>
            </a:pathLst>
          </a:custGeom>
          <a:solidFill>
            <a:srgbClr val="000A38">
              <a:alpha val="35998"/>
            </a:srgbClr>
          </a:solidFill>
        </p:spPr>
        <p:txBody>
          <a:bodyPr wrap="square" lIns="0" tIns="0" rIns="0" bIns="0" rtlCol="0"/>
          <a:lstStyle/>
          <a:p>
            <a:endParaRPr/>
          </a:p>
        </p:txBody>
      </p:sp>
      <p:sp>
        <p:nvSpPr>
          <p:cNvPr id="1329" name="object 1329"/>
          <p:cNvSpPr/>
          <p:nvPr/>
        </p:nvSpPr>
        <p:spPr>
          <a:xfrm>
            <a:off x="6607065" y="1641872"/>
            <a:ext cx="17780" cy="18415"/>
          </a:xfrm>
          <a:custGeom>
            <a:avLst/>
            <a:gdLst/>
            <a:ahLst/>
            <a:cxnLst/>
            <a:rect l="l" t="t" r="r" b="b"/>
            <a:pathLst>
              <a:path w="17779" h="18414">
                <a:moveTo>
                  <a:pt x="12902" y="0"/>
                </a:moveTo>
                <a:lnTo>
                  <a:pt x="2015" y="806"/>
                </a:lnTo>
                <a:lnTo>
                  <a:pt x="0" y="5241"/>
                </a:lnTo>
                <a:lnTo>
                  <a:pt x="403" y="10483"/>
                </a:lnTo>
                <a:lnTo>
                  <a:pt x="806" y="16530"/>
                </a:lnTo>
                <a:lnTo>
                  <a:pt x="4838" y="18143"/>
                </a:lnTo>
                <a:lnTo>
                  <a:pt x="15724" y="17337"/>
                </a:lnTo>
                <a:lnTo>
                  <a:pt x="17337" y="13305"/>
                </a:lnTo>
                <a:lnTo>
                  <a:pt x="17740" y="8467"/>
                </a:lnTo>
                <a:lnTo>
                  <a:pt x="16531" y="2822"/>
                </a:lnTo>
                <a:lnTo>
                  <a:pt x="12902" y="0"/>
                </a:lnTo>
                <a:close/>
              </a:path>
            </a:pathLst>
          </a:custGeom>
          <a:solidFill>
            <a:srgbClr val="000A38">
              <a:alpha val="35998"/>
            </a:srgbClr>
          </a:solidFill>
        </p:spPr>
        <p:txBody>
          <a:bodyPr wrap="square" lIns="0" tIns="0" rIns="0" bIns="0" rtlCol="0"/>
          <a:lstStyle/>
          <a:p>
            <a:endParaRPr/>
          </a:p>
        </p:txBody>
      </p:sp>
      <p:sp>
        <p:nvSpPr>
          <p:cNvPr id="1330" name="object 1330"/>
          <p:cNvSpPr/>
          <p:nvPr/>
        </p:nvSpPr>
        <p:spPr>
          <a:xfrm>
            <a:off x="3287555" y="1638647"/>
            <a:ext cx="17780" cy="18415"/>
          </a:xfrm>
          <a:custGeom>
            <a:avLst/>
            <a:gdLst/>
            <a:ahLst/>
            <a:cxnLst/>
            <a:rect l="l" t="t" r="r" b="b"/>
            <a:pathLst>
              <a:path w="17779" h="18414">
                <a:moveTo>
                  <a:pt x="14515" y="0"/>
                </a:moveTo>
                <a:lnTo>
                  <a:pt x="9273" y="403"/>
                </a:lnTo>
                <a:lnTo>
                  <a:pt x="4032" y="403"/>
                </a:lnTo>
                <a:lnTo>
                  <a:pt x="0" y="4032"/>
                </a:lnTo>
                <a:lnTo>
                  <a:pt x="403" y="8870"/>
                </a:lnTo>
                <a:lnTo>
                  <a:pt x="0" y="14111"/>
                </a:lnTo>
                <a:lnTo>
                  <a:pt x="4031" y="16934"/>
                </a:lnTo>
                <a:lnTo>
                  <a:pt x="8870" y="18143"/>
                </a:lnTo>
                <a:lnTo>
                  <a:pt x="14111" y="16934"/>
                </a:lnTo>
                <a:lnTo>
                  <a:pt x="17337" y="14111"/>
                </a:lnTo>
                <a:lnTo>
                  <a:pt x="17740" y="8870"/>
                </a:lnTo>
                <a:lnTo>
                  <a:pt x="17740" y="3628"/>
                </a:lnTo>
                <a:lnTo>
                  <a:pt x="14515" y="0"/>
                </a:lnTo>
                <a:close/>
              </a:path>
            </a:pathLst>
          </a:custGeom>
          <a:solidFill>
            <a:srgbClr val="000A38">
              <a:alpha val="35998"/>
            </a:srgbClr>
          </a:solidFill>
        </p:spPr>
        <p:txBody>
          <a:bodyPr wrap="square" lIns="0" tIns="0" rIns="0" bIns="0" rtlCol="0"/>
          <a:lstStyle/>
          <a:p>
            <a:endParaRPr/>
          </a:p>
        </p:txBody>
      </p:sp>
      <p:sp>
        <p:nvSpPr>
          <p:cNvPr id="1331" name="object 1331"/>
          <p:cNvSpPr/>
          <p:nvPr/>
        </p:nvSpPr>
        <p:spPr>
          <a:xfrm>
            <a:off x="2535596" y="1549540"/>
            <a:ext cx="17780" cy="17780"/>
          </a:xfrm>
          <a:custGeom>
            <a:avLst/>
            <a:gdLst/>
            <a:ahLst/>
            <a:cxnLst/>
            <a:rect l="l" t="t" r="r" b="b"/>
            <a:pathLst>
              <a:path w="17780" h="17780">
                <a:moveTo>
                  <a:pt x="13708" y="0"/>
                </a:moveTo>
                <a:lnTo>
                  <a:pt x="3628" y="0"/>
                </a:lnTo>
                <a:lnTo>
                  <a:pt x="403" y="4031"/>
                </a:lnTo>
                <a:lnTo>
                  <a:pt x="403" y="8870"/>
                </a:lnTo>
                <a:lnTo>
                  <a:pt x="0" y="14515"/>
                </a:lnTo>
                <a:lnTo>
                  <a:pt x="3225" y="17337"/>
                </a:lnTo>
                <a:lnTo>
                  <a:pt x="8870" y="17740"/>
                </a:lnTo>
                <a:lnTo>
                  <a:pt x="14111" y="16934"/>
                </a:lnTo>
                <a:lnTo>
                  <a:pt x="17740" y="14111"/>
                </a:lnTo>
                <a:lnTo>
                  <a:pt x="17740" y="4031"/>
                </a:lnTo>
                <a:lnTo>
                  <a:pt x="13708" y="0"/>
                </a:lnTo>
                <a:close/>
              </a:path>
            </a:pathLst>
          </a:custGeom>
          <a:solidFill>
            <a:srgbClr val="000A38">
              <a:alpha val="35998"/>
            </a:srgbClr>
          </a:solidFill>
        </p:spPr>
        <p:txBody>
          <a:bodyPr wrap="square" lIns="0" tIns="0" rIns="0" bIns="0" rtlCol="0"/>
          <a:lstStyle/>
          <a:p>
            <a:endParaRPr/>
          </a:p>
        </p:txBody>
      </p:sp>
      <p:sp>
        <p:nvSpPr>
          <p:cNvPr id="1332" name="object 1332"/>
          <p:cNvSpPr/>
          <p:nvPr/>
        </p:nvSpPr>
        <p:spPr>
          <a:xfrm>
            <a:off x="3080716" y="1585425"/>
            <a:ext cx="17780" cy="17780"/>
          </a:xfrm>
          <a:custGeom>
            <a:avLst/>
            <a:gdLst/>
            <a:ahLst/>
            <a:cxnLst/>
            <a:rect l="l" t="t" r="r" b="b"/>
            <a:pathLst>
              <a:path w="17780" h="17780">
                <a:moveTo>
                  <a:pt x="13708" y="0"/>
                </a:moveTo>
                <a:lnTo>
                  <a:pt x="4031" y="0"/>
                </a:lnTo>
                <a:lnTo>
                  <a:pt x="0" y="4031"/>
                </a:lnTo>
                <a:lnTo>
                  <a:pt x="0" y="14514"/>
                </a:lnTo>
                <a:lnTo>
                  <a:pt x="4031" y="17740"/>
                </a:lnTo>
                <a:lnTo>
                  <a:pt x="9273" y="17740"/>
                </a:lnTo>
                <a:lnTo>
                  <a:pt x="14515" y="17337"/>
                </a:lnTo>
                <a:lnTo>
                  <a:pt x="17337" y="14111"/>
                </a:lnTo>
                <a:lnTo>
                  <a:pt x="17740" y="8870"/>
                </a:lnTo>
                <a:lnTo>
                  <a:pt x="16934" y="3628"/>
                </a:lnTo>
                <a:lnTo>
                  <a:pt x="13708" y="0"/>
                </a:lnTo>
                <a:close/>
              </a:path>
            </a:pathLst>
          </a:custGeom>
          <a:solidFill>
            <a:srgbClr val="000A38">
              <a:alpha val="35998"/>
            </a:srgbClr>
          </a:solidFill>
        </p:spPr>
        <p:txBody>
          <a:bodyPr wrap="square" lIns="0" tIns="0" rIns="0" bIns="0" rtlCol="0"/>
          <a:lstStyle/>
          <a:p>
            <a:endParaRPr/>
          </a:p>
        </p:txBody>
      </p:sp>
      <p:sp>
        <p:nvSpPr>
          <p:cNvPr id="1333" name="object 1333"/>
          <p:cNvSpPr/>
          <p:nvPr/>
        </p:nvSpPr>
        <p:spPr>
          <a:xfrm>
            <a:off x="9929801" y="1646308"/>
            <a:ext cx="18415" cy="17780"/>
          </a:xfrm>
          <a:custGeom>
            <a:avLst/>
            <a:gdLst/>
            <a:ahLst/>
            <a:cxnLst/>
            <a:rect l="l" t="t" r="r" b="b"/>
            <a:pathLst>
              <a:path w="18415" h="17780">
                <a:moveTo>
                  <a:pt x="14111" y="0"/>
                </a:moveTo>
                <a:lnTo>
                  <a:pt x="3628" y="0"/>
                </a:lnTo>
                <a:lnTo>
                  <a:pt x="0" y="3225"/>
                </a:lnTo>
                <a:lnTo>
                  <a:pt x="402" y="8466"/>
                </a:lnTo>
                <a:lnTo>
                  <a:pt x="402" y="13708"/>
                </a:lnTo>
                <a:lnTo>
                  <a:pt x="4031" y="17337"/>
                </a:lnTo>
                <a:lnTo>
                  <a:pt x="14111" y="17337"/>
                </a:lnTo>
                <a:lnTo>
                  <a:pt x="16933" y="13305"/>
                </a:lnTo>
                <a:lnTo>
                  <a:pt x="18143" y="8466"/>
                </a:lnTo>
                <a:lnTo>
                  <a:pt x="16933" y="3225"/>
                </a:lnTo>
                <a:lnTo>
                  <a:pt x="14111" y="0"/>
                </a:lnTo>
                <a:close/>
              </a:path>
            </a:pathLst>
          </a:custGeom>
          <a:solidFill>
            <a:srgbClr val="000A38">
              <a:alpha val="35998"/>
            </a:srgbClr>
          </a:solidFill>
        </p:spPr>
        <p:txBody>
          <a:bodyPr wrap="square" lIns="0" tIns="0" rIns="0" bIns="0" rtlCol="0"/>
          <a:lstStyle/>
          <a:p>
            <a:endParaRPr/>
          </a:p>
        </p:txBody>
      </p:sp>
      <p:sp>
        <p:nvSpPr>
          <p:cNvPr id="1334" name="object 1334"/>
          <p:cNvSpPr/>
          <p:nvPr/>
        </p:nvSpPr>
        <p:spPr>
          <a:xfrm>
            <a:off x="5387802" y="1649533"/>
            <a:ext cx="18415" cy="17780"/>
          </a:xfrm>
          <a:custGeom>
            <a:avLst/>
            <a:gdLst/>
            <a:ahLst/>
            <a:cxnLst/>
            <a:rect l="l" t="t" r="r" b="b"/>
            <a:pathLst>
              <a:path w="18414" h="17780">
                <a:moveTo>
                  <a:pt x="13708" y="0"/>
                </a:moveTo>
                <a:lnTo>
                  <a:pt x="4031" y="0"/>
                </a:lnTo>
                <a:lnTo>
                  <a:pt x="403" y="4031"/>
                </a:lnTo>
                <a:lnTo>
                  <a:pt x="0" y="8870"/>
                </a:lnTo>
                <a:lnTo>
                  <a:pt x="0" y="14111"/>
                </a:lnTo>
                <a:lnTo>
                  <a:pt x="3225" y="17740"/>
                </a:lnTo>
                <a:lnTo>
                  <a:pt x="8466" y="17337"/>
                </a:lnTo>
                <a:lnTo>
                  <a:pt x="13708" y="17337"/>
                </a:lnTo>
                <a:lnTo>
                  <a:pt x="16934" y="14111"/>
                </a:lnTo>
                <a:lnTo>
                  <a:pt x="18143" y="8870"/>
                </a:lnTo>
                <a:lnTo>
                  <a:pt x="16934" y="4031"/>
                </a:lnTo>
                <a:lnTo>
                  <a:pt x="13708" y="0"/>
                </a:lnTo>
                <a:close/>
              </a:path>
            </a:pathLst>
          </a:custGeom>
          <a:solidFill>
            <a:srgbClr val="000A38">
              <a:alpha val="35998"/>
            </a:srgbClr>
          </a:solidFill>
        </p:spPr>
        <p:txBody>
          <a:bodyPr wrap="square" lIns="0" tIns="0" rIns="0" bIns="0" rtlCol="0"/>
          <a:lstStyle/>
          <a:p>
            <a:endParaRPr/>
          </a:p>
        </p:txBody>
      </p:sp>
      <p:sp>
        <p:nvSpPr>
          <p:cNvPr id="1335" name="object 1335"/>
          <p:cNvSpPr/>
          <p:nvPr/>
        </p:nvSpPr>
        <p:spPr>
          <a:xfrm>
            <a:off x="2068292" y="1646308"/>
            <a:ext cx="17780" cy="17780"/>
          </a:xfrm>
          <a:custGeom>
            <a:avLst/>
            <a:gdLst/>
            <a:ahLst/>
            <a:cxnLst/>
            <a:rect l="l" t="t" r="r" b="b"/>
            <a:pathLst>
              <a:path w="17780" h="17780">
                <a:moveTo>
                  <a:pt x="10079" y="0"/>
                </a:moveTo>
                <a:lnTo>
                  <a:pt x="5241" y="0"/>
                </a:lnTo>
                <a:lnTo>
                  <a:pt x="806" y="2015"/>
                </a:lnTo>
                <a:lnTo>
                  <a:pt x="0" y="12095"/>
                </a:lnTo>
                <a:lnTo>
                  <a:pt x="2822" y="16530"/>
                </a:lnTo>
                <a:lnTo>
                  <a:pt x="8063" y="16934"/>
                </a:lnTo>
                <a:lnTo>
                  <a:pt x="12902" y="17740"/>
                </a:lnTo>
                <a:lnTo>
                  <a:pt x="16531" y="14918"/>
                </a:lnTo>
                <a:lnTo>
                  <a:pt x="17337" y="9676"/>
                </a:lnTo>
                <a:lnTo>
                  <a:pt x="17337" y="4838"/>
                </a:lnTo>
                <a:lnTo>
                  <a:pt x="15724" y="403"/>
                </a:lnTo>
                <a:lnTo>
                  <a:pt x="10079" y="0"/>
                </a:lnTo>
                <a:close/>
              </a:path>
            </a:pathLst>
          </a:custGeom>
          <a:solidFill>
            <a:srgbClr val="000A38">
              <a:alpha val="35998"/>
            </a:srgbClr>
          </a:solidFill>
        </p:spPr>
        <p:txBody>
          <a:bodyPr wrap="square" lIns="0" tIns="0" rIns="0" bIns="0" rtlCol="0"/>
          <a:lstStyle/>
          <a:p>
            <a:endParaRPr/>
          </a:p>
        </p:txBody>
      </p:sp>
      <p:sp>
        <p:nvSpPr>
          <p:cNvPr id="1336" name="object 1336"/>
          <p:cNvSpPr/>
          <p:nvPr/>
        </p:nvSpPr>
        <p:spPr>
          <a:xfrm>
            <a:off x="16854282" y="1841857"/>
            <a:ext cx="17780" cy="17780"/>
          </a:xfrm>
          <a:custGeom>
            <a:avLst/>
            <a:gdLst/>
            <a:ahLst/>
            <a:cxnLst/>
            <a:rect l="l" t="t" r="r" b="b"/>
            <a:pathLst>
              <a:path w="17780" h="17780">
                <a:moveTo>
                  <a:pt x="13708" y="0"/>
                </a:moveTo>
                <a:lnTo>
                  <a:pt x="3226" y="0"/>
                </a:lnTo>
                <a:lnTo>
                  <a:pt x="0" y="4031"/>
                </a:lnTo>
                <a:lnTo>
                  <a:pt x="0" y="14515"/>
                </a:lnTo>
                <a:lnTo>
                  <a:pt x="3224" y="17337"/>
                </a:lnTo>
                <a:lnTo>
                  <a:pt x="9272" y="17740"/>
                </a:lnTo>
                <a:lnTo>
                  <a:pt x="14111" y="16934"/>
                </a:lnTo>
                <a:lnTo>
                  <a:pt x="17740" y="13708"/>
                </a:lnTo>
                <a:lnTo>
                  <a:pt x="17740" y="4031"/>
                </a:lnTo>
                <a:lnTo>
                  <a:pt x="13708" y="0"/>
                </a:lnTo>
                <a:close/>
              </a:path>
            </a:pathLst>
          </a:custGeom>
          <a:solidFill>
            <a:srgbClr val="000A38">
              <a:alpha val="35998"/>
            </a:srgbClr>
          </a:solidFill>
        </p:spPr>
        <p:txBody>
          <a:bodyPr wrap="square" lIns="0" tIns="0" rIns="0" bIns="0" rtlCol="0"/>
          <a:lstStyle/>
          <a:p>
            <a:endParaRPr/>
          </a:p>
        </p:txBody>
      </p:sp>
      <p:sp>
        <p:nvSpPr>
          <p:cNvPr id="1337" name="object 1337"/>
          <p:cNvSpPr/>
          <p:nvPr/>
        </p:nvSpPr>
        <p:spPr>
          <a:xfrm>
            <a:off x="8710538" y="1653565"/>
            <a:ext cx="18415" cy="17780"/>
          </a:xfrm>
          <a:custGeom>
            <a:avLst/>
            <a:gdLst/>
            <a:ahLst/>
            <a:cxnLst/>
            <a:rect l="l" t="t" r="r" b="b"/>
            <a:pathLst>
              <a:path w="18415" h="17780">
                <a:moveTo>
                  <a:pt x="12901" y="0"/>
                </a:moveTo>
                <a:lnTo>
                  <a:pt x="7660" y="0"/>
                </a:lnTo>
                <a:lnTo>
                  <a:pt x="1612" y="806"/>
                </a:lnTo>
                <a:lnTo>
                  <a:pt x="0" y="4838"/>
                </a:lnTo>
                <a:lnTo>
                  <a:pt x="805" y="14918"/>
                </a:lnTo>
                <a:lnTo>
                  <a:pt x="4837" y="17740"/>
                </a:lnTo>
                <a:lnTo>
                  <a:pt x="10079" y="17337"/>
                </a:lnTo>
                <a:lnTo>
                  <a:pt x="15320" y="16531"/>
                </a:lnTo>
                <a:lnTo>
                  <a:pt x="18142" y="12499"/>
                </a:lnTo>
                <a:lnTo>
                  <a:pt x="17739" y="7660"/>
                </a:lnTo>
                <a:lnTo>
                  <a:pt x="17336" y="1612"/>
                </a:lnTo>
                <a:lnTo>
                  <a:pt x="12901" y="0"/>
                </a:lnTo>
                <a:close/>
              </a:path>
            </a:pathLst>
          </a:custGeom>
          <a:solidFill>
            <a:srgbClr val="000A38">
              <a:alpha val="35998"/>
            </a:srgbClr>
          </a:solidFill>
        </p:spPr>
        <p:txBody>
          <a:bodyPr wrap="square" lIns="0" tIns="0" rIns="0" bIns="0" rtlCol="0"/>
          <a:lstStyle/>
          <a:p>
            <a:endParaRPr/>
          </a:p>
        </p:txBody>
      </p:sp>
      <p:sp>
        <p:nvSpPr>
          <p:cNvPr id="1338" name="object 1338"/>
          <p:cNvSpPr/>
          <p:nvPr/>
        </p:nvSpPr>
        <p:spPr>
          <a:xfrm>
            <a:off x="7491273" y="1656387"/>
            <a:ext cx="17780" cy="17780"/>
          </a:xfrm>
          <a:custGeom>
            <a:avLst/>
            <a:gdLst/>
            <a:ahLst/>
            <a:cxnLst/>
            <a:rect l="l" t="t" r="r" b="b"/>
            <a:pathLst>
              <a:path w="17779" h="17780">
                <a:moveTo>
                  <a:pt x="4434" y="0"/>
                </a:moveTo>
                <a:lnTo>
                  <a:pt x="806" y="2419"/>
                </a:lnTo>
                <a:lnTo>
                  <a:pt x="402" y="8063"/>
                </a:lnTo>
                <a:lnTo>
                  <a:pt x="0" y="12902"/>
                </a:lnTo>
                <a:lnTo>
                  <a:pt x="2015" y="16934"/>
                </a:lnTo>
                <a:lnTo>
                  <a:pt x="7660" y="17740"/>
                </a:lnTo>
                <a:lnTo>
                  <a:pt x="12902" y="17337"/>
                </a:lnTo>
                <a:lnTo>
                  <a:pt x="16934" y="15724"/>
                </a:lnTo>
                <a:lnTo>
                  <a:pt x="17337" y="10079"/>
                </a:lnTo>
                <a:lnTo>
                  <a:pt x="17740" y="5241"/>
                </a:lnTo>
                <a:lnTo>
                  <a:pt x="14918" y="806"/>
                </a:lnTo>
                <a:lnTo>
                  <a:pt x="4434" y="0"/>
                </a:lnTo>
                <a:close/>
              </a:path>
            </a:pathLst>
          </a:custGeom>
          <a:solidFill>
            <a:srgbClr val="000A38">
              <a:alpha val="35998"/>
            </a:srgbClr>
          </a:solidFill>
        </p:spPr>
        <p:txBody>
          <a:bodyPr wrap="square" lIns="0" tIns="0" rIns="0" bIns="0" rtlCol="0"/>
          <a:lstStyle/>
          <a:p>
            <a:endParaRPr/>
          </a:p>
        </p:txBody>
      </p:sp>
      <p:sp>
        <p:nvSpPr>
          <p:cNvPr id="1339" name="object 1339"/>
          <p:cNvSpPr/>
          <p:nvPr/>
        </p:nvSpPr>
        <p:spPr>
          <a:xfrm>
            <a:off x="4168135" y="1653162"/>
            <a:ext cx="18415" cy="17780"/>
          </a:xfrm>
          <a:custGeom>
            <a:avLst/>
            <a:gdLst/>
            <a:ahLst/>
            <a:cxnLst/>
            <a:rect l="l" t="t" r="r" b="b"/>
            <a:pathLst>
              <a:path w="18414" h="17780">
                <a:moveTo>
                  <a:pt x="12902" y="0"/>
                </a:moveTo>
                <a:lnTo>
                  <a:pt x="7660" y="403"/>
                </a:lnTo>
                <a:lnTo>
                  <a:pt x="1612" y="806"/>
                </a:lnTo>
                <a:lnTo>
                  <a:pt x="0" y="4838"/>
                </a:lnTo>
                <a:lnTo>
                  <a:pt x="403" y="10080"/>
                </a:lnTo>
                <a:lnTo>
                  <a:pt x="1209" y="15321"/>
                </a:lnTo>
                <a:lnTo>
                  <a:pt x="5241" y="17337"/>
                </a:lnTo>
                <a:lnTo>
                  <a:pt x="10079" y="17740"/>
                </a:lnTo>
                <a:lnTo>
                  <a:pt x="15321" y="16531"/>
                </a:lnTo>
                <a:lnTo>
                  <a:pt x="18143" y="12902"/>
                </a:lnTo>
                <a:lnTo>
                  <a:pt x="17337" y="2015"/>
                </a:lnTo>
                <a:lnTo>
                  <a:pt x="12902" y="0"/>
                </a:lnTo>
                <a:close/>
              </a:path>
            </a:pathLst>
          </a:custGeom>
          <a:solidFill>
            <a:srgbClr val="000A38">
              <a:alpha val="35998"/>
            </a:srgbClr>
          </a:solidFill>
        </p:spPr>
        <p:txBody>
          <a:bodyPr wrap="square" lIns="0" tIns="0" rIns="0" bIns="0" rtlCol="0"/>
          <a:lstStyle/>
          <a:p>
            <a:endParaRPr/>
          </a:p>
        </p:txBody>
      </p:sp>
      <p:sp>
        <p:nvSpPr>
          <p:cNvPr id="1340" name="object 1340"/>
          <p:cNvSpPr/>
          <p:nvPr/>
        </p:nvSpPr>
        <p:spPr>
          <a:xfrm>
            <a:off x="2873877" y="1528171"/>
            <a:ext cx="17780" cy="17780"/>
          </a:xfrm>
          <a:custGeom>
            <a:avLst/>
            <a:gdLst/>
            <a:ahLst/>
            <a:cxnLst/>
            <a:rect l="l" t="t" r="r" b="b"/>
            <a:pathLst>
              <a:path w="17780" h="17780">
                <a:moveTo>
                  <a:pt x="5241" y="0"/>
                </a:moveTo>
                <a:lnTo>
                  <a:pt x="806" y="2822"/>
                </a:lnTo>
                <a:lnTo>
                  <a:pt x="0" y="13305"/>
                </a:lnTo>
                <a:lnTo>
                  <a:pt x="2419" y="16934"/>
                </a:lnTo>
                <a:lnTo>
                  <a:pt x="13305" y="17740"/>
                </a:lnTo>
                <a:lnTo>
                  <a:pt x="16934" y="16127"/>
                </a:lnTo>
                <a:lnTo>
                  <a:pt x="17740" y="10079"/>
                </a:lnTo>
                <a:lnTo>
                  <a:pt x="17337" y="4838"/>
                </a:lnTo>
                <a:lnTo>
                  <a:pt x="15724" y="806"/>
                </a:lnTo>
                <a:lnTo>
                  <a:pt x="10079" y="403"/>
                </a:lnTo>
                <a:lnTo>
                  <a:pt x="5241" y="0"/>
                </a:lnTo>
                <a:close/>
              </a:path>
            </a:pathLst>
          </a:custGeom>
          <a:solidFill>
            <a:srgbClr val="000A38">
              <a:alpha val="35998"/>
            </a:srgbClr>
          </a:solidFill>
        </p:spPr>
        <p:txBody>
          <a:bodyPr wrap="square" lIns="0" tIns="0" rIns="0" bIns="0" rtlCol="0"/>
          <a:lstStyle/>
          <a:p>
            <a:endParaRPr/>
          </a:p>
        </p:txBody>
      </p:sp>
      <p:sp>
        <p:nvSpPr>
          <p:cNvPr id="1341" name="object 1341"/>
          <p:cNvSpPr/>
          <p:nvPr/>
        </p:nvSpPr>
        <p:spPr>
          <a:xfrm>
            <a:off x="6400629" y="1589054"/>
            <a:ext cx="17780" cy="17780"/>
          </a:xfrm>
          <a:custGeom>
            <a:avLst/>
            <a:gdLst/>
            <a:ahLst/>
            <a:cxnLst/>
            <a:rect l="l" t="t" r="r" b="b"/>
            <a:pathLst>
              <a:path w="17779" h="17780">
                <a:moveTo>
                  <a:pt x="3225" y="0"/>
                </a:moveTo>
                <a:lnTo>
                  <a:pt x="403" y="3225"/>
                </a:lnTo>
                <a:lnTo>
                  <a:pt x="0" y="8870"/>
                </a:lnTo>
                <a:lnTo>
                  <a:pt x="806" y="13708"/>
                </a:lnTo>
                <a:lnTo>
                  <a:pt x="3629" y="17740"/>
                </a:lnTo>
                <a:lnTo>
                  <a:pt x="13708" y="17740"/>
                </a:lnTo>
                <a:lnTo>
                  <a:pt x="17740" y="13708"/>
                </a:lnTo>
                <a:lnTo>
                  <a:pt x="17740" y="3628"/>
                </a:lnTo>
                <a:lnTo>
                  <a:pt x="13708" y="403"/>
                </a:lnTo>
                <a:lnTo>
                  <a:pt x="8870" y="403"/>
                </a:lnTo>
                <a:lnTo>
                  <a:pt x="3225" y="0"/>
                </a:lnTo>
                <a:close/>
              </a:path>
            </a:pathLst>
          </a:custGeom>
          <a:solidFill>
            <a:srgbClr val="000A38">
              <a:alpha val="35998"/>
            </a:srgbClr>
          </a:solidFill>
        </p:spPr>
        <p:txBody>
          <a:bodyPr wrap="square" lIns="0" tIns="0" rIns="0" bIns="0" rtlCol="0"/>
          <a:lstStyle/>
          <a:p>
            <a:endParaRPr/>
          </a:p>
        </p:txBody>
      </p:sp>
      <p:sp>
        <p:nvSpPr>
          <p:cNvPr id="1342" name="object 1342"/>
          <p:cNvSpPr/>
          <p:nvPr/>
        </p:nvSpPr>
        <p:spPr>
          <a:xfrm>
            <a:off x="10810380" y="1660419"/>
            <a:ext cx="17780" cy="17780"/>
          </a:xfrm>
          <a:custGeom>
            <a:avLst/>
            <a:gdLst/>
            <a:ahLst/>
            <a:cxnLst/>
            <a:rect l="l" t="t" r="r" b="b"/>
            <a:pathLst>
              <a:path w="17779" h="17780">
                <a:moveTo>
                  <a:pt x="13304" y="0"/>
                </a:moveTo>
                <a:lnTo>
                  <a:pt x="2419" y="806"/>
                </a:lnTo>
                <a:lnTo>
                  <a:pt x="0" y="4838"/>
                </a:lnTo>
                <a:lnTo>
                  <a:pt x="806" y="14918"/>
                </a:lnTo>
                <a:lnTo>
                  <a:pt x="5241" y="17337"/>
                </a:lnTo>
                <a:lnTo>
                  <a:pt x="10079" y="17740"/>
                </a:lnTo>
                <a:lnTo>
                  <a:pt x="15321" y="16531"/>
                </a:lnTo>
                <a:lnTo>
                  <a:pt x="17740" y="12902"/>
                </a:lnTo>
                <a:lnTo>
                  <a:pt x="17740" y="1612"/>
                </a:lnTo>
                <a:lnTo>
                  <a:pt x="13304" y="0"/>
                </a:lnTo>
                <a:close/>
              </a:path>
            </a:pathLst>
          </a:custGeom>
          <a:solidFill>
            <a:srgbClr val="000A38">
              <a:alpha val="35998"/>
            </a:srgbClr>
          </a:solidFill>
        </p:spPr>
        <p:txBody>
          <a:bodyPr wrap="square" lIns="0" tIns="0" rIns="0" bIns="0" rtlCol="0"/>
          <a:lstStyle/>
          <a:p>
            <a:endParaRPr/>
          </a:p>
        </p:txBody>
      </p:sp>
      <p:sp>
        <p:nvSpPr>
          <p:cNvPr id="1343" name="object 1343"/>
          <p:cNvSpPr/>
          <p:nvPr/>
        </p:nvSpPr>
        <p:spPr>
          <a:xfrm>
            <a:off x="6267978" y="1663645"/>
            <a:ext cx="18415" cy="17780"/>
          </a:xfrm>
          <a:custGeom>
            <a:avLst/>
            <a:gdLst/>
            <a:ahLst/>
            <a:cxnLst/>
            <a:rect l="l" t="t" r="r" b="b"/>
            <a:pathLst>
              <a:path w="18414" h="17780">
                <a:moveTo>
                  <a:pt x="14111" y="0"/>
                </a:moveTo>
                <a:lnTo>
                  <a:pt x="9273" y="403"/>
                </a:lnTo>
                <a:lnTo>
                  <a:pt x="4435" y="0"/>
                </a:lnTo>
                <a:lnTo>
                  <a:pt x="1209" y="4031"/>
                </a:lnTo>
                <a:lnTo>
                  <a:pt x="0" y="9273"/>
                </a:lnTo>
                <a:lnTo>
                  <a:pt x="806" y="14112"/>
                </a:lnTo>
                <a:lnTo>
                  <a:pt x="4031" y="17337"/>
                </a:lnTo>
                <a:lnTo>
                  <a:pt x="9273" y="17740"/>
                </a:lnTo>
                <a:lnTo>
                  <a:pt x="14515" y="17740"/>
                </a:lnTo>
                <a:lnTo>
                  <a:pt x="18143" y="14515"/>
                </a:lnTo>
                <a:lnTo>
                  <a:pt x="17740" y="9273"/>
                </a:lnTo>
                <a:lnTo>
                  <a:pt x="17740" y="4032"/>
                </a:lnTo>
                <a:lnTo>
                  <a:pt x="14111" y="0"/>
                </a:lnTo>
                <a:close/>
              </a:path>
            </a:pathLst>
          </a:custGeom>
          <a:solidFill>
            <a:srgbClr val="000A38">
              <a:alpha val="35998"/>
            </a:srgbClr>
          </a:solidFill>
        </p:spPr>
        <p:txBody>
          <a:bodyPr wrap="square" lIns="0" tIns="0" rIns="0" bIns="0" rtlCol="0"/>
          <a:lstStyle/>
          <a:p>
            <a:endParaRPr/>
          </a:p>
        </p:txBody>
      </p:sp>
      <p:sp>
        <p:nvSpPr>
          <p:cNvPr id="1344" name="object 1344"/>
          <p:cNvSpPr/>
          <p:nvPr/>
        </p:nvSpPr>
        <p:spPr>
          <a:xfrm>
            <a:off x="2949274" y="1660419"/>
            <a:ext cx="17780" cy="17780"/>
          </a:xfrm>
          <a:custGeom>
            <a:avLst/>
            <a:gdLst/>
            <a:ahLst/>
            <a:cxnLst/>
            <a:rect l="l" t="t" r="r" b="b"/>
            <a:pathLst>
              <a:path w="17780" h="17780">
                <a:moveTo>
                  <a:pt x="8466" y="0"/>
                </a:moveTo>
                <a:lnTo>
                  <a:pt x="3225" y="403"/>
                </a:lnTo>
                <a:lnTo>
                  <a:pt x="0" y="3628"/>
                </a:lnTo>
                <a:lnTo>
                  <a:pt x="0" y="14111"/>
                </a:lnTo>
                <a:lnTo>
                  <a:pt x="3628" y="17740"/>
                </a:lnTo>
                <a:lnTo>
                  <a:pt x="13708" y="17740"/>
                </a:lnTo>
                <a:lnTo>
                  <a:pt x="17740" y="13708"/>
                </a:lnTo>
                <a:lnTo>
                  <a:pt x="17740" y="3628"/>
                </a:lnTo>
                <a:lnTo>
                  <a:pt x="13708" y="806"/>
                </a:lnTo>
                <a:lnTo>
                  <a:pt x="8466" y="0"/>
                </a:lnTo>
                <a:close/>
              </a:path>
            </a:pathLst>
          </a:custGeom>
          <a:solidFill>
            <a:srgbClr val="000A38">
              <a:alpha val="35998"/>
            </a:srgbClr>
          </a:solidFill>
        </p:spPr>
        <p:txBody>
          <a:bodyPr wrap="square" lIns="0" tIns="0" rIns="0" bIns="0" rtlCol="0"/>
          <a:lstStyle/>
          <a:p>
            <a:endParaRPr/>
          </a:p>
        </p:txBody>
      </p:sp>
      <p:sp>
        <p:nvSpPr>
          <p:cNvPr id="1345" name="object 1345"/>
          <p:cNvSpPr/>
          <p:nvPr/>
        </p:nvSpPr>
        <p:spPr>
          <a:xfrm>
            <a:off x="5179350" y="1590667"/>
            <a:ext cx="21590" cy="21590"/>
          </a:xfrm>
          <a:custGeom>
            <a:avLst/>
            <a:gdLst/>
            <a:ahLst/>
            <a:cxnLst/>
            <a:rect l="l" t="t" r="r" b="b"/>
            <a:pathLst>
              <a:path w="21589" h="21590">
                <a:moveTo>
                  <a:pt x="12498" y="0"/>
                </a:moveTo>
                <a:lnTo>
                  <a:pt x="6854" y="2822"/>
                </a:lnTo>
                <a:lnTo>
                  <a:pt x="2419" y="5241"/>
                </a:lnTo>
                <a:lnTo>
                  <a:pt x="0" y="9273"/>
                </a:lnTo>
                <a:lnTo>
                  <a:pt x="2015" y="14515"/>
                </a:lnTo>
                <a:lnTo>
                  <a:pt x="4031" y="19353"/>
                </a:lnTo>
                <a:lnTo>
                  <a:pt x="8467" y="21369"/>
                </a:lnTo>
                <a:lnTo>
                  <a:pt x="18143" y="16530"/>
                </a:lnTo>
                <a:lnTo>
                  <a:pt x="20966" y="12902"/>
                </a:lnTo>
                <a:lnTo>
                  <a:pt x="18546" y="7660"/>
                </a:lnTo>
                <a:lnTo>
                  <a:pt x="15321" y="3628"/>
                </a:lnTo>
                <a:lnTo>
                  <a:pt x="12498" y="0"/>
                </a:lnTo>
                <a:close/>
              </a:path>
            </a:pathLst>
          </a:custGeom>
          <a:solidFill>
            <a:srgbClr val="000A38">
              <a:alpha val="35998"/>
            </a:srgbClr>
          </a:solidFill>
        </p:spPr>
        <p:txBody>
          <a:bodyPr wrap="square" lIns="0" tIns="0" rIns="0" bIns="0" rtlCol="0"/>
          <a:lstStyle/>
          <a:p>
            <a:endParaRPr/>
          </a:p>
        </p:txBody>
      </p:sp>
      <p:sp>
        <p:nvSpPr>
          <p:cNvPr id="1346" name="object 1346"/>
          <p:cNvSpPr/>
          <p:nvPr/>
        </p:nvSpPr>
        <p:spPr>
          <a:xfrm>
            <a:off x="1861049" y="1589054"/>
            <a:ext cx="17780" cy="18415"/>
          </a:xfrm>
          <a:custGeom>
            <a:avLst/>
            <a:gdLst/>
            <a:ahLst/>
            <a:cxnLst/>
            <a:rect l="l" t="t" r="r" b="b"/>
            <a:pathLst>
              <a:path w="17780" h="18415">
                <a:moveTo>
                  <a:pt x="10483" y="0"/>
                </a:moveTo>
                <a:lnTo>
                  <a:pt x="5241" y="0"/>
                </a:lnTo>
                <a:lnTo>
                  <a:pt x="1209" y="2015"/>
                </a:lnTo>
                <a:lnTo>
                  <a:pt x="403" y="7257"/>
                </a:lnTo>
                <a:lnTo>
                  <a:pt x="0" y="12095"/>
                </a:lnTo>
                <a:lnTo>
                  <a:pt x="2822" y="16530"/>
                </a:lnTo>
                <a:lnTo>
                  <a:pt x="8063" y="16934"/>
                </a:lnTo>
                <a:lnTo>
                  <a:pt x="13305" y="18143"/>
                </a:lnTo>
                <a:lnTo>
                  <a:pt x="16934" y="15321"/>
                </a:lnTo>
                <a:lnTo>
                  <a:pt x="17740" y="9676"/>
                </a:lnTo>
                <a:lnTo>
                  <a:pt x="17740" y="4838"/>
                </a:lnTo>
                <a:lnTo>
                  <a:pt x="16530" y="403"/>
                </a:lnTo>
                <a:lnTo>
                  <a:pt x="10483" y="0"/>
                </a:lnTo>
                <a:close/>
              </a:path>
            </a:pathLst>
          </a:custGeom>
          <a:solidFill>
            <a:srgbClr val="000A38">
              <a:alpha val="35998"/>
            </a:srgbClr>
          </a:solidFill>
        </p:spPr>
        <p:txBody>
          <a:bodyPr wrap="square" lIns="0" tIns="0" rIns="0" bIns="0" rtlCol="0"/>
          <a:lstStyle/>
          <a:p>
            <a:endParaRPr/>
          </a:p>
        </p:txBody>
      </p:sp>
      <p:sp>
        <p:nvSpPr>
          <p:cNvPr id="1347" name="object 1347"/>
          <p:cNvSpPr/>
          <p:nvPr/>
        </p:nvSpPr>
        <p:spPr>
          <a:xfrm>
            <a:off x="12909417" y="1668886"/>
            <a:ext cx="21590" cy="21590"/>
          </a:xfrm>
          <a:custGeom>
            <a:avLst/>
            <a:gdLst/>
            <a:ahLst/>
            <a:cxnLst/>
            <a:rect l="l" t="t" r="r" b="b"/>
            <a:pathLst>
              <a:path w="21590" h="21589">
                <a:moveTo>
                  <a:pt x="12095" y="0"/>
                </a:moveTo>
                <a:lnTo>
                  <a:pt x="2418" y="5241"/>
                </a:lnTo>
                <a:lnTo>
                  <a:pt x="0" y="9273"/>
                </a:lnTo>
                <a:lnTo>
                  <a:pt x="2015" y="14515"/>
                </a:lnTo>
                <a:lnTo>
                  <a:pt x="4031" y="19353"/>
                </a:lnTo>
                <a:lnTo>
                  <a:pt x="8467" y="21369"/>
                </a:lnTo>
                <a:lnTo>
                  <a:pt x="13305" y="18950"/>
                </a:lnTo>
                <a:lnTo>
                  <a:pt x="17740" y="16531"/>
                </a:lnTo>
                <a:lnTo>
                  <a:pt x="20965" y="12902"/>
                </a:lnTo>
                <a:lnTo>
                  <a:pt x="18143" y="7660"/>
                </a:lnTo>
                <a:lnTo>
                  <a:pt x="15321" y="4031"/>
                </a:lnTo>
                <a:lnTo>
                  <a:pt x="12095" y="0"/>
                </a:lnTo>
                <a:close/>
              </a:path>
            </a:pathLst>
          </a:custGeom>
          <a:solidFill>
            <a:srgbClr val="000A38">
              <a:alpha val="35998"/>
            </a:srgbClr>
          </a:solidFill>
        </p:spPr>
        <p:txBody>
          <a:bodyPr wrap="square" lIns="0" tIns="0" rIns="0" bIns="0" rtlCol="0"/>
          <a:lstStyle/>
          <a:p>
            <a:endParaRPr/>
          </a:p>
        </p:txBody>
      </p:sp>
      <p:sp>
        <p:nvSpPr>
          <p:cNvPr id="1348" name="object 1348"/>
          <p:cNvSpPr/>
          <p:nvPr/>
        </p:nvSpPr>
        <p:spPr>
          <a:xfrm>
            <a:off x="9591116" y="1667274"/>
            <a:ext cx="17780" cy="17780"/>
          </a:xfrm>
          <a:custGeom>
            <a:avLst/>
            <a:gdLst/>
            <a:ahLst/>
            <a:cxnLst/>
            <a:rect l="l" t="t" r="r" b="b"/>
            <a:pathLst>
              <a:path w="17779" h="17780">
                <a:moveTo>
                  <a:pt x="13304" y="0"/>
                </a:moveTo>
                <a:lnTo>
                  <a:pt x="2419" y="806"/>
                </a:lnTo>
                <a:lnTo>
                  <a:pt x="0" y="4838"/>
                </a:lnTo>
                <a:lnTo>
                  <a:pt x="403" y="9676"/>
                </a:lnTo>
                <a:lnTo>
                  <a:pt x="805" y="15321"/>
                </a:lnTo>
                <a:lnTo>
                  <a:pt x="4837" y="17337"/>
                </a:lnTo>
                <a:lnTo>
                  <a:pt x="10079" y="17740"/>
                </a:lnTo>
                <a:lnTo>
                  <a:pt x="15321" y="16531"/>
                </a:lnTo>
                <a:lnTo>
                  <a:pt x="17740" y="12902"/>
                </a:lnTo>
                <a:lnTo>
                  <a:pt x="17740" y="1612"/>
                </a:lnTo>
                <a:lnTo>
                  <a:pt x="13304" y="0"/>
                </a:lnTo>
                <a:close/>
              </a:path>
            </a:pathLst>
          </a:custGeom>
          <a:solidFill>
            <a:srgbClr val="000A38">
              <a:alpha val="35998"/>
            </a:srgbClr>
          </a:solidFill>
        </p:spPr>
        <p:txBody>
          <a:bodyPr wrap="square" lIns="0" tIns="0" rIns="0" bIns="0" rtlCol="0"/>
          <a:lstStyle/>
          <a:p>
            <a:endParaRPr/>
          </a:p>
        </p:txBody>
      </p:sp>
      <p:sp>
        <p:nvSpPr>
          <p:cNvPr id="1349" name="object 1349"/>
          <p:cNvSpPr/>
          <p:nvPr/>
        </p:nvSpPr>
        <p:spPr>
          <a:xfrm>
            <a:off x="5048714" y="1670499"/>
            <a:ext cx="17780" cy="17780"/>
          </a:xfrm>
          <a:custGeom>
            <a:avLst/>
            <a:gdLst/>
            <a:ahLst/>
            <a:cxnLst/>
            <a:rect l="l" t="t" r="r" b="b"/>
            <a:pathLst>
              <a:path w="17779" h="17780">
                <a:moveTo>
                  <a:pt x="13305" y="0"/>
                </a:moveTo>
                <a:lnTo>
                  <a:pt x="2822" y="806"/>
                </a:lnTo>
                <a:lnTo>
                  <a:pt x="0" y="5241"/>
                </a:lnTo>
                <a:lnTo>
                  <a:pt x="403" y="10079"/>
                </a:lnTo>
                <a:lnTo>
                  <a:pt x="806" y="15724"/>
                </a:lnTo>
                <a:lnTo>
                  <a:pt x="5241" y="17740"/>
                </a:lnTo>
                <a:lnTo>
                  <a:pt x="10483" y="17337"/>
                </a:lnTo>
                <a:lnTo>
                  <a:pt x="16127" y="17337"/>
                </a:lnTo>
                <a:lnTo>
                  <a:pt x="17740" y="13305"/>
                </a:lnTo>
                <a:lnTo>
                  <a:pt x="17740" y="8063"/>
                </a:lnTo>
                <a:lnTo>
                  <a:pt x="16934" y="2822"/>
                </a:lnTo>
                <a:lnTo>
                  <a:pt x="13305" y="0"/>
                </a:lnTo>
                <a:close/>
              </a:path>
            </a:pathLst>
          </a:custGeom>
          <a:solidFill>
            <a:srgbClr val="000A38">
              <a:alpha val="35998"/>
            </a:srgbClr>
          </a:solidFill>
        </p:spPr>
        <p:txBody>
          <a:bodyPr wrap="square" lIns="0" tIns="0" rIns="0" bIns="0" rtlCol="0"/>
          <a:lstStyle/>
          <a:p>
            <a:endParaRPr/>
          </a:p>
        </p:txBody>
      </p:sp>
      <p:sp>
        <p:nvSpPr>
          <p:cNvPr id="1350" name="object 1350"/>
          <p:cNvSpPr/>
          <p:nvPr/>
        </p:nvSpPr>
        <p:spPr>
          <a:xfrm>
            <a:off x="15634616" y="1845486"/>
            <a:ext cx="17780" cy="18415"/>
          </a:xfrm>
          <a:custGeom>
            <a:avLst/>
            <a:gdLst/>
            <a:ahLst/>
            <a:cxnLst/>
            <a:rect l="l" t="t" r="r" b="b"/>
            <a:pathLst>
              <a:path w="17780" h="18414">
                <a:moveTo>
                  <a:pt x="12902" y="0"/>
                </a:moveTo>
                <a:lnTo>
                  <a:pt x="7660" y="403"/>
                </a:lnTo>
                <a:lnTo>
                  <a:pt x="1612" y="806"/>
                </a:lnTo>
                <a:lnTo>
                  <a:pt x="0" y="5241"/>
                </a:lnTo>
                <a:lnTo>
                  <a:pt x="806" y="15321"/>
                </a:lnTo>
                <a:lnTo>
                  <a:pt x="4838" y="18144"/>
                </a:lnTo>
                <a:lnTo>
                  <a:pt x="10079" y="17740"/>
                </a:lnTo>
                <a:lnTo>
                  <a:pt x="15321" y="16934"/>
                </a:lnTo>
                <a:lnTo>
                  <a:pt x="17337" y="12902"/>
                </a:lnTo>
                <a:lnTo>
                  <a:pt x="17740" y="7660"/>
                </a:lnTo>
                <a:lnTo>
                  <a:pt x="16530" y="2419"/>
                </a:lnTo>
                <a:lnTo>
                  <a:pt x="12902" y="0"/>
                </a:lnTo>
                <a:close/>
              </a:path>
            </a:pathLst>
          </a:custGeom>
          <a:solidFill>
            <a:srgbClr val="000A38">
              <a:alpha val="35998"/>
            </a:srgbClr>
          </a:solidFill>
        </p:spPr>
        <p:txBody>
          <a:bodyPr wrap="square" lIns="0" tIns="0" rIns="0" bIns="0" rtlCol="0"/>
          <a:lstStyle/>
          <a:p>
            <a:endParaRPr/>
          </a:p>
        </p:txBody>
      </p:sp>
      <p:sp>
        <p:nvSpPr>
          <p:cNvPr id="1351" name="object 1351"/>
          <p:cNvSpPr/>
          <p:nvPr/>
        </p:nvSpPr>
        <p:spPr>
          <a:xfrm>
            <a:off x="11691766" y="1677757"/>
            <a:ext cx="17780" cy="17780"/>
          </a:xfrm>
          <a:custGeom>
            <a:avLst/>
            <a:gdLst/>
            <a:ahLst/>
            <a:cxnLst/>
            <a:rect l="l" t="t" r="r" b="b"/>
            <a:pathLst>
              <a:path w="17779" h="17780">
                <a:moveTo>
                  <a:pt x="12498" y="0"/>
                </a:moveTo>
                <a:lnTo>
                  <a:pt x="7660" y="403"/>
                </a:lnTo>
                <a:lnTo>
                  <a:pt x="2015" y="806"/>
                </a:lnTo>
                <a:lnTo>
                  <a:pt x="0" y="5241"/>
                </a:lnTo>
                <a:lnTo>
                  <a:pt x="0" y="16127"/>
                </a:lnTo>
                <a:lnTo>
                  <a:pt x="4435" y="17740"/>
                </a:lnTo>
                <a:lnTo>
                  <a:pt x="9676" y="17337"/>
                </a:lnTo>
                <a:lnTo>
                  <a:pt x="14917" y="17337"/>
                </a:lnTo>
                <a:lnTo>
                  <a:pt x="16933" y="13305"/>
                </a:lnTo>
                <a:lnTo>
                  <a:pt x="17336" y="8063"/>
                </a:lnTo>
                <a:lnTo>
                  <a:pt x="16127" y="2822"/>
                </a:lnTo>
                <a:lnTo>
                  <a:pt x="12498" y="0"/>
                </a:lnTo>
                <a:close/>
              </a:path>
            </a:pathLst>
          </a:custGeom>
          <a:solidFill>
            <a:srgbClr val="000A38">
              <a:alpha val="35998"/>
            </a:srgbClr>
          </a:solidFill>
        </p:spPr>
        <p:txBody>
          <a:bodyPr wrap="square" lIns="0" tIns="0" rIns="0" bIns="0" rtlCol="0"/>
          <a:lstStyle/>
          <a:p>
            <a:endParaRPr/>
          </a:p>
        </p:txBody>
      </p:sp>
      <p:sp>
        <p:nvSpPr>
          <p:cNvPr id="1352" name="object 1352"/>
          <p:cNvSpPr/>
          <p:nvPr/>
        </p:nvSpPr>
        <p:spPr>
          <a:xfrm>
            <a:off x="8371853" y="1674531"/>
            <a:ext cx="17780" cy="18415"/>
          </a:xfrm>
          <a:custGeom>
            <a:avLst/>
            <a:gdLst/>
            <a:ahLst/>
            <a:cxnLst/>
            <a:rect l="l" t="t" r="r" b="b"/>
            <a:pathLst>
              <a:path w="17779" h="18414">
                <a:moveTo>
                  <a:pt x="10079" y="0"/>
                </a:moveTo>
                <a:lnTo>
                  <a:pt x="5241" y="0"/>
                </a:lnTo>
                <a:lnTo>
                  <a:pt x="805" y="2015"/>
                </a:lnTo>
                <a:lnTo>
                  <a:pt x="0" y="12095"/>
                </a:lnTo>
                <a:lnTo>
                  <a:pt x="2822" y="16530"/>
                </a:lnTo>
                <a:lnTo>
                  <a:pt x="8063" y="16934"/>
                </a:lnTo>
                <a:lnTo>
                  <a:pt x="12901" y="18143"/>
                </a:lnTo>
                <a:lnTo>
                  <a:pt x="16531" y="15321"/>
                </a:lnTo>
                <a:lnTo>
                  <a:pt x="17337" y="9676"/>
                </a:lnTo>
                <a:lnTo>
                  <a:pt x="17337" y="4838"/>
                </a:lnTo>
                <a:lnTo>
                  <a:pt x="15725" y="403"/>
                </a:lnTo>
                <a:lnTo>
                  <a:pt x="10079" y="0"/>
                </a:lnTo>
                <a:close/>
              </a:path>
            </a:pathLst>
          </a:custGeom>
          <a:solidFill>
            <a:srgbClr val="000A38">
              <a:alpha val="35998"/>
            </a:srgbClr>
          </a:solidFill>
        </p:spPr>
        <p:txBody>
          <a:bodyPr wrap="square" lIns="0" tIns="0" rIns="0" bIns="0" rtlCol="0"/>
          <a:lstStyle/>
          <a:p>
            <a:endParaRPr/>
          </a:p>
        </p:txBody>
      </p:sp>
      <p:sp>
        <p:nvSpPr>
          <p:cNvPr id="1353" name="object 1353"/>
          <p:cNvSpPr/>
          <p:nvPr/>
        </p:nvSpPr>
        <p:spPr>
          <a:xfrm>
            <a:off x="7152185" y="1677757"/>
            <a:ext cx="17780" cy="18415"/>
          </a:xfrm>
          <a:custGeom>
            <a:avLst/>
            <a:gdLst/>
            <a:ahLst/>
            <a:cxnLst/>
            <a:rect l="l" t="t" r="r" b="b"/>
            <a:pathLst>
              <a:path w="17779" h="18414">
                <a:moveTo>
                  <a:pt x="5241" y="0"/>
                </a:moveTo>
                <a:lnTo>
                  <a:pt x="805" y="2822"/>
                </a:lnTo>
                <a:lnTo>
                  <a:pt x="0" y="13305"/>
                </a:lnTo>
                <a:lnTo>
                  <a:pt x="2418" y="16934"/>
                </a:lnTo>
                <a:lnTo>
                  <a:pt x="8063" y="17337"/>
                </a:lnTo>
                <a:lnTo>
                  <a:pt x="13305" y="18143"/>
                </a:lnTo>
                <a:lnTo>
                  <a:pt x="17337" y="16127"/>
                </a:lnTo>
                <a:lnTo>
                  <a:pt x="17740" y="10482"/>
                </a:lnTo>
                <a:lnTo>
                  <a:pt x="17337" y="5241"/>
                </a:lnTo>
                <a:lnTo>
                  <a:pt x="15724" y="806"/>
                </a:lnTo>
                <a:lnTo>
                  <a:pt x="10079" y="403"/>
                </a:lnTo>
                <a:lnTo>
                  <a:pt x="5241" y="0"/>
                </a:lnTo>
                <a:close/>
              </a:path>
            </a:pathLst>
          </a:custGeom>
          <a:solidFill>
            <a:srgbClr val="000A38">
              <a:alpha val="35998"/>
            </a:srgbClr>
          </a:solidFill>
        </p:spPr>
        <p:txBody>
          <a:bodyPr wrap="square" lIns="0" tIns="0" rIns="0" bIns="0" rtlCol="0"/>
          <a:lstStyle/>
          <a:p>
            <a:endParaRPr/>
          </a:p>
        </p:txBody>
      </p:sp>
      <p:sp>
        <p:nvSpPr>
          <p:cNvPr id="1354" name="object 1354"/>
          <p:cNvSpPr/>
          <p:nvPr/>
        </p:nvSpPr>
        <p:spPr>
          <a:xfrm>
            <a:off x="3829450" y="1674531"/>
            <a:ext cx="17780" cy="18415"/>
          </a:xfrm>
          <a:custGeom>
            <a:avLst/>
            <a:gdLst/>
            <a:ahLst/>
            <a:cxnLst/>
            <a:rect l="l" t="t" r="r" b="b"/>
            <a:pathLst>
              <a:path w="17779" h="18414">
                <a:moveTo>
                  <a:pt x="12902" y="0"/>
                </a:moveTo>
                <a:lnTo>
                  <a:pt x="2822" y="806"/>
                </a:lnTo>
                <a:lnTo>
                  <a:pt x="0" y="4838"/>
                </a:lnTo>
                <a:lnTo>
                  <a:pt x="403" y="10079"/>
                </a:lnTo>
                <a:lnTo>
                  <a:pt x="1209" y="15321"/>
                </a:lnTo>
                <a:lnTo>
                  <a:pt x="5241" y="18143"/>
                </a:lnTo>
                <a:lnTo>
                  <a:pt x="10079" y="17740"/>
                </a:lnTo>
                <a:lnTo>
                  <a:pt x="15724" y="16934"/>
                </a:lnTo>
                <a:lnTo>
                  <a:pt x="17337" y="12499"/>
                </a:lnTo>
                <a:lnTo>
                  <a:pt x="17740" y="8063"/>
                </a:lnTo>
                <a:lnTo>
                  <a:pt x="17337" y="1612"/>
                </a:lnTo>
                <a:lnTo>
                  <a:pt x="12902" y="0"/>
                </a:lnTo>
                <a:close/>
              </a:path>
            </a:pathLst>
          </a:custGeom>
          <a:solidFill>
            <a:srgbClr val="000A38">
              <a:alpha val="35998"/>
            </a:srgbClr>
          </a:solidFill>
        </p:spPr>
        <p:txBody>
          <a:bodyPr wrap="square" lIns="0" tIns="0" rIns="0" bIns="0" rtlCol="0"/>
          <a:lstStyle/>
          <a:p>
            <a:endParaRPr/>
          </a:p>
        </p:txBody>
      </p:sp>
      <p:sp>
        <p:nvSpPr>
          <p:cNvPr id="1355" name="object 1355"/>
          <p:cNvSpPr/>
          <p:nvPr/>
        </p:nvSpPr>
        <p:spPr>
          <a:xfrm>
            <a:off x="4637454" y="1554782"/>
            <a:ext cx="21590" cy="21590"/>
          </a:xfrm>
          <a:custGeom>
            <a:avLst/>
            <a:gdLst/>
            <a:ahLst/>
            <a:cxnLst/>
            <a:rect l="l" t="t" r="r" b="b"/>
            <a:pathLst>
              <a:path w="21589" h="21590">
                <a:moveTo>
                  <a:pt x="12498" y="0"/>
                </a:moveTo>
                <a:lnTo>
                  <a:pt x="6854" y="2822"/>
                </a:lnTo>
                <a:lnTo>
                  <a:pt x="2419" y="5241"/>
                </a:lnTo>
                <a:lnTo>
                  <a:pt x="0" y="9273"/>
                </a:lnTo>
                <a:lnTo>
                  <a:pt x="2015" y="14515"/>
                </a:lnTo>
                <a:lnTo>
                  <a:pt x="4031" y="19353"/>
                </a:lnTo>
                <a:lnTo>
                  <a:pt x="8467" y="21369"/>
                </a:lnTo>
                <a:lnTo>
                  <a:pt x="18143" y="16531"/>
                </a:lnTo>
                <a:lnTo>
                  <a:pt x="20965" y="12902"/>
                </a:lnTo>
                <a:lnTo>
                  <a:pt x="18546" y="7660"/>
                </a:lnTo>
                <a:lnTo>
                  <a:pt x="15321" y="3628"/>
                </a:lnTo>
                <a:lnTo>
                  <a:pt x="12498" y="0"/>
                </a:lnTo>
                <a:close/>
              </a:path>
            </a:pathLst>
          </a:custGeom>
          <a:solidFill>
            <a:srgbClr val="000A38">
              <a:alpha val="35998"/>
            </a:srgbClr>
          </a:solidFill>
        </p:spPr>
        <p:txBody>
          <a:bodyPr wrap="square" lIns="0" tIns="0" rIns="0" bIns="0" rtlCol="0"/>
          <a:lstStyle/>
          <a:p>
            <a:endParaRPr/>
          </a:p>
        </p:txBody>
      </p:sp>
      <p:sp>
        <p:nvSpPr>
          <p:cNvPr id="1356" name="object 1356"/>
          <p:cNvSpPr/>
          <p:nvPr/>
        </p:nvSpPr>
        <p:spPr>
          <a:xfrm>
            <a:off x="1316332" y="1553573"/>
            <a:ext cx="17780" cy="17780"/>
          </a:xfrm>
          <a:custGeom>
            <a:avLst/>
            <a:gdLst/>
            <a:ahLst/>
            <a:cxnLst/>
            <a:rect l="l" t="t" r="r" b="b"/>
            <a:pathLst>
              <a:path w="17780" h="17780">
                <a:moveTo>
                  <a:pt x="4838" y="0"/>
                </a:moveTo>
                <a:lnTo>
                  <a:pt x="403" y="1612"/>
                </a:lnTo>
                <a:lnTo>
                  <a:pt x="0" y="7660"/>
                </a:lnTo>
                <a:lnTo>
                  <a:pt x="0" y="12499"/>
                </a:lnTo>
                <a:lnTo>
                  <a:pt x="2015" y="16531"/>
                </a:lnTo>
                <a:lnTo>
                  <a:pt x="7660" y="17337"/>
                </a:lnTo>
                <a:lnTo>
                  <a:pt x="12902" y="16934"/>
                </a:lnTo>
                <a:lnTo>
                  <a:pt x="16934" y="14918"/>
                </a:lnTo>
                <a:lnTo>
                  <a:pt x="17740" y="4435"/>
                </a:lnTo>
                <a:lnTo>
                  <a:pt x="15321" y="806"/>
                </a:lnTo>
                <a:lnTo>
                  <a:pt x="9676" y="403"/>
                </a:lnTo>
                <a:lnTo>
                  <a:pt x="4838" y="0"/>
                </a:lnTo>
                <a:close/>
              </a:path>
            </a:pathLst>
          </a:custGeom>
          <a:solidFill>
            <a:srgbClr val="000A38">
              <a:alpha val="35998"/>
            </a:srgbClr>
          </a:solidFill>
        </p:spPr>
        <p:txBody>
          <a:bodyPr wrap="square" lIns="0" tIns="0" rIns="0" bIns="0" rtlCol="0"/>
          <a:lstStyle/>
          <a:p>
            <a:endParaRPr/>
          </a:p>
        </p:txBody>
      </p:sp>
      <p:sp>
        <p:nvSpPr>
          <p:cNvPr id="1357" name="object 1357"/>
          <p:cNvSpPr/>
          <p:nvPr/>
        </p:nvSpPr>
        <p:spPr>
          <a:xfrm>
            <a:off x="13794835" y="1684611"/>
            <a:ext cx="17780" cy="18415"/>
          </a:xfrm>
          <a:custGeom>
            <a:avLst/>
            <a:gdLst/>
            <a:ahLst/>
            <a:cxnLst/>
            <a:rect l="l" t="t" r="r" b="b"/>
            <a:pathLst>
              <a:path w="17780" h="18414">
                <a:moveTo>
                  <a:pt x="4837" y="0"/>
                </a:moveTo>
                <a:lnTo>
                  <a:pt x="1209" y="2822"/>
                </a:lnTo>
                <a:lnTo>
                  <a:pt x="403" y="8467"/>
                </a:lnTo>
                <a:lnTo>
                  <a:pt x="0" y="13305"/>
                </a:lnTo>
                <a:lnTo>
                  <a:pt x="1613" y="17740"/>
                </a:lnTo>
                <a:lnTo>
                  <a:pt x="7661" y="18144"/>
                </a:lnTo>
                <a:lnTo>
                  <a:pt x="12901" y="18143"/>
                </a:lnTo>
                <a:lnTo>
                  <a:pt x="16530" y="16127"/>
                </a:lnTo>
                <a:lnTo>
                  <a:pt x="17740" y="10483"/>
                </a:lnTo>
                <a:lnTo>
                  <a:pt x="17336" y="5241"/>
                </a:lnTo>
                <a:lnTo>
                  <a:pt x="15320" y="1209"/>
                </a:lnTo>
                <a:lnTo>
                  <a:pt x="10079" y="806"/>
                </a:lnTo>
                <a:lnTo>
                  <a:pt x="4837" y="0"/>
                </a:lnTo>
                <a:close/>
              </a:path>
            </a:pathLst>
          </a:custGeom>
          <a:solidFill>
            <a:srgbClr val="000A38">
              <a:alpha val="35998"/>
            </a:srgbClr>
          </a:solidFill>
        </p:spPr>
        <p:txBody>
          <a:bodyPr wrap="square" lIns="0" tIns="0" rIns="0" bIns="0" rtlCol="0"/>
          <a:lstStyle/>
          <a:p>
            <a:endParaRPr/>
          </a:p>
        </p:txBody>
      </p:sp>
      <p:sp>
        <p:nvSpPr>
          <p:cNvPr id="1358" name="object 1358"/>
          <p:cNvSpPr/>
          <p:nvPr/>
        </p:nvSpPr>
        <p:spPr>
          <a:xfrm>
            <a:off x="10471696" y="1681789"/>
            <a:ext cx="18415" cy="17780"/>
          </a:xfrm>
          <a:custGeom>
            <a:avLst/>
            <a:gdLst/>
            <a:ahLst/>
            <a:cxnLst/>
            <a:rect l="l" t="t" r="r" b="b"/>
            <a:pathLst>
              <a:path w="18415" h="17780">
                <a:moveTo>
                  <a:pt x="8467" y="0"/>
                </a:moveTo>
                <a:lnTo>
                  <a:pt x="3629" y="403"/>
                </a:lnTo>
                <a:lnTo>
                  <a:pt x="0" y="3628"/>
                </a:lnTo>
                <a:lnTo>
                  <a:pt x="403" y="8870"/>
                </a:lnTo>
                <a:lnTo>
                  <a:pt x="403" y="14111"/>
                </a:lnTo>
                <a:lnTo>
                  <a:pt x="4031" y="17740"/>
                </a:lnTo>
                <a:lnTo>
                  <a:pt x="14111" y="17740"/>
                </a:lnTo>
                <a:lnTo>
                  <a:pt x="18143" y="13708"/>
                </a:lnTo>
                <a:lnTo>
                  <a:pt x="18143" y="3628"/>
                </a:lnTo>
                <a:lnTo>
                  <a:pt x="14111" y="403"/>
                </a:lnTo>
                <a:lnTo>
                  <a:pt x="8467" y="0"/>
                </a:lnTo>
                <a:close/>
              </a:path>
            </a:pathLst>
          </a:custGeom>
          <a:solidFill>
            <a:srgbClr val="000A38">
              <a:alpha val="35998"/>
            </a:srgbClr>
          </a:solidFill>
        </p:spPr>
        <p:txBody>
          <a:bodyPr wrap="square" lIns="0" tIns="0" rIns="0" bIns="0" rtlCol="0"/>
          <a:lstStyle/>
          <a:p>
            <a:endParaRPr/>
          </a:p>
        </p:txBody>
      </p:sp>
      <p:sp>
        <p:nvSpPr>
          <p:cNvPr id="1359" name="object 1359"/>
          <p:cNvSpPr/>
          <p:nvPr/>
        </p:nvSpPr>
        <p:spPr>
          <a:xfrm>
            <a:off x="5932922" y="1685014"/>
            <a:ext cx="17780" cy="17780"/>
          </a:xfrm>
          <a:custGeom>
            <a:avLst/>
            <a:gdLst/>
            <a:ahLst/>
            <a:cxnLst/>
            <a:rect l="l" t="t" r="r" b="b"/>
            <a:pathLst>
              <a:path w="17779" h="17780">
                <a:moveTo>
                  <a:pt x="5241" y="0"/>
                </a:moveTo>
                <a:lnTo>
                  <a:pt x="806" y="2822"/>
                </a:lnTo>
                <a:lnTo>
                  <a:pt x="0" y="13305"/>
                </a:lnTo>
                <a:lnTo>
                  <a:pt x="2419" y="16934"/>
                </a:lnTo>
                <a:lnTo>
                  <a:pt x="13305" y="17740"/>
                </a:lnTo>
                <a:lnTo>
                  <a:pt x="17337" y="16127"/>
                </a:lnTo>
                <a:lnTo>
                  <a:pt x="17740" y="10079"/>
                </a:lnTo>
                <a:lnTo>
                  <a:pt x="17337" y="4838"/>
                </a:lnTo>
                <a:lnTo>
                  <a:pt x="15724" y="806"/>
                </a:lnTo>
                <a:lnTo>
                  <a:pt x="10079" y="403"/>
                </a:lnTo>
                <a:lnTo>
                  <a:pt x="5241" y="0"/>
                </a:lnTo>
                <a:close/>
              </a:path>
            </a:pathLst>
          </a:custGeom>
          <a:solidFill>
            <a:srgbClr val="000A38">
              <a:alpha val="35998"/>
            </a:srgbClr>
          </a:solidFill>
        </p:spPr>
        <p:txBody>
          <a:bodyPr wrap="square" lIns="0" tIns="0" rIns="0" bIns="0" rtlCol="0"/>
          <a:lstStyle/>
          <a:p>
            <a:endParaRPr/>
          </a:p>
        </p:txBody>
      </p:sp>
      <p:sp>
        <p:nvSpPr>
          <p:cNvPr id="1360" name="object 1360"/>
          <p:cNvSpPr/>
          <p:nvPr/>
        </p:nvSpPr>
        <p:spPr>
          <a:xfrm>
            <a:off x="17734460" y="1855969"/>
            <a:ext cx="17780" cy="17780"/>
          </a:xfrm>
          <a:custGeom>
            <a:avLst/>
            <a:gdLst/>
            <a:ahLst/>
            <a:cxnLst/>
            <a:rect l="l" t="t" r="r" b="b"/>
            <a:pathLst>
              <a:path w="17780" h="17780">
                <a:moveTo>
                  <a:pt x="13304" y="0"/>
                </a:moveTo>
                <a:lnTo>
                  <a:pt x="8063" y="403"/>
                </a:lnTo>
                <a:lnTo>
                  <a:pt x="2823" y="1209"/>
                </a:lnTo>
                <a:lnTo>
                  <a:pt x="0" y="5241"/>
                </a:lnTo>
                <a:lnTo>
                  <a:pt x="403" y="10079"/>
                </a:lnTo>
                <a:lnTo>
                  <a:pt x="807" y="15724"/>
                </a:lnTo>
                <a:lnTo>
                  <a:pt x="5242" y="17740"/>
                </a:lnTo>
                <a:lnTo>
                  <a:pt x="10483" y="17337"/>
                </a:lnTo>
                <a:lnTo>
                  <a:pt x="16125" y="17337"/>
                </a:lnTo>
                <a:lnTo>
                  <a:pt x="17336" y="12902"/>
                </a:lnTo>
                <a:lnTo>
                  <a:pt x="17740" y="8063"/>
                </a:lnTo>
                <a:lnTo>
                  <a:pt x="16531" y="2822"/>
                </a:lnTo>
                <a:lnTo>
                  <a:pt x="13304" y="0"/>
                </a:lnTo>
                <a:close/>
              </a:path>
            </a:pathLst>
          </a:custGeom>
          <a:solidFill>
            <a:srgbClr val="000A38">
              <a:alpha val="35998"/>
            </a:srgbClr>
          </a:solidFill>
        </p:spPr>
        <p:txBody>
          <a:bodyPr wrap="square" lIns="0" tIns="0" rIns="0" bIns="0" rtlCol="0"/>
          <a:lstStyle/>
          <a:p>
            <a:endParaRPr/>
          </a:p>
        </p:txBody>
      </p:sp>
      <p:sp>
        <p:nvSpPr>
          <p:cNvPr id="1361" name="object 1361"/>
          <p:cNvSpPr/>
          <p:nvPr/>
        </p:nvSpPr>
        <p:spPr>
          <a:xfrm>
            <a:off x="12575974" y="1692272"/>
            <a:ext cx="17780" cy="17780"/>
          </a:xfrm>
          <a:custGeom>
            <a:avLst/>
            <a:gdLst/>
            <a:ahLst/>
            <a:cxnLst/>
            <a:rect l="l" t="t" r="r" b="b"/>
            <a:pathLst>
              <a:path w="17779" h="17780">
                <a:moveTo>
                  <a:pt x="4435" y="0"/>
                </a:moveTo>
                <a:lnTo>
                  <a:pt x="807" y="2419"/>
                </a:lnTo>
                <a:lnTo>
                  <a:pt x="403" y="8063"/>
                </a:lnTo>
                <a:lnTo>
                  <a:pt x="0" y="12902"/>
                </a:lnTo>
                <a:lnTo>
                  <a:pt x="1613" y="17337"/>
                </a:lnTo>
                <a:lnTo>
                  <a:pt x="7661" y="17740"/>
                </a:lnTo>
                <a:lnTo>
                  <a:pt x="12499" y="17337"/>
                </a:lnTo>
                <a:lnTo>
                  <a:pt x="16127" y="15321"/>
                </a:lnTo>
                <a:lnTo>
                  <a:pt x="17337" y="10079"/>
                </a:lnTo>
                <a:lnTo>
                  <a:pt x="16934" y="4838"/>
                </a:lnTo>
                <a:lnTo>
                  <a:pt x="14918" y="806"/>
                </a:lnTo>
                <a:lnTo>
                  <a:pt x="4435" y="0"/>
                </a:lnTo>
                <a:close/>
              </a:path>
            </a:pathLst>
          </a:custGeom>
          <a:solidFill>
            <a:srgbClr val="000A38">
              <a:alpha val="35998"/>
            </a:srgbClr>
          </a:solidFill>
        </p:spPr>
        <p:txBody>
          <a:bodyPr wrap="square" lIns="0" tIns="0" rIns="0" bIns="0" rtlCol="0"/>
          <a:lstStyle/>
          <a:p>
            <a:endParaRPr/>
          </a:p>
        </p:txBody>
      </p:sp>
      <p:sp>
        <p:nvSpPr>
          <p:cNvPr id="1362" name="object 1362"/>
          <p:cNvSpPr/>
          <p:nvPr/>
        </p:nvSpPr>
        <p:spPr>
          <a:xfrm>
            <a:off x="9253239" y="1689046"/>
            <a:ext cx="17780" cy="17780"/>
          </a:xfrm>
          <a:custGeom>
            <a:avLst/>
            <a:gdLst/>
            <a:ahLst/>
            <a:cxnLst/>
            <a:rect l="l" t="t" r="r" b="b"/>
            <a:pathLst>
              <a:path w="17779" h="17780">
                <a:moveTo>
                  <a:pt x="9676" y="0"/>
                </a:moveTo>
                <a:lnTo>
                  <a:pt x="4434" y="0"/>
                </a:lnTo>
                <a:lnTo>
                  <a:pt x="0" y="1612"/>
                </a:lnTo>
                <a:lnTo>
                  <a:pt x="0" y="12095"/>
                </a:lnTo>
                <a:lnTo>
                  <a:pt x="2015" y="16530"/>
                </a:lnTo>
                <a:lnTo>
                  <a:pt x="12095" y="17337"/>
                </a:lnTo>
                <a:lnTo>
                  <a:pt x="16531" y="14515"/>
                </a:lnTo>
                <a:lnTo>
                  <a:pt x="17337" y="4435"/>
                </a:lnTo>
                <a:lnTo>
                  <a:pt x="14514" y="806"/>
                </a:lnTo>
                <a:lnTo>
                  <a:pt x="9676" y="0"/>
                </a:lnTo>
                <a:close/>
              </a:path>
            </a:pathLst>
          </a:custGeom>
          <a:solidFill>
            <a:srgbClr val="000A38">
              <a:alpha val="35998"/>
            </a:srgbClr>
          </a:solidFill>
        </p:spPr>
        <p:txBody>
          <a:bodyPr wrap="square" lIns="0" tIns="0" rIns="0" bIns="0" rtlCol="0"/>
          <a:lstStyle/>
          <a:p>
            <a:endParaRPr/>
          </a:p>
        </p:txBody>
      </p:sp>
      <p:sp>
        <p:nvSpPr>
          <p:cNvPr id="1363" name="object 1363"/>
          <p:cNvSpPr/>
          <p:nvPr/>
        </p:nvSpPr>
        <p:spPr>
          <a:xfrm>
            <a:off x="8033169" y="1691869"/>
            <a:ext cx="17780" cy="18415"/>
          </a:xfrm>
          <a:custGeom>
            <a:avLst/>
            <a:gdLst/>
            <a:ahLst/>
            <a:cxnLst/>
            <a:rect l="l" t="t" r="r" b="b"/>
            <a:pathLst>
              <a:path w="17779" h="18414">
                <a:moveTo>
                  <a:pt x="12901" y="0"/>
                </a:moveTo>
                <a:lnTo>
                  <a:pt x="2015" y="806"/>
                </a:lnTo>
                <a:lnTo>
                  <a:pt x="0" y="5241"/>
                </a:lnTo>
                <a:lnTo>
                  <a:pt x="402" y="10482"/>
                </a:lnTo>
                <a:lnTo>
                  <a:pt x="805" y="16530"/>
                </a:lnTo>
                <a:lnTo>
                  <a:pt x="4837" y="18143"/>
                </a:lnTo>
                <a:lnTo>
                  <a:pt x="15724" y="17337"/>
                </a:lnTo>
                <a:lnTo>
                  <a:pt x="17336" y="13305"/>
                </a:lnTo>
                <a:lnTo>
                  <a:pt x="17740" y="8466"/>
                </a:lnTo>
                <a:lnTo>
                  <a:pt x="16530" y="2822"/>
                </a:lnTo>
                <a:lnTo>
                  <a:pt x="12901" y="0"/>
                </a:lnTo>
                <a:close/>
              </a:path>
            </a:pathLst>
          </a:custGeom>
          <a:solidFill>
            <a:srgbClr val="000A38">
              <a:alpha val="35998"/>
            </a:srgbClr>
          </a:solidFill>
        </p:spPr>
        <p:txBody>
          <a:bodyPr wrap="square" lIns="0" tIns="0" rIns="0" bIns="0" rtlCol="0"/>
          <a:lstStyle/>
          <a:p>
            <a:endParaRPr/>
          </a:p>
        </p:txBody>
      </p:sp>
      <p:sp>
        <p:nvSpPr>
          <p:cNvPr id="1364" name="object 1364"/>
          <p:cNvSpPr/>
          <p:nvPr/>
        </p:nvSpPr>
        <p:spPr>
          <a:xfrm>
            <a:off x="4713659" y="1688643"/>
            <a:ext cx="17780" cy="18415"/>
          </a:xfrm>
          <a:custGeom>
            <a:avLst/>
            <a:gdLst/>
            <a:ahLst/>
            <a:cxnLst/>
            <a:rect l="l" t="t" r="r" b="b"/>
            <a:pathLst>
              <a:path w="17779" h="18414">
                <a:moveTo>
                  <a:pt x="12902" y="0"/>
                </a:moveTo>
                <a:lnTo>
                  <a:pt x="2822" y="806"/>
                </a:lnTo>
                <a:lnTo>
                  <a:pt x="0" y="4838"/>
                </a:lnTo>
                <a:lnTo>
                  <a:pt x="403" y="10080"/>
                </a:lnTo>
                <a:lnTo>
                  <a:pt x="1209" y="15321"/>
                </a:lnTo>
                <a:lnTo>
                  <a:pt x="5241" y="18144"/>
                </a:lnTo>
                <a:lnTo>
                  <a:pt x="10079" y="17740"/>
                </a:lnTo>
                <a:lnTo>
                  <a:pt x="15724" y="17337"/>
                </a:lnTo>
                <a:lnTo>
                  <a:pt x="17337" y="12902"/>
                </a:lnTo>
                <a:lnTo>
                  <a:pt x="17740" y="7660"/>
                </a:lnTo>
                <a:lnTo>
                  <a:pt x="16934" y="1612"/>
                </a:lnTo>
                <a:lnTo>
                  <a:pt x="12902" y="0"/>
                </a:lnTo>
                <a:close/>
              </a:path>
            </a:pathLst>
          </a:custGeom>
          <a:solidFill>
            <a:srgbClr val="000A38">
              <a:alpha val="35998"/>
            </a:srgbClr>
          </a:solidFill>
        </p:spPr>
        <p:txBody>
          <a:bodyPr wrap="square" lIns="0" tIns="0" rIns="0" bIns="0" rtlCol="0"/>
          <a:lstStyle/>
          <a:p>
            <a:endParaRPr/>
          </a:p>
        </p:txBody>
      </p:sp>
      <p:sp>
        <p:nvSpPr>
          <p:cNvPr id="1365" name="object 1365"/>
          <p:cNvSpPr/>
          <p:nvPr/>
        </p:nvSpPr>
        <p:spPr>
          <a:xfrm>
            <a:off x="3961699" y="1599134"/>
            <a:ext cx="17780" cy="17780"/>
          </a:xfrm>
          <a:custGeom>
            <a:avLst/>
            <a:gdLst/>
            <a:ahLst/>
            <a:cxnLst/>
            <a:rect l="l" t="t" r="r" b="b"/>
            <a:pathLst>
              <a:path w="17779" h="17780">
                <a:moveTo>
                  <a:pt x="4435" y="0"/>
                </a:moveTo>
                <a:lnTo>
                  <a:pt x="806" y="2419"/>
                </a:lnTo>
                <a:lnTo>
                  <a:pt x="0" y="13305"/>
                </a:lnTo>
                <a:lnTo>
                  <a:pt x="1612" y="17337"/>
                </a:lnTo>
                <a:lnTo>
                  <a:pt x="7660" y="17740"/>
                </a:lnTo>
                <a:lnTo>
                  <a:pt x="12902" y="17337"/>
                </a:lnTo>
                <a:lnTo>
                  <a:pt x="16934" y="15724"/>
                </a:lnTo>
                <a:lnTo>
                  <a:pt x="17337" y="10079"/>
                </a:lnTo>
                <a:lnTo>
                  <a:pt x="17740" y="5241"/>
                </a:lnTo>
                <a:lnTo>
                  <a:pt x="14918" y="806"/>
                </a:lnTo>
                <a:lnTo>
                  <a:pt x="4435" y="0"/>
                </a:lnTo>
                <a:close/>
              </a:path>
            </a:pathLst>
          </a:custGeom>
          <a:solidFill>
            <a:srgbClr val="000A38">
              <a:alpha val="35998"/>
            </a:srgbClr>
          </a:solidFill>
        </p:spPr>
        <p:txBody>
          <a:bodyPr wrap="square" lIns="0" tIns="0" rIns="0" bIns="0" rtlCol="0"/>
          <a:lstStyle/>
          <a:p>
            <a:endParaRPr/>
          </a:p>
        </p:txBody>
      </p:sp>
      <p:sp>
        <p:nvSpPr>
          <p:cNvPr id="1366" name="object 1366"/>
          <p:cNvSpPr/>
          <p:nvPr/>
        </p:nvSpPr>
        <p:spPr>
          <a:xfrm>
            <a:off x="641785" y="1596311"/>
            <a:ext cx="17780" cy="17780"/>
          </a:xfrm>
          <a:custGeom>
            <a:avLst/>
            <a:gdLst/>
            <a:ahLst/>
            <a:cxnLst/>
            <a:rect l="l" t="t" r="r" b="b"/>
            <a:pathLst>
              <a:path w="17779" h="17780">
                <a:moveTo>
                  <a:pt x="10483" y="0"/>
                </a:moveTo>
                <a:lnTo>
                  <a:pt x="5241" y="0"/>
                </a:lnTo>
                <a:lnTo>
                  <a:pt x="1209" y="2015"/>
                </a:lnTo>
                <a:lnTo>
                  <a:pt x="403" y="7257"/>
                </a:lnTo>
                <a:lnTo>
                  <a:pt x="0" y="12095"/>
                </a:lnTo>
                <a:lnTo>
                  <a:pt x="2822" y="16530"/>
                </a:lnTo>
                <a:lnTo>
                  <a:pt x="8063" y="16934"/>
                </a:lnTo>
                <a:lnTo>
                  <a:pt x="13305" y="17740"/>
                </a:lnTo>
                <a:lnTo>
                  <a:pt x="16934" y="15321"/>
                </a:lnTo>
                <a:lnTo>
                  <a:pt x="17740" y="9676"/>
                </a:lnTo>
                <a:lnTo>
                  <a:pt x="17740" y="4838"/>
                </a:lnTo>
                <a:lnTo>
                  <a:pt x="16531" y="403"/>
                </a:lnTo>
                <a:lnTo>
                  <a:pt x="10483" y="0"/>
                </a:lnTo>
                <a:close/>
              </a:path>
            </a:pathLst>
          </a:custGeom>
          <a:solidFill>
            <a:srgbClr val="000A38">
              <a:alpha val="35998"/>
            </a:srgbClr>
          </a:solidFill>
        </p:spPr>
        <p:txBody>
          <a:bodyPr wrap="square" lIns="0" tIns="0" rIns="0" bIns="0" rtlCol="0"/>
          <a:lstStyle/>
          <a:p>
            <a:endParaRPr/>
          </a:p>
        </p:txBody>
      </p:sp>
      <p:sp>
        <p:nvSpPr>
          <p:cNvPr id="1367" name="object 1367"/>
          <p:cNvSpPr/>
          <p:nvPr/>
        </p:nvSpPr>
        <p:spPr>
          <a:xfrm>
            <a:off x="14675414" y="1699126"/>
            <a:ext cx="17780" cy="17780"/>
          </a:xfrm>
          <a:custGeom>
            <a:avLst/>
            <a:gdLst/>
            <a:ahLst/>
            <a:cxnLst/>
            <a:rect l="l" t="t" r="r" b="b"/>
            <a:pathLst>
              <a:path w="17780" h="17780">
                <a:moveTo>
                  <a:pt x="13304" y="0"/>
                </a:moveTo>
                <a:lnTo>
                  <a:pt x="8063" y="403"/>
                </a:lnTo>
                <a:lnTo>
                  <a:pt x="2821" y="1209"/>
                </a:lnTo>
                <a:lnTo>
                  <a:pt x="0" y="5241"/>
                </a:lnTo>
                <a:lnTo>
                  <a:pt x="403" y="10079"/>
                </a:lnTo>
                <a:lnTo>
                  <a:pt x="807" y="15724"/>
                </a:lnTo>
                <a:lnTo>
                  <a:pt x="5241" y="17740"/>
                </a:lnTo>
                <a:lnTo>
                  <a:pt x="10483" y="17337"/>
                </a:lnTo>
                <a:lnTo>
                  <a:pt x="16127" y="17337"/>
                </a:lnTo>
                <a:lnTo>
                  <a:pt x="17336" y="12902"/>
                </a:lnTo>
                <a:lnTo>
                  <a:pt x="17740" y="8063"/>
                </a:lnTo>
                <a:lnTo>
                  <a:pt x="16530" y="2822"/>
                </a:lnTo>
                <a:lnTo>
                  <a:pt x="13304" y="0"/>
                </a:lnTo>
                <a:close/>
              </a:path>
            </a:pathLst>
          </a:custGeom>
          <a:solidFill>
            <a:srgbClr val="000A38">
              <a:alpha val="35998"/>
            </a:srgbClr>
          </a:solidFill>
        </p:spPr>
        <p:txBody>
          <a:bodyPr wrap="square" lIns="0" tIns="0" rIns="0" bIns="0" rtlCol="0"/>
          <a:lstStyle/>
          <a:p>
            <a:endParaRPr/>
          </a:p>
        </p:txBody>
      </p:sp>
      <p:sp>
        <p:nvSpPr>
          <p:cNvPr id="1368" name="object 1368"/>
          <p:cNvSpPr/>
          <p:nvPr/>
        </p:nvSpPr>
        <p:spPr>
          <a:xfrm>
            <a:off x="11356710" y="1696304"/>
            <a:ext cx="17780" cy="17780"/>
          </a:xfrm>
          <a:custGeom>
            <a:avLst/>
            <a:gdLst/>
            <a:ahLst/>
            <a:cxnLst/>
            <a:rect l="l" t="t" r="r" b="b"/>
            <a:pathLst>
              <a:path w="17779" h="17780">
                <a:moveTo>
                  <a:pt x="9676" y="0"/>
                </a:moveTo>
                <a:lnTo>
                  <a:pt x="4434" y="0"/>
                </a:lnTo>
                <a:lnTo>
                  <a:pt x="0" y="1612"/>
                </a:lnTo>
                <a:lnTo>
                  <a:pt x="0" y="12095"/>
                </a:lnTo>
                <a:lnTo>
                  <a:pt x="2015" y="16530"/>
                </a:lnTo>
                <a:lnTo>
                  <a:pt x="12095" y="17337"/>
                </a:lnTo>
                <a:lnTo>
                  <a:pt x="16531" y="14515"/>
                </a:lnTo>
                <a:lnTo>
                  <a:pt x="16934" y="9273"/>
                </a:lnTo>
                <a:lnTo>
                  <a:pt x="17740" y="4435"/>
                </a:lnTo>
                <a:lnTo>
                  <a:pt x="14918" y="806"/>
                </a:lnTo>
                <a:lnTo>
                  <a:pt x="9676" y="0"/>
                </a:lnTo>
                <a:close/>
              </a:path>
            </a:pathLst>
          </a:custGeom>
          <a:solidFill>
            <a:srgbClr val="000A38">
              <a:alpha val="35998"/>
            </a:srgbClr>
          </a:solidFill>
        </p:spPr>
        <p:txBody>
          <a:bodyPr wrap="square" lIns="0" tIns="0" rIns="0" bIns="0" rtlCol="0"/>
          <a:lstStyle/>
          <a:p>
            <a:endParaRPr/>
          </a:p>
        </p:txBody>
      </p:sp>
      <p:sp>
        <p:nvSpPr>
          <p:cNvPr id="1369" name="object 1369"/>
          <p:cNvSpPr/>
          <p:nvPr/>
        </p:nvSpPr>
        <p:spPr>
          <a:xfrm>
            <a:off x="6814308" y="1699126"/>
            <a:ext cx="17780" cy="17780"/>
          </a:xfrm>
          <a:custGeom>
            <a:avLst/>
            <a:gdLst/>
            <a:ahLst/>
            <a:cxnLst/>
            <a:rect l="l" t="t" r="r" b="b"/>
            <a:pathLst>
              <a:path w="17779" h="17780">
                <a:moveTo>
                  <a:pt x="12499" y="0"/>
                </a:moveTo>
                <a:lnTo>
                  <a:pt x="7660" y="403"/>
                </a:lnTo>
                <a:lnTo>
                  <a:pt x="2015" y="806"/>
                </a:lnTo>
                <a:lnTo>
                  <a:pt x="0" y="5241"/>
                </a:lnTo>
                <a:lnTo>
                  <a:pt x="403" y="10483"/>
                </a:lnTo>
                <a:lnTo>
                  <a:pt x="403" y="16128"/>
                </a:lnTo>
                <a:lnTo>
                  <a:pt x="4838" y="17740"/>
                </a:lnTo>
                <a:lnTo>
                  <a:pt x="9676" y="17740"/>
                </a:lnTo>
                <a:lnTo>
                  <a:pt x="14918" y="16531"/>
                </a:lnTo>
                <a:lnTo>
                  <a:pt x="17740" y="13305"/>
                </a:lnTo>
                <a:lnTo>
                  <a:pt x="17337" y="8063"/>
                </a:lnTo>
                <a:lnTo>
                  <a:pt x="16531" y="2822"/>
                </a:lnTo>
                <a:lnTo>
                  <a:pt x="12499" y="0"/>
                </a:lnTo>
                <a:close/>
              </a:path>
            </a:pathLst>
          </a:custGeom>
          <a:solidFill>
            <a:srgbClr val="000A38">
              <a:alpha val="35998"/>
            </a:srgbClr>
          </a:solidFill>
        </p:spPr>
        <p:txBody>
          <a:bodyPr wrap="square" lIns="0" tIns="0" rIns="0" bIns="0" rtlCol="0"/>
          <a:lstStyle/>
          <a:p>
            <a:endParaRPr/>
          </a:p>
        </p:txBody>
      </p:sp>
      <p:sp>
        <p:nvSpPr>
          <p:cNvPr id="1370" name="object 1370"/>
          <p:cNvSpPr/>
          <p:nvPr/>
        </p:nvSpPr>
        <p:spPr>
          <a:xfrm>
            <a:off x="16515195" y="1860001"/>
            <a:ext cx="17780" cy="17780"/>
          </a:xfrm>
          <a:custGeom>
            <a:avLst/>
            <a:gdLst/>
            <a:ahLst/>
            <a:cxnLst/>
            <a:rect l="l" t="t" r="r" b="b"/>
            <a:pathLst>
              <a:path w="17780" h="17780">
                <a:moveTo>
                  <a:pt x="10079" y="0"/>
                </a:moveTo>
                <a:lnTo>
                  <a:pt x="5240" y="403"/>
                </a:lnTo>
                <a:lnTo>
                  <a:pt x="807" y="2015"/>
                </a:lnTo>
                <a:lnTo>
                  <a:pt x="403" y="7660"/>
                </a:lnTo>
                <a:lnTo>
                  <a:pt x="0" y="12499"/>
                </a:lnTo>
                <a:lnTo>
                  <a:pt x="2823" y="16934"/>
                </a:lnTo>
                <a:lnTo>
                  <a:pt x="13304" y="17740"/>
                </a:lnTo>
                <a:lnTo>
                  <a:pt x="16935" y="15321"/>
                </a:lnTo>
                <a:lnTo>
                  <a:pt x="17740" y="9676"/>
                </a:lnTo>
                <a:lnTo>
                  <a:pt x="17740" y="4838"/>
                </a:lnTo>
                <a:lnTo>
                  <a:pt x="16127" y="806"/>
                </a:lnTo>
                <a:lnTo>
                  <a:pt x="10079" y="0"/>
                </a:lnTo>
                <a:close/>
              </a:path>
            </a:pathLst>
          </a:custGeom>
          <a:solidFill>
            <a:srgbClr val="000A38">
              <a:alpha val="35998"/>
            </a:srgbClr>
          </a:solidFill>
        </p:spPr>
        <p:txBody>
          <a:bodyPr wrap="square" lIns="0" tIns="0" rIns="0" bIns="0" rtlCol="0"/>
          <a:lstStyle/>
          <a:p>
            <a:endParaRPr/>
          </a:p>
        </p:txBody>
      </p:sp>
      <p:sp>
        <p:nvSpPr>
          <p:cNvPr id="1371" name="object 1371"/>
          <p:cNvSpPr/>
          <p:nvPr/>
        </p:nvSpPr>
        <p:spPr>
          <a:xfrm>
            <a:off x="13455747" y="1706384"/>
            <a:ext cx="17780" cy="17780"/>
          </a:xfrm>
          <a:custGeom>
            <a:avLst/>
            <a:gdLst/>
            <a:ahLst/>
            <a:cxnLst/>
            <a:rect l="l" t="t" r="r" b="b"/>
            <a:pathLst>
              <a:path w="17780" h="17780">
                <a:moveTo>
                  <a:pt x="5241" y="0"/>
                </a:moveTo>
                <a:lnTo>
                  <a:pt x="805" y="2822"/>
                </a:lnTo>
                <a:lnTo>
                  <a:pt x="0" y="13305"/>
                </a:lnTo>
                <a:lnTo>
                  <a:pt x="2419" y="16934"/>
                </a:lnTo>
                <a:lnTo>
                  <a:pt x="13304" y="17740"/>
                </a:lnTo>
                <a:lnTo>
                  <a:pt x="17336" y="16127"/>
                </a:lnTo>
                <a:lnTo>
                  <a:pt x="17740" y="10079"/>
                </a:lnTo>
                <a:lnTo>
                  <a:pt x="17336" y="4838"/>
                </a:lnTo>
                <a:lnTo>
                  <a:pt x="15724" y="806"/>
                </a:lnTo>
                <a:lnTo>
                  <a:pt x="10079" y="403"/>
                </a:lnTo>
                <a:lnTo>
                  <a:pt x="5241" y="0"/>
                </a:lnTo>
                <a:close/>
              </a:path>
            </a:pathLst>
          </a:custGeom>
          <a:solidFill>
            <a:srgbClr val="000A38">
              <a:alpha val="35998"/>
            </a:srgbClr>
          </a:solidFill>
        </p:spPr>
        <p:txBody>
          <a:bodyPr wrap="square" lIns="0" tIns="0" rIns="0" bIns="0" rtlCol="0"/>
          <a:lstStyle/>
          <a:p>
            <a:endParaRPr/>
          </a:p>
        </p:txBody>
      </p:sp>
      <p:sp>
        <p:nvSpPr>
          <p:cNvPr id="1372" name="object 1372"/>
          <p:cNvSpPr/>
          <p:nvPr/>
        </p:nvSpPr>
        <p:spPr>
          <a:xfrm>
            <a:off x="10136640" y="1703158"/>
            <a:ext cx="18415" cy="17780"/>
          </a:xfrm>
          <a:custGeom>
            <a:avLst/>
            <a:gdLst/>
            <a:ahLst/>
            <a:cxnLst/>
            <a:rect l="l" t="t" r="r" b="b"/>
            <a:pathLst>
              <a:path w="18415" h="17780">
                <a:moveTo>
                  <a:pt x="8870" y="0"/>
                </a:moveTo>
                <a:lnTo>
                  <a:pt x="3628" y="0"/>
                </a:lnTo>
                <a:lnTo>
                  <a:pt x="0" y="3225"/>
                </a:lnTo>
                <a:lnTo>
                  <a:pt x="402" y="8467"/>
                </a:lnTo>
                <a:lnTo>
                  <a:pt x="402" y="13708"/>
                </a:lnTo>
                <a:lnTo>
                  <a:pt x="4031" y="17740"/>
                </a:lnTo>
                <a:lnTo>
                  <a:pt x="8870" y="17337"/>
                </a:lnTo>
                <a:lnTo>
                  <a:pt x="14111" y="17740"/>
                </a:lnTo>
                <a:lnTo>
                  <a:pt x="16935" y="13708"/>
                </a:lnTo>
                <a:lnTo>
                  <a:pt x="18143" y="8870"/>
                </a:lnTo>
                <a:lnTo>
                  <a:pt x="16934" y="3628"/>
                </a:lnTo>
                <a:lnTo>
                  <a:pt x="14111" y="403"/>
                </a:lnTo>
                <a:lnTo>
                  <a:pt x="8870" y="0"/>
                </a:lnTo>
                <a:close/>
              </a:path>
            </a:pathLst>
          </a:custGeom>
          <a:solidFill>
            <a:srgbClr val="000A38">
              <a:alpha val="35998"/>
            </a:srgbClr>
          </a:solidFill>
        </p:spPr>
        <p:txBody>
          <a:bodyPr wrap="square" lIns="0" tIns="0" rIns="0" bIns="0" rtlCol="0"/>
          <a:lstStyle/>
          <a:p>
            <a:endParaRPr/>
          </a:p>
        </p:txBody>
      </p:sp>
      <p:sp>
        <p:nvSpPr>
          <p:cNvPr id="1373" name="object 1373"/>
          <p:cNvSpPr/>
          <p:nvPr/>
        </p:nvSpPr>
        <p:spPr>
          <a:xfrm>
            <a:off x="8917376" y="1705980"/>
            <a:ext cx="17780" cy="18415"/>
          </a:xfrm>
          <a:custGeom>
            <a:avLst/>
            <a:gdLst/>
            <a:ahLst/>
            <a:cxnLst/>
            <a:rect l="l" t="t" r="r" b="b"/>
            <a:pathLst>
              <a:path w="17779" h="18414">
                <a:moveTo>
                  <a:pt x="4838" y="0"/>
                </a:moveTo>
                <a:lnTo>
                  <a:pt x="1209" y="2822"/>
                </a:lnTo>
                <a:lnTo>
                  <a:pt x="403" y="8467"/>
                </a:lnTo>
                <a:lnTo>
                  <a:pt x="0" y="13305"/>
                </a:lnTo>
                <a:lnTo>
                  <a:pt x="1613" y="17740"/>
                </a:lnTo>
                <a:lnTo>
                  <a:pt x="7661" y="18144"/>
                </a:lnTo>
                <a:lnTo>
                  <a:pt x="12902" y="18143"/>
                </a:lnTo>
                <a:lnTo>
                  <a:pt x="16531" y="16127"/>
                </a:lnTo>
                <a:lnTo>
                  <a:pt x="17740" y="10483"/>
                </a:lnTo>
                <a:lnTo>
                  <a:pt x="17336" y="5241"/>
                </a:lnTo>
                <a:lnTo>
                  <a:pt x="15320" y="1209"/>
                </a:lnTo>
                <a:lnTo>
                  <a:pt x="10079" y="806"/>
                </a:lnTo>
                <a:lnTo>
                  <a:pt x="4838" y="0"/>
                </a:lnTo>
                <a:close/>
              </a:path>
            </a:pathLst>
          </a:custGeom>
          <a:solidFill>
            <a:srgbClr val="000A38">
              <a:alpha val="35998"/>
            </a:srgbClr>
          </a:solidFill>
        </p:spPr>
        <p:txBody>
          <a:bodyPr wrap="square" lIns="0" tIns="0" rIns="0" bIns="0" rtlCol="0"/>
          <a:lstStyle/>
          <a:p>
            <a:endParaRPr/>
          </a:p>
        </p:txBody>
      </p:sp>
      <p:sp>
        <p:nvSpPr>
          <p:cNvPr id="1374" name="object 1374"/>
          <p:cNvSpPr/>
          <p:nvPr/>
        </p:nvSpPr>
        <p:spPr>
          <a:xfrm>
            <a:off x="5594641" y="1703561"/>
            <a:ext cx="17780" cy="17780"/>
          </a:xfrm>
          <a:custGeom>
            <a:avLst/>
            <a:gdLst/>
            <a:ahLst/>
            <a:cxnLst/>
            <a:rect l="l" t="t" r="r" b="b"/>
            <a:pathLst>
              <a:path w="17779" h="17780">
                <a:moveTo>
                  <a:pt x="4838" y="0"/>
                </a:moveTo>
                <a:lnTo>
                  <a:pt x="403" y="1612"/>
                </a:lnTo>
                <a:lnTo>
                  <a:pt x="0" y="7660"/>
                </a:lnTo>
                <a:lnTo>
                  <a:pt x="0" y="12095"/>
                </a:lnTo>
                <a:lnTo>
                  <a:pt x="2015" y="16127"/>
                </a:lnTo>
                <a:lnTo>
                  <a:pt x="7660" y="17337"/>
                </a:lnTo>
                <a:lnTo>
                  <a:pt x="12902" y="16934"/>
                </a:lnTo>
                <a:lnTo>
                  <a:pt x="16934" y="14918"/>
                </a:lnTo>
                <a:lnTo>
                  <a:pt x="17740" y="4435"/>
                </a:lnTo>
                <a:lnTo>
                  <a:pt x="15321" y="806"/>
                </a:lnTo>
                <a:lnTo>
                  <a:pt x="9676" y="403"/>
                </a:lnTo>
                <a:lnTo>
                  <a:pt x="4838" y="0"/>
                </a:lnTo>
                <a:close/>
              </a:path>
            </a:pathLst>
          </a:custGeom>
          <a:solidFill>
            <a:srgbClr val="000A38">
              <a:alpha val="35998"/>
            </a:srgbClr>
          </a:solidFill>
        </p:spPr>
        <p:txBody>
          <a:bodyPr wrap="square" lIns="0" tIns="0" rIns="0" bIns="0" rtlCol="0"/>
          <a:lstStyle/>
          <a:p>
            <a:endParaRPr/>
          </a:p>
        </p:txBody>
      </p:sp>
      <p:sp>
        <p:nvSpPr>
          <p:cNvPr id="1375" name="object 1375"/>
          <p:cNvSpPr/>
          <p:nvPr/>
        </p:nvSpPr>
        <p:spPr>
          <a:xfrm>
            <a:off x="15556799" y="1713238"/>
            <a:ext cx="17780" cy="17780"/>
          </a:xfrm>
          <a:custGeom>
            <a:avLst/>
            <a:gdLst/>
            <a:ahLst/>
            <a:cxnLst/>
            <a:rect l="l" t="t" r="r" b="b"/>
            <a:pathLst>
              <a:path w="17780" h="17780">
                <a:moveTo>
                  <a:pt x="12499" y="0"/>
                </a:moveTo>
                <a:lnTo>
                  <a:pt x="7661" y="403"/>
                </a:lnTo>
                <a:lnTo>
                  <a:pt x="2016" y="806"/>
                </a:lnTo>
                <a:lnTo>
                  <a:pt x="0" y="5241"/>
                </a:lnTo>
                <a:lnTo>
                  <a:pt x="403" y="10483"/>
                </a:lnTo>
                <a:lnTo>
                  <a:pt x="0" y="16531"/>
                </a:lnTo>
                <a:lnTo>
                  <a:pt x="4435" y="17740"/>
                </a:lnTo>
                <a:lnTo>
                  <a:pt x="9677" y="17740"/>
                </a:lnTo>
                <a:lnTo>
                  <a:pt x="14918" y="16531"/>
                </a:lnTo>
                <a:lnTo>
                  <a:pt x="17741" y="13305"/>
                </a:lnTo>
                <a:lnTo>
                  <a:pt x="17337" y="8063"/>
                </a:lnTo>
                <a:lnTo>
                  <a:pt x="16531" y="2822"/>
                </a:lnTo>
                <a:lnTo>
                  <a:pt x="12499" y="0"/>
                </a:lnTo>
                <a:close/>
              </a:path>
            </a:pathLst>
          </a:custGeom>
          <a:solidFill>
            <a:srgbClr val="000A38">
              <a:alpha val="35998"/>
            </a:srgbClr>
          </a:solidFill>
        </p:spPr>
        <p:txBody>
          <a:bodyPr wrap="square" lIns="0" tIns="0" rIns="0" bIns="0" rtlCol="0"/>
          <a:lstStyle/>
          <a:p>
            <a:endParaRPr/>
          </a:p>
        </p:txBody>
      </p:sp>
      <p:sp>
        <p:nvSpPr>
          <p:cNvPr id="1376" name="object 1376"/>
          <p:cNvSpPr/>
          <p:nvPr/>
        </p:nvSpPr>
        <p:spPr>
          <a:xfrm>
            <a:off x="12236483" y="1710415"/>
            <a:ext cx="17780" cy="17780"/>
          </a:xfrm>
          <a:custGeom>
            <a:avLst/>
            <a:gdLst/>
            <a:ahLst/>
            <a:cxnLst/>
            <a:rect l="l" t="t" r="r" b="b"/>
            <a:pathLst>
              <a:path w="17779" h="17780">
                <a:moveTo>
                  <a:pt x="10483" y="0"/>
                </a:moveTo>
                <a:lnTo>
                  <a:pt x="5241" y="0"/>
                </a:lnTo>
                <a:lnTo>
                  <a:pt x="1209" y="2015"/>
                </a:lnTo>
                <a:lnTo>
                  <a:pt x="403" y="7257"/>
                </a:lnTo>
                <a:lnTo>
                  <a:pt x="0" y="12095"/>
                </a:lnTo>
                <a:lnTo>
                  <a:pt x="2822" y="16530"/>
                </a:lnTo>
                <a:lnTo>
                  <a:pt x="8063" y="16934"/>
                </a:lnTo>
                <a:lnTo>
                  <a:pt x="13305" y="17740"/>
                </a:lnTo>
                <a:lnTo>
                  <a:pt x="16933" y="14918"/>
                </a:lnTo>
                <a:lnTo>
                  <a:pt x="17741" y="9676"/>
                </a:lnTo>
                <a:lnTo>
                  <a:pt x="17741" y="4838"/>
                </a:lnTo>
                <a:lnTo>
                  <a:pt x="16531" y="403"/>
                </a:lnTo>
                <a:lnTo>
                  <a:pt x="10483" y="0"/>
                </a:lnTo>
                <a:close/>
              </a:path>
            </a:pathLst>
          </a:custGeom>
          <a:solidFill>
            <a:srgbClr val="000A38">
              <a:alpha val="35998"/>
            </a:srgbClr>
          </a:solidFill>
        </p:spPr>
        <p:txBody>
          <a:bodyPr wrap="square" lIns="0" tIns="0" rIns="0" bIns="0" rtlCol="0"/>
          <a:lstStyle/>
          <a:p>
            <a:endParaRPr/>
          </a:p>
        </p:txBody>
      </p:sp>
      <p:sp>
        <p:nvSpPr>
          <p:cNvPr id="1377" name="object 1377"/>
          <p:cNvSpPr/>
          <p:nvPr/>
        </p:nvSpPr>
        <p:spPr>
          <a:xfrm>
            <a:off x="7694484" y="1713641"/>
            <a:ext cx="17780" cy="17780"/>
          </a:xfrm>
          <a:custGeom>
            <a:avLst/>
            <a:gdLst/>
            <a:ahLst/>
            <a:cxnLst/>
            <a:rect l="l" t="t" r="r" b="b"/>
            <a:pathLst>
              <a:path w="17779" h="17780">
                <a:moveTo>
                  <a:pt x="13708" y="0"/>
                </a:moveTo>
                <a:lnTo>
                  <a:pt x="4031" y="0"/>
                </a:lnTo>
                <a:lnTo>
                  <a:pt x="0" y="4031"/>
                </a:lnTo>
                <a:lnTo>
                  <a:pt x="0" y="14514"/>
                </a:lnTo>
                <a:lnTo>
                  <a:pt x="4031" y="17740"/>
                </a:lnTo>
                <a:lnTo>
                  <a:pt x="14514" y="17740"/>
                </a:lnTo>
                <a:lnTo>
                  <a:pt x="17337" y="14111"/>
                </a:lnTo>
                <a:lnTo>
                  <a:pt x="17740" y="8870"/>
                </a:lnTo>
                <a:lnTo>
                  <a:pt x="16933" y="3628"/>
                </a:lnTo>
                <a:lnTo>
                  <a:pt x="13708" y="0"/>
                </a:lnTo>
                <a:close/>
              </a:path>
            </a:pathLst>
          </a:custGeom>
          <a:solidFill>
            <a:srgbClr val="000A38">
              <a:alpha val="35998"/>
            </a:srgbClr>
          </a:solidFill>
        </p:spPr>
        <p:txBody>
          <a:bodyPr wrap="square" lIns="0" tIns="0" rIns="0" bIns="0" rtlCol="0"/>
          <a:lstStyle/>
          <a:p>
            <a:endParaRPr/>
          </a:p>
        </p:txBody>
      </p:sp>
      <p:sp>
        <p:nvSpPr>
          <p:cNvPr id="1378" name="object 1378"/>
          <p:cNvSpPr/>
          <p:nvPr/>
        </p:nvSpPr>
        <p:spPr>
          <a:xfrm>
            <a:off x="3415771" y="1564056"/>
            <a:ext cx="18415" cy="17780"/>
          </a:xfrm>
          <a:custGeom>
            <a:avLst/>
            <a:gdLst/>
            <a:ahLst/>
            <a:cxnLst/>
            <a:rect l="l" t="t" r="r" b="b"/>
            <a:pathLst>
              <a:path w="18414" h="17780">
                <a:moveTo>
                  <a:pt x="10483" y="0"/>
                </a:moveTo>
                <a:lnTo>
                  <a:pt x="5241" y="403"/>
                </a:lnTo>
                <a:lnTo>
                  <a:pt x="1209" y="2419"/>
                </a:lnTo>
                <a:lnTo>
                  <a:pt x="806" y="7660"/>
                </a:lnTo>
                <a:lnTo>
                  <a:pt x="0" y="12902"/>
                </a:lnTo>
                <a:lnTo>
                  <a:pt x="2822" y="16531"/>
                </a:lnTo>
                <a:lnTo>
                  <a:pt x="8467" y="17337"/>
                </a:lnTo>
                <a:lnTo>
                  <a:pt x="13305" y="17740"/>
                </a:lnTo>
                <a:lnTo>
                  <a:pt x="17740" y="16128"/>
                </a:lnTo>
                <a:lnTo>
                  <a:pt x="18144" y="10080"/>
                </a:lnTo>
                <a:lnTo>
                  <a:pt x="17740" y="4838"/>
                </a:lnTo>
                <a:lnTo>
                  <a:pt x="15724" y="1209"/>
                </a:lnTo>
                <a:lnTo>
                  <a:pt x="10483" y="0"/>
                </a:lnTo>
                <a:close/>
              </a:path>
            </a:pathLst>
          </a:custGeom>
          <a:solidFill>
            <a:srgbClr val="000A38">
              <a:alpha val="35998"/>
            </a:srgbClr>
          </a:solidFill>
        </p:spPr>
        <p:txBody>
          <a:bodyPr wrap="square" lIns="0" tIns="0" rIns="0" bIns="0" rtlCol="0"/>
          <a:lstStyle/>
          <a:p>
            <a:endParaRPr/>
          </a:p>
        </p:txBody>
      </p:sp>
      <p:sp>
        <p:nvSpPr>
          <p:cNvPr id="1379" name="object 1379"/>
          <p:cNvSpPr/>
          <p:nvPr/>
        </p:nvSpPr>
        <p:spPr>
          <a:xfrm>
            <a:off x="14336729" y="1720495"/>
            <a:ext cx="18415" cy="17780"/>
          </a:xfrm>
          <a:custGeom>
            <a:avLst/>
            <a:gdLst/>
            <a:ahLst/>
            <a:cxnLst/>
            <a:rect l="l" t="t" r="r" b="b"/>
            <a:pathLst>
              <a:path w="18415" h="17780">
                <a:moveTo>
                  <a:pt x="4837" y="0"/>
                </a:moveTo>
                <a:lnTo>
                  <a:pt x="1209" y="2419"/>
                </a:lnTo>
                <a:lnTo>
                  <a:pt x="805" y="8063"/>
                </a:lnTo>
                <a:lnTo>
                  <a:pt x="0" y="13305"/>
                </a:lnTo>
                <a:lnTo>
                  <a:pt x="2015" y="17337"/>
                </a:lnTo>
                <a:lnTo>
                  <a:pt x="8063" y="17740"/>
                </a:lnTo>
                <a:lnTo>
                  <a:pt x="13305" y="17337"/>
                </a:lnTo>
                <a:lnTo>
                  <a:pt x="17337" y="15724"/>
                </a:lnTo>
                <a:lnTo>
                  <a:pt x="17740" y="10079"/>
                </a:lnTo>
                <a:lnTo>
                  <a:pt x="18143" y="5241"/>
                </a:lnTo>
                <a:lnTo>
                  <a:pt x="15320" y="806"/>
                </a:lnTo>
                <a:lnTo>
                  <a:pt x="4837" y="0"/>
                </a:lnTo>
                <a:close/>
              </a:path>
            </a:pathLst>
          </a:custGeom>
          <a:solidFill>
            <a:srgbClr val="000A38">
              <a:alpha val="35998"/>
            </a:srgbClr>
          </a:solidFill>
        </p:spPr>
        <p:txBody>
          <a:bodyPr wrap="square" lIns="0" tIns="0" rIns="0" bIns="0" rtlCol="0"/>
          <a:lstStyle/>
          <a:p>
            <a:endParaRPr/>
          </a:p>
        </p:txBody>
      </p:sp>
      <p:sp>
        <p:nvSpPr>
          <p:cNvPr id="1380" name="object 1380"/>
          <p:cNvSpPr/>
          <p:nvPr/>
        </p:nvSpPr>
        <p:spPr>
          <a:xfrm>
            <a:off x="11017219" y="1717270"/>
            <a:ext cx="18415" cy="17780"/>
          </a:xfrm>
          <a:custGeom>
            <a:avLst/>
            <a:gdLst/>
            <a:ahLst/>
            <a:cxnLst/>
            <a:rect l="l" t="t" r="r" b="b"/>
            <a:pathLst>
              <a:path w="18415" h="17780">
                <a:moveTo>
                  <a:pt x="5644" y="0"/>
                </a:moveTo>
                <a:lnTo>
                  <a:pt x="1209" y="2015"/>
                </a:lnTo>
                <a:lnTo>
                  <a:pt x="402" y="7660"/>
                </a:lnTo>
                <a:lnTo>
                  <a:pt x="0" y="12902"/>
                </a:lnTo>
                <a:lnTo>
                  <a:pt x="2822" y="16128"/>
                </a:lnTo>
                <a:lnTo>
                  <a:pt x="8063" y="17740"/>
                </a:lnTo>
                <a:lnTo>
                  <a:pt x="13305" y="17740"/>
                </a:lnTo>
                <a:lnTo>
                  <a:pt x="17337" y="15321"/>
                </a:lnTo>
                <a:lnTo>
                  <a:pt x="18143" y="5241"/>
                </a:lnTo>
                <a:lnTo>
                  <a:pt x="16530" y="806"/>
                </a:lnTo>
                <a:lnTo>
                  <a:pt x="10482" y="403"/>
                </a:lnTo>
                <a:lnTo>
                  <a:pt x="5644" y="0"/>
                </a:lnTo>
                <a:close/>
              </a:path>
            </a:pathLst>
          </a:custGeom>
          <a:solidFill>
            <a:srgbClr val="000A38">
              <a:alpha val="35998"/>
            </a:srgbClr>
          </a:solidFill>
        </p:spPr>
        <p:txBody>
          <a:bodyPr wrap="square" lIns="0" tIns="0" rIns="0" bIns="0" rtlCol="0"/>
          <a:lstStyle/>
          <a:p>
            <a:endParaRPr/>
          </a:p>
        </p:txBody>
      </p:sp>
      <p:sp>
        <p:nvSpPr>
          <p:cNvPr id="1381" name="object 1381"/>
          <p:cNvSpPr/>
          <p:nvPr/>
        </p:nvSpPr>
        <p:spPr>
          <a:xfrm>
            <a:off x="6474817" y="1717673"/>
            <a:ext cx="18415" cy="17780"/>
          </a:xfrm>
          <a:custGeom>
            <a:avLst/>
            <a:gdLst/>
            <a:ahLst/>
            <a:cxnLst/>
            <a:rect l="l" t="t" r="r" b="b"/>
            <a:pathLst>
              <a:path w="18414" h="17780">
                <a:moveTo>
                  <a:pt x="10482" y="0"/>
                </a:moveTo>
                <a:lnTo>
                  <a:pt x="5241" y="403"/>
                </a:lnTo>
                <a:lnTo>
                  <a:pt x="805" y="2015"/>
                </a:lnTo>
                <a:lnTo>
                  <a:pt x="402" y="7660"/>
                </a:lnTo>
                <a:lnTo>
                  <a:pt x="0" y="12499"/>
                </a:lnTo>
                <a:lnTo>
                  <a:pt x="2821" y="16934"/>
                </a:lnTo>
                <a:lnTo>
                  <a:pt x="13305" y="17740"/>
                </a:lnTo>
                <a:lnTo>
                  <a:pt x="16933" y="15321"/>
                </a:lnTo>
                <a:lnTo>
                  <a:pt x="17337" y="9676"/>
                </a:lnTo>
                <a:lnTo>
                  <a:pt x="18143" y="4435"/>
                </a:lnTo>
                <a:lnTo>
                  <a:pt x="16127" y="403"/>
                </a:lnTo>
                <a:lnTo>
                  <a:pt x="10482" y="0"/>
                </a:lnTo>
                <a:close/>
              </a:path>
            </a:pathLst>
          </a:custGeom>
          <a:solidFill>
            <a:srgbClr val="000A38">
              <a:alpha val="35998"/>
            </a:srgbClr>
          </a:solidFill>
        </p:spPr>
        <p:txBody>
          <a:bodyPr wrap="square" lIns="0" tIns="0" rIns="0" bIns="0" rtlCol="0"/>
          <a:lstStyle/>
          <a:p>
            <a:endParaRPr/>
          </a:p>
        </p:txBody>
      </p:sp>
      <p:sp>
        <p:nvSpPr>
          <p:cNvPr id="1382" name="object 1382"/>
          <p:cNvSpPr/>
          <p:nvPr/>
        </p:nvSpPr>
        <p:spPr>
          <a:xfrm>
            <a:off x="7284434" y="1603166"/>
            <a:ext cx="18415" cy="17780"/>
          </a:xfrm>
          <a:custGeom>
            <a:avLst/>
            <a:gdLst/>
            <a:ahLst/>
            <a:cxnLst/>
            <a:rect l="l" t="t" r="r" b="b"/>
            <a:pathLst>
              <a:path w="18415" h="17780">
                <a:moveTo>
                  <a:pt x="12902" y="0"/>
                </a:moveTo>
                <a:lnTo>
                  <a:pt x="7660" y="403"/>
                </a:lnTo>
                <a:lnTo>
                  <a:pt x="1612" y="806"/>
                </a:lnTo>
                <a:lnTo>
                  <a:pt x="0" y="4838"/>
                </a:lnTo>
                <a:lnTo>
                  <a:pt x="403" y="10080"/>
                </a:lnTo>
                <a:lnTo>
                  <a:pt x="1209" y="15321"/>
                </a:lnTo>
                <a:lnTo>
                  <a:pt x="4838" y="17740"/>
                </a:lnTo>
                <a:lnTo>
                  <a:pt x="10079" y="17740"/>
                </a:lnTo>
                <a:lnTo>
                  <a:pt x="15321" y="16531"/>
                </a:lnTo>
                <a:lnTo>
                  <a:pt x="18143" y="12902"/>
                </a:lnTo>
                <a:lnTo>
                  <a:pt x="17337" y="2015"/>
                </a:lnTo>
                <a:lnTo>
                  <a:pt x="12902" y="0"/>
                </a:lnTo>
                <a:close/>
              </a:path>
            </a:pathLst>
          </a:custGeom>
          <a:solidFill>
            <a:srgbClr val="000A38">
              <a:alpha val="35998"/>
            </a:srgbClr>
          </a:solidFill>
        </p:spPr>
        <p:txBody>
          <a:bodyPr wrap="square" lIns="0" tIns="0" rIns="0" bIns="0" rtlCol="0"/>
          <a:lstStyle/>
          <a:p>
            <a:endParaRPr/>
          </a:p>
        </p:txBody>
      </p:sp>
      <p:sp>
        <p:nvSpPr>
          <p:cNvPr id="1383" name="object 1383"/>
          <p:cNvSpPr/>
          <p:nvPr/>
        </p:nvSpPr>
        <p:spPr>
          <a:xfrm>
            <a:off x="13117465" y="1727753"/>
            <a:ext cx="18415" cy="17780"/>
          </a:xfrm>
          <a:custGeom>
            <a:avLst/>
            <a:gdLst/>
            <a:ahLst/>
            <a:cxnLst/>
            <a:rect l="l" t="t" r="r" b="b"/>
            <a:pathLst>
              <a:path w="18415" h="17780">
                <a:moveTo>
                  <a:pt x="10079" y="0"/>
                </a:moveTo>
                <a:lnTo>
                  <a:pt x="4837" y="0"/>
                </a:lnTo>
                <a:lnTo>
                  <a:pt x="805" y="2419"/>
                </a:lnTo>
                <a:lnTo>
                  <a:pt x="0" y="12499"/>
                </a:lnTo>
                <a:lnTo>
                  <a:pt x="1613" y="16934"/>
                </a:lnTo>
                <a:lnTo>
                  <a:pt x="7661" y="17337"/>
                </a:lnTo>
                <a:lnTo>
                  <a:pt x="12902" y="17337"/>
                </a:lnTo>
                <a:lnTo>
                  <a:pt x="16934" y="15321"/>
                </a:lnTo>
                <a:lnTo>
                  <a:pt x="17741" y="10080"/>
                </a:lnTo>
                <a:lnTo>
                  <a:pt x="18143" y="5241"/>
                </a:lnTo>
                <a:lnTo>
                  <a:pt x="15321" y="1612"/>
                </a:lnTo>
                <a:lnTo>
                  <a:pt x="10079" y="0"/>
                </a:lnTo>
                <a:close/>
              </a:path>
            </a:pathLst>
          </a:custGeom>
          <a:solidFill>
            <a:srgbClr val="000A38">
              <a:alpha val="35998"/>
            </a:srgbClr>
          </a:solidFill>
        </p:spPr>
        <p:txBody>
          <a:bodyPr wrap="square" lIns="0" tIns="0" rIns="0" bIns="0" rtlCol="0"/>
          <a:lstStyle/>
          <a:p>
            <a:endParaRPr/>
          </a:p>
        </p:txBody>
      </p:sp>
      <p:sp>
        <p:nvSpPr>
          <p:cNvPr id="1384" name="object 1384"/>
          <p:cNvSpPr/>
          <p:nvPr/>
        </p:nvSpPr>
        <p:spPr>
          <a:xfrm>
            <a:off x="9797955" y="1724124"/>
            <a:ext cx="17780" cy="18415"/>
          </a:xfrm>
          <a:custGeom>
            <a:avLst/>
            <a:gdLst/>
            <a:ahLst/>
            <a:cxnLst/>
            <a:rect l="l" t="t" r="r" b="b"/>
            <a:pathLst>
              <a:path w="17779" h="18414">
                <a:moveTo>
                  <a:pt x="14112" y="0"/>
                </a:moveTo>
                <a:lnTo>
                  <a:pt x="8871" y="403"/>
                </a:lnTo>
                <a:lnTo>
                  <a:pt x="3629" y="403"/>
                </a:lnTo>
                <a:lnTo>
                  <a:pt x="0" y="4032"/>
                </a:lnTo>
                <a:lnTo>
                  <a:pt x="0" y="14111"/>
                </a:lnTo>
                <a:lnTo>
                  <a:pt x="4031" y="16934"/>
                </a:lnTo>
                <a:lnTo>
                  <a:pt x="8871" y="18143"/>
                </a:lnTo>
                <a:lnTo>
                  <a:pt x="14112" y="16934"/>
                </a:lnTo>
                <a:lnTo>
                  <a:pt x="17338" y="14111"/>
                </a:lnTo>
                <a:lnTo>
                  <a:pt x="17338" y="3628"/>
                </a:lnTo>
                <a:lnTo>
                  <a:pt x="14112" y="0"/>
                </a:lnTo>
                <a:close/>
              </a:path>
            </a:pathLst>
          </a:custGeom>
          <a:solidFill>
            <a:srgbClr val="000A38">
              <a:alpha val="35998"/>
            </a:srgbClr>
          </a:solidFill>
        </p:spPr>
        <p:txBody>
          <a:bodyPr wrap="square" lIns="0" tIns="0" rIns="0" bIns="0" rtlCol="0"/>
          <a:lstStyle/>
          <a:p>
            <a:endParaRPr/>
          </a:p>
        </p:txBody>
      </p:sp>
      <p:sp>
        <p:nvSpPr>
          <p:cNvPr id="1385" name="object 1385"/>
          <p:cNvSpPr/>
          <p:nvPr/>
        </p:nvSpPr>
        <p:spPr>
          <a:xfrm>
            <a:off x="8578289" y="1727753"/>
            <a:ext cx="17780" cy="17780"/>
          </a:xfrm>
          <a:custGeom>
            <a:avLst/>
            <a:gdLst/>
            <a:ahLst/>
            <a:cxnLst/>
            <a:rect l="l" t="t" r="r" b="b"/>
            <a:pathLst>
              <a:path w="17779" h="17780">
                <a:moveTo>
                  <a:pt x="5241" y="0"/>
                </a:moveTo>
                <a:lnTo>
                  <a:pt x="806" y="2822"/>
                </a:lnTo>
                <a:lnTo>
                  <a:pt x="0" y="13305"/>
                </a:lnTo>
                <a:lnTo>
                  <a:pt x="2419" y="16934"/>
                </a:lnTo>
                <a:lnTo>
                  <a:pt x="13305" y="17740"/>
                </a:lnTo>
                <a:lnTo>
                  <a:pt x="17337" y="16127"/>
                </a:lnTo>
                <a:lnTo>
                  <a:pt x="17740" y="10483"/>
                </a:lnTo>
                <a:lnTo>
                  <a:pt x="17337" y="5241"/>
                </a:lnTo>
                <a:lnTo>
                  <a:pt x="15724" y="806"/>
                </a:lnTo>
                <a:lnTo>
                  <a:pt x="10079" y="403"/>
                </a:lnTo>
                <a:lnTo>
                  <a:pt x="5241" y="0"/>
                </a:lnTo>
                <a:close/>
              </a:path>
            </a:pathLst>
          </a:custGeom>
          <a:solidFill>
            <a:srgbClr val="000A38">
              <a:alpha val="35998"/>
            </a:srgbClr>
          </a:solidFill>
        </p:spPr>
        <p:txBody>
          <a:bodyPr wrap="square" lIns="0" tIns="0" rIns="0" bIns="0" rtlCol="0"/>
          <a:lstStyle/>
          <a:p>
            <a:endParaRPr/>
          </a:p>
        </p:txBody>
      </p:sp>
      <p:sp>
        <p:nvSpPr>
          <p:cNvPr id="1386" name="object 1386"/>
          <p:cNvSpPr/>
          <p:nvPr/>
        </p:nvSpPr>
        <p:spPr>
          <a:xfrm>
            <a:off x="16440604" y="1731785"/>
            <a:ext cx="18415" cy="17780"/>
          </a:xfrm>
          <a:custGeom>
            <a:avLst/>
            <a:gdLst/>
            <a:ahLst/>
            <a:cxnLst/>
            <a:rect l="l" t="t" r="r" b="b"/>
            <a:pathLst>
              <a:path w="18415" h="17780">
                <a:moveTo>
                  <a:pt x="14111" y="0"/>
                </a:moveTo>
                <a:lnTo>
                  <a:pt x="3630" y="0"/>
                </a:lnTo>
                <a:lnTo>
                  <a:pt x="0" y="3225"/>
                </a:lnTo>
                <a:lnTo>
                  <a:pt x="403" y="8467"/>
                </a:lnTo>
                <a:lnTo>
                  <a:pt x="403" y="13708"/>
                </a:lnTo>
                <a:lnTo>
                  <a:pt x="4031" y="17337"/>
                </a:lnTo>
                <a:lnTo>
                  <a:pt x="13708" y="17337"/>
                </a:lnTo>
                <a:lnTo>
                  <a:pt x="16531" y="13708"/>
                </a:lnTo>
                <a:lnTo>
                  <a:pt x="18143" y="8467"/>
                </a:lnTo>
                <a:lnTo>
                  <a:pt x="16935" y="3225"/>
                </a:lnTo>
                <a:lnTo>
                  <a:pt x="14111" y="0"/>
                </a:lnTo>
                <a:close/>
              </a:path>
            </a:pathLst>
          </a:custGeom>
          <a:solidFill>
            <a:srgbClr val="000A38">
              <a:alpha val="35998"/>
            </a:srgbClr>
          </a:solidFill>
        </p:spPr>
        <p:txBody>
          <a:bodyPr wrap="square" lIns="0" tIns="0" rIns="0" bIns="0" rtlCol="0"/>
          <a:lstStyle/>
          <a:p>
            <a:endParaRPr/>
          </a:p>
        </p:txBody>
      </p:sp>
      <p:sp>
        <p:nvSpPr>
          <p:cNvPr id="1387" name="object 1387"/>
          <p:cNvSpPr/>
          <p:nvPr/>
        </p:nvSpPr>
        <p:spPr>
          <a:xfrm>
            <a:off x="15221340" y="1735010"/>
            <a:ext cx="17780" cy="17780"/>
          </a:xfrm>
          <a:custGeom>
            <a:avLst/>
            <a:gdLst/>
            <a:ahLst/>
            <a:cxnLst/>
            <a:rect l="l" t="t" r="r" b="b"/>
            <a:pathLst>
              <a:path w="17780" h="17780">
                <a:moveTo>
                  <a:pt x="4435" y="0"/>
                </a:moveTo>
                <a:lnTo>
                  <a:pt x="807" y="2419"/>
                </a:lnTo>
                <a:lnTo>
                  <a:pt x="403" y="8063"/>
                </a:lnTo>
                <a:lnTo>
                  <a:pt x="0" y="12902"/>
                </a:lnTo>
                <a:lnTo>
                  <a:pt x="1613" y="17337"/>
                </a:lnTo>
                <a:lnTo>
                  <a:pt x="7661" y="17740"/>
                </a:lnTo>
                <a:lnTo>
                  <a:pt x="12499" y="17337"/>
                </a:lnTo>
                <a:lnTo>
                  <a:pt x="16531" y="15321"/>
                </a:lnTo>
                <a:lnTo>
                  <a:pt x="17337" y="10079"/>
                </a:lnTo>
                <a:lnTo>
                  <a:pt x="16934" y="4838"/>
                </a:lnTo>
                <a:lnTo>
                  <a:pt x="14918" y="806"/>
                </a:lnTo>
                <a:lnTo>
                  <a:pt x="4435" y="0"/>
                </a:lnTo>
                <a:close/>
              </a:path>
            </a:pathLst>
          </a:custGeom>
          <a:solidFill>
            <a:srgbClr val="000A38">
              <a:alpha val="35998"/>
            </a:srgbClr>
          </a:solidFill>
        </p:spPr>
        <p:txBody>
          <a:bodyPr wrap="square" lIns="0" tIns="0" rIns="0" bIns="0" rtlCol="0"/>
          <a:lstStyle/>
          <a:p>
            <a:endParaRPr/>
          </a:p>
        </p:txBody>
      </p:sp>
      <p:sp>
        <p:nvSpPr>
          <p:cNvPr id="1388" name="object 1388"/>
          <p:cNvSpPr/>
          <p:nvPr/>
        </p:nvSpPr>
        <p:spPr>
          <a:xfrm>
            <a:off x="11898202" y="1731785"/>
            <a:ext cx="17780" cy="17780"/>
          </a:xfrm>
          <a:custGeom>
            <a:avLst/>
            <a:gdLst/>
            <a:ahLst/>
            <a:cxnLst/>
            <a:rect l="l" t="t" r="r" b="b"/>
            <a:pathLst>
              <a:path w="17779" h="17780">
                <a:moveTo>
                  <a:pt x="12498" y="0"/>
                </a:moveTo>
                <a:lnTo>
                  <a:pt x="7660" y="0"/>
                </a:lnTo>
                <a:lnTo>
                  <a:pt x="1612" y="403"/>
                </a:lnTo>
                <a:lnTo>
                  <a:pt x="0" y="4838"/>
                </a:lnTo>
                <a:lnTo>
                  <a:pt x="806" y="14918"/>
                </a:lnTo>
                <a:lnTo>
                  <a:pt x="4838" y="17740"/>
                </a:lnTo>
                <a:lnTo>
                  <a:pt x="10079" y="17337"/>
                </a:lnTo>
                <a:lnTo>
                  <a:pt x="15321" y="16530"/>
                </a:lnTo>
                <a:lnTo>
                  <a:pt x="17337" y="12498"/>
                </a:lnTo>
                <a:lnTo>
                  <a:pt x="17740" y="7660"/>
                </a:lnTo>
                <a:lnTo>
                  <a:pt x="16530" y="2015"/>
                </a:lnTo>
                <a:lnTo>
                  <a:pt x="12498" y="0"/>
                </a:lnTo>
                <a:close/>
              </a:path>
            </a:pathLst>
          </a:custGeom>
          <a:solidFill>
            <a:srgbClr val="000A38">
              <a:alpha val="35998"/>
            </a:srgbClr>
          </a:solidFill>
        </p:spPr>
        <p:txBody>
          <a:bodyPr wrap="square" lIns="0" tIns="0" rIns="0" bIns="0" rtlCol="0"/>
          <a:lstStyle/>
          <a:p>
            <a:endParaRPr/>
          </a:p>
        </p:txBody>
      </p:sp>
      <p:sp>
        <p:nvSpPr>
          <p:cNvPr id="1389" name="object 1389"/>
          <p:cNvSpPr/>
          <p:nvPr/>
        </p:nvSpPr>
        <p:spPr>
          <a:xfrm>
            <a:off x="7359832" y="1735414"/>
            <a:ext cx="17145" cy="17145"/>
          </a:xfrm>
          <a:custGeom>
            <a:avLst/>
            <a:gdLst/>
            <a:ahLst/>
            <a:cxnLst/>
            <a:rect l="l" t="t" r="r" b="b"/>
            <a:pathLst>
              <a:path w="17145" h="17144">
                <a:moveTo>
                  <a:pt x="4838" y="0"/>
                </a:moveTo>
                <a:lnTo>
                  <a:pt x="806" y="2822"/>
                </a:lnTo>
                <a:lnTo>
                  <a:pt x="0" y="12498"/>
                </a:lnTo>
                <a:lnTo>
                  <a:pt x="2418" y="16530"/>
                </a:lnTo>
                <a:lnTo>
                  <a:pt x="7660" y="16934"/>
                </a:lnTo>
                <a:lnTo>
                  <a:pt x="12095" y="16934"/>
                </a:lnTo>
                <a:lnTo>
                  <a:pt x="16127" y="15321"/>
                </a:lnTo>
                <a:lnTo>
                  <a:pt x="16934" y="9676"/>
                </a:lnTo>
                <a:lnTo>
                  <a:pt x="16934" y="4838"/>
                </a:lnTo>
                <a:lnTo>
                  <a:pt x="14918" y="806"/>
                </a:lnTo>
                <a:lnTo>
                  <a:pt x="4838" y="0"/>
                </a:lnTo>
                <a:close/>
              </a:path>
            </a:pathLst>
          </a:custGeom>
          <a:solidFill>
            <a:srgbClr val="000A38">
              <a:alpha val="35998"/>
            </a:srgbClr>
          </a:solidFill>
        </p:spPr>
        <p:txBody>
          <a:bodyPr wrap="square" lIns="0" tIns="0" rIns="0" bIns="0" rtlCol="0"/>
          <a:lstStyle/>
          <a:p>
            <a:endParaRPr/>
          </a:p>
        </p:txBody>
      </p:sp>
      <p:sp>
        <p:nvSpPr>
          <p:cNvPr id="1390" name="object 1390"/>
          <p:cNvSpPr/>
          <p:nvPr/>
        </p:nvSpPr>
        <p:spPr>
          <a:xfrm>
            <a:off x="6065573" y="1606391"/>
            <a:ext cx="17780" cy="17780"/>
          </a:xfrm>
          <a:custGeom>
            <a:avLst/>
            <a:gdLst/>
            <a:ahLst/>
            <a:cxnLst/>
            <a:rect l="l" t="t" r="r" b="b"/>
            <a:pathLst>
              <a:path w="17779" h="17780">
                <a:moveTo>
                  <a:pt x="12499" y="0"/>
                </a:moveTo>
                <a:lnTo>
                  <a:pt x="7660" y="403"/>
                </a:lnTo>
                <a:lnTo>
                  <a:pt x="2015" y="806"/>
                </a:lnTo>
                <a:lnTo>
                  <a:pt x="0" y="5241"/>
                </a:lnTo>
                <a:lnTo>
                  <a:pt x="0" y="16127"/>
                </a:lnTo>
                <a:lnTo>
                  <a:pt x="4435" y="17740"/>
                </a:lnTo>
                <a:lnTo>
                  <a:pt x="9676" y="17337"/>
                </a:lnTo>
                <a:lnTo>
                  <a:pt x="14918" y="17337"/>
                </a:lnTo>
                <a:lnTo>
                  <a:pt x="16934" y="13305"/>
                </a:lnTo>
                <a:lnTo>
                  <a:pt x="17337" y="8063"/>
                </a:lnTo>
                <a:lnTo>
                  <a:pt x="16127" y="2822"/>
                </a:lnTo>
                <a:lnTo>
                  <a:pt x="12499" y="0"/>
                </a:lnTo>
                <a:close/>
              </a:path>
            </a:pathLst>
          </a:custGeom>
          <a:solidFill>
            <a:srgbClr val="000A38">
              <a:alpha val="35998"/>
            </a:srgbClr>
          </a:solidFill>
        </p:spPr>
        <p:txBody>
          <a:bodyPr wrap="square" lIns="0" tIns="0" rIns="0" bIns="0" rtlCol="0"/>
          <a:lstStyle/>
          <a:p>
            <a:endParaRPr/>
          </a:p>
        </p:txBody>
      </p:sp>
      <p:sp>
        <p:nvSpPr>
          <p:cNvPr id="1391" name="object 1391"/>
          <p:cNvSpPr/>
          <p:nvPr/>
        </p:nvSpPr>
        <p:spPr>
          <a:xfrm>
            <a:off x="14002077" y="1741865"/>
            <a:ext cx="17780" cy="17780"/>
          </a:xfrm>
          <a:custGeom>
            <a:avLst/>
            <a:gdLst/>
            <a:ahLst/>
            <a:cxnLst/>
            <a:rect l="l" t="t" r="r" b="b"/>
            <a:pathLst>
              <a:path w="17780" h="17780">
                <a:moveTo>
                  <a:pt x="12498" y="0"/>
                </a:moveTo>
                <a:lnTo>
                  <a:pt x="7660" y="403"/>
                </a:lnTo>
                <a:lnTo>
                  <a:pt x="2015" y="806"/>
                </a:lnTo>
                <a:lnTo>
                  <a:pt x="0" y="5241"/>
                </a:lnTo>
                <a:lnTo>
                  <a:pt x="0" y="16127"/>
                </a:lnTo>
                <a:lnTo>
                  <a:pt x="4435" y="17740"/>
                </a:lnTo>
                <a:lnTo>
                  <a:pt x="9676" y="17337"/>
                </a:lnTo>
                <a:lnTo>
                  <a:pt x="14917" y="17337"/>
                </a:lnTo>
                <a:lnTo>
                  <a:pt x="16933" y="13305"/>
                </a:lnTo>
                <a:lnTo>
                  <a:pt x="17336" y="8063"/>
                </a:lnTo>
                <a:lnTo>
                  <a:pt x="16127" y="2822"/>
                </a:lnTo>
                <a:lnTo>
                  <a:pt x="12498" y="0"/>
                </a:lnTo>
                <a:close/>
              </a:path>
            </a:pathLst>
          </a:custGeom>
          <a:solidFill>
            <a:srgbClr val="000A38">
              <a:alpha val="35998"/>
            </a:srgbClr>
          </a:solidFill>
        </p:spPr>
        <p:txBody>
          <a:bodyPr wrap="square" lIns="0" tIns="0" rIns="0" bIns="0" rtlCol="0"/>
          <a:lstStyle/>
          <a:p>
            <a:endParaRPr/>
          </a:p>
        </p:txBody>
      </p:sp>
      <p:sp>
        <p:nvSpPr>
          <p:cNvPr id="1392" name="object 1392"/>
          <p:cNvSpPr/>
          <p:nvPr/>
        </p:nvSpPr>
        <p:spPr>
          <a:xfrm>
            <a:off x="10678535" y="1739043"/>
            <a:ext cx="18415" cy="17780"/>
          </a:xfrm>
          <a:custGeom>
            <a:avLst/>
            <a:gdLst/>
            <a:ahLst/>
            <a:cxnLst/>
            <a:rect l="l" t="t" r="r" b="b"/>
            <a:pathLst>
              <a:path w="18415" h="17780">
                <a:moveTo>
                  <a:pt x="14111" y="0"/>
                </a:moveTo>
                <a:lnTo>
                  <a:pt x="3628" y="0"/>
                </a:lnTo>
                <a:lnTo>
                  <a:pt x="0" y="3225"/>
                </a:lnTo>
                <a:lnTo>
                  <a:pt x="402" y="8466"/>
                </a:lnTo>
                <a:lnTo>
                  <a:pt x="402" y="13708"/>
                </a:lnTo>
                <a:lnTo>
                  <a:pt x="4031" y="17337"/>
                </a:lnTo>
                <a:lnTo>
                  <a:pt x="14111" y="17337"/>
                </a:lnTo>
                <a:lnTo>
                  <a:pt x="16934" y="13305"/>
                </a:lnTo>
                <a:lnTo>
                  <a:pt x="18143" y="8466"/>
                </a:lnTo>
                <a:lnTo>
                  <a:pt x="16934" y="3225"/>
                </a:lnTo>
                <a:lnTo>
                  <a:pt x="14111" y="0"/>
                </a:lnTo>
                <a:close/>
              </a:path>
            </a:pathLst>
          </a:custGeom>
          <a:solidFill>
            <a:srgbClr val="000A38">
              <a:alpha val="35998"/>
            </a:srgbClr>
          </a:solidFill>
        </p:spPr>
        <p:txBody>
          <a:bodyPr wrap="square" lIns="0" tIns="0" rIns="0" bIns="0" rtlCol="0"/>
          <a:lstStyle/>
          <a:p>
            <a:endParaRPr/>
          </a:p>
        </p:txBody>
      </p:sp>
      <p:sp>
        <p:nvSpPr>
          <p:cNvPr id="1393" name="object 1393"/>
          <p:cNvSpPr/>
          <p:nvPr/>
        </p:nvSpPr>
        <p:spPr>
          <a:xfrm>
            <a:off x="9459675" y="1741865"/>
            <a:ext cx="17780" cy="17780"/>
          </a:xfrm>
          <a:custGeom>
            <a:avLst/>
            <a:gdLst/>
            <a:ahLst/>
            <a:cxnLst/>
            <a:rect l="l" t="t" r="r" b="b"/>
            <a:pathLst>
              <a:path w="17779" h="17780">
                <a:moveTo>
                  <a:pt x="4435" y="0"/>
                </a:moveTo>
                <a:lnTo>
                  <a:pt x="807" y="2419"/>
                </a:lnTo>
                <a:lnTo>
                  <a:pt x="403" y="8063"/>
                </a:lnTo>
                <a:lnTo>
                  <a:pt x="0" y="12902"/>
                </a:lnTo>
                <a:lnTo>
                  <a:pt x="1613" y="17337"/>
                </a:lnTo>
                <a:lnTo>
                  <a:pt x="7661" y="17740"/>
                </a:lnTo>
                <a:lnTo>
                  <a:pt x="12499" y="17740"/>
                </a:lnTo>
                <a:lnTo>
                  <a:pt x="16531" y="15724"/>
                </a:lnTo>
                <a:lnTo>
                  <a:pt x="17337" y="10079"/>
                </a:lnTo>
                <a:lnTo>
                  <a:pt x="16934" y="4838"/>
                </a:lnTo>
                <a:lnTo>
                  <a:pt x="14918" y="806"/>
                </a:lnTo>
                <a:lnTo>
                  <a:pt x="4435" y="0"/>
                </a:lnTo>
                <a:close/>
              </a:path>
            </a:pathLst>
          </a:custGeom>
          <a:solidFill>
            <a:srgbClr val="000A38">
              <a:alpha val="35998"/>
            </a:srgbClr>
          </a:solidFill>
        </p:spPr>
        <p:txBody>
          <a:bodyPr wrap="square" lIns="0" tIns="0" rIns="0" bIns="0" rtlCol="0"/>
          <a:lstStyle/>
          <a:p>
            <a:endParaRPr/>
          </a:p>
        </p:txBody>
      </p:sp>
      <p:sp>
        <p:nvSpPr>
          <p:cNvPr id="1394" name="object 1394"/>
          <p:cNvSpPr/>
          <p:nvPr/>
        </p:nvSpPr>
        <p:spPr>
          <a:xfrm>
            <a:off x="17320779" y="1745897"/>
            <a:ext cx="17780" cy="17780"/>
          </a:xfrm>
          <a:custGeom>
            <a:avLst/>
            <a:gdLst/>
            <a:ahLst/>
            <a:cxnLst/>
            <a:rect l="l" t="t" r="r" b="b"/>
            <a:pathLst>
              <a:path w="17780" h="17780">
                <a:moveTo>
                  <a:pt x="8467" y="0"/>
                </a:moveTo>
                <a:lnTo>
                  <a:pt x="2419" y="1209"/>
                </a:lnTo>
                <a:lnTo>
                  <a:pt x="0" y="4435"/>
                </a:lnTo>
                <a:lnTo>
                  <a:pt x="807" y="14918"/>
                </a:lnTo>
                <a:lnTo>
                  <a:pt x="5242" y="17740"/>
                </a:lnTo>
                <a:lnTo>
                  <a:pt x="10079" y="17337"/>
                </a:lnTo>
                <a:lnTo>
                  <a:pt x="15724" y="16934"/>
                </a:lnTo>
                <a:lnTo>
                  <a:pt x="17740" y="12499"/>
                </a:lnTo>
                <a:lnTo>
                  <a:pt x="17336" y="7257"/>
                </a:lnTo>
                <a:lnTo>
                  <a:pt x="17338" y="1612"/>
                </a:lnTo>
                <a:lnTo>
                  <a:pt x="12903" y="403"/>
                </a:lnTo>
                <a:lnTo>
                  <a:pt x="8467" y="0"/>
                </a:lnTo>
                <a:close/>
              </a:path>
            </a:pathLst>
          </a:custGeom>
          <a:solidFill>
            <a:srgbClr val="000A38">
              <a:alpha val="35998"/>
            </a:srgbClr>
          </a:solidFill>
        </p:spPr>
        <p:txBody>
          <a:bodyPr wrap="square" lIns="0" tIns="0" rIns="0" bIns="0" rtlCol="0"/>
          <a:lstStyle/>
          <a:p>
            <a:endParaRPr/>
          </a:p>
        </p:txBody>
      </p:sp>
      <p:sp>
        <p:nvSpPr>
          <p:cNvPr id="1395" name="object 1395"/>
          <p:cNvSpPr/>
          <p:nvPr/>
        </p:nvSpPr>
        <p:spPr>
          <a:xfrm>
            <a:off x="16101114" y="1749122"/>
            <a:ext cx="18415" cy="17780"/>
          </a:xfrm>
          <a:custGeom>
            <a:avLst/>
            <a:gdLst/>
            <a:ahLst/>
            <a:cxnLst/>
            <a:rect l="l" t="t" r="r" b="b"/>
            <a:pathLst>
              <a:path w="18415" h="17780">
                <a:moveTo>
                  <a:pt x="13304" y="0"/>
                </a:moveTo>
                <a:lnTo>
                  <a:pt x="8063" y="403"/>
                </a:lnTo>
                <a:lnTo>
                  <a:pt x="2821" y="1209"/>
                </a:lnTo>
                <a:lnTo>
                  <a:pt x="0" y="5241"/>
                </a:lnTo>
                <a:lnTo>
                  <a:pt x="403" y="10079"/>
                </a:lnTo>
                <a:lnTo>
                  <a:pt x="1208" y="15724"/>
                </a:lnTo>
                <a:lnTo>
                  <a:pt x="5644" y="17337"/>
                </a:lnTo>
                <a:lnTo>
                  <a:pt x="10482" y="17740"/>
                </a:lnTo>
                <a:lnTo>
                  <a:pt x="16529" y="17337"/>
                </a:lnTo>
                <a:lnTo>
                  <a:pt x="18143" y="12902"/>
                </a:lnTo>
                <a:lnTo>
                  <a:pt x="17336" y="2822"/>
                </a:lnTo>
                <a:lnTo>
                  <a:pt x="13304" y="0"/>
                </a:lnTo>
                <a:close/>
              </a:path>
            </a:pathLst>
          </a:custGeom>
          <a:solidFill>
            <a:srgbClr val="000A38">
              <a:alpha val="35998"/>
            </a:srgbClr>
          </a:solidFill>
        </p:spPr>
        <p:txBody>
          <a:bodyPr wrap="square" lIns="0" tIns="0" rIns="0" bIns="0" rtlCol="0"/>
          <a:lstStyle/>
          <a:p>
            <a:endParaRPr/>
          </a:p>
        </p:txBody>
      </p:sp>
      <p:sp>
        <p:nvSpPr>
          <p:cNvPr id="1396" name="object 1396"/>
          <p:cNvSpPr/>
          <p:nvPr/>
        </p:nvSpPr>
        <p:spPr>
          <a:xfrm>
            <a:off x="12782411" y="1745494"/>
            <a:ext cx="17780" cy="18415"/>
          </a:xfrm>
          <a:custGeom>
            <a:avLst/>
            <a:gdLst/>
            <a:ahLst/>
            <a:cxnLst/>
            <a:rect l="l" t="t" r="r" b="b"/>
            <a:pathLst>
              <a:path w="17779" h="18414">
                <a:moveTo>
                  <a:pt x="5241" y="0"/>
                </a:moveTo>
                <a:lnTo>
                  <a:pt x="805" y="1612"/>
                </a:lnTo>
                <a:lnTo>
                  <a:pt x="403" y="7660"/>
                </a:lnTo>
                <a:lnTo>
                  <a:pt x="0" y="12902"/>
                </a:lnTo>
                <a:lnTo>
                  <a:pt x="2419" y="16934"/>
                </a:lnTo>
                <a:lnTo>
                  <a:pt x="7661" y="17740"/>
                </a:lnTo>
                <a:lnTo>
                  <a:pt x="12901" y="18143"/>
                </a:lnTo>
                <a:lnTo>
                  <a:pt x="16530" y="15321"/>
                </a:lnTo>
                <a:lnTo>
                  <a:pt x="17740" y="10079"/>
                </a:lnTo>
                <a:lnTo>
                  <a:pt x="17740" y="4838"/>
                </a:lnTo>
                <a:lnTo>
                  <a:pt x="15320" y="1209"/>
                </a:lnTo>
                <a:lnTo>
                  <a:pt x="10079" y="403"/>
                </a:lnTo>
                <a:lnTo>
                  <a:pt x="5241" y="0"/>
                </a:lnTo>
                <a:close/>
              </a:path>
            </a:pathLst>
          </a:custGeom>
          <a:solidFill>
            <a:srgbClr val="000A38">
              <a:alpha val="35998"/>
            </a:srgbClr>
          </a:solidFill>
        </p:spPr>
        <p:txBody>
          <a:bodyPr wrap="square" lIns="0" tIns="0" rIns="0" bIns="0" rtlCol="0"/>
          <a:lstStyle/>
          <a:p>
            <a:endParaRPr/>
          </a:p>
        </p:txBody>
      </p:sp>
      <p:sp>
        <p:nvSpPr>
          <p:cNvPr id="1397" name="object 1397"/>
          <p:cNvSpPr/>
          <p:nvPr/>
        </p:nvSpPr>
        <p:spPr>
          <a:xfrm>
            <a:off x="8240410" y="1749929"/>
            <a:ext cx="17780" cy="17145"/>
          </a:xfrm>
          <a:custGeom>
            <a:avLst/>
            <a:gdLst/>
            <a:ahLst/>
            <a:cxnLst/>
            <a:rect l="l" t="t" r="r" b="b"/>
            <a:pathLst>
              <a:path w="17779" h="17144">
                <a:moveTo>
                  <a:pt x="13305" y="0"/>
                </a:moveTo>
                <a:lnTo>
                  <a:pt x="3629" y="0"/>
                </a:lnTo>
                <a:lnTo>
                  <a:pt x="0" y="3628"/>
                </a:lnTo>
                <a:lnTo>
                  <a:pt x="0" y="13708"/>
                </a:lnTo>
                <a:lnTo>
                  <a:pt x="3225" y="16934"/>
                </a:lnTo>
                <a:lnTo>
                  <a:pt x="8467" y="16934"/>
                </a:lnTo>
                <a:lnTo>
                  <a:pt x="13305" y="16530"/>
                </a:lnTo>
                <a:lnTo>
                  <a:pt x="16128" y="13305"/>
                </a:lnTo>
                <a:lnTo>
                  <a:pt x="17337" y="8467"/>
                </a:lnTo>
                <a:lnTo>
                  <a:pt x="16127" y="3628"/>
                </a:lnTo>
                <a:lnTo>
                  <a:pt x="13305" y="0"/>
                </a:lnTo>
                <a:close/>
              </a:path>
            </a:pathLst>
          </a:custGeom>
          <a:solidFill>
            <a:srgbClr val="000A38">
              <a:alpha val="35998"/>
            </a:srgbClr>
          </a:solidFill>
        </p:spPr>
        <p:txBody>
          <a:bodyPr wrap="square" lIns="0" tIns="0" rIns="0" bIns="0" rtlCol="0"/>
          <a:lstStyle/>
          <a:p>
            <a:endParaRPr/>
          </a:p>
        </p:txBody>
      </p:sp>
      <p:sp>
        <p:nvSpPr>
          <p:cNvPr id="1398" name="object 1398"/>
          <p:cNvSpPr/>
          <p:nvPr/>
        </p:nvSpPr>
        <p:spPr>
          <a:xfrm>
            <a:off x="2742032" y="1603166"/>
            <a:ext cx="18415" cy="17780"/>
          </a:xfrm>
          <a:custGeom>
            <a:avLst/>
            <a:gdLst/>
            <a:ahLst/>
            <a:cxnLst/>
            <a:rect l="l" t="t" r="r" b="b"/>
            <a:pathLst>
              <a:path w="18414" h="17780">
                <a:moveTo>
                  <a:pt x="8870" y="0"/>
                </a:moveTo>
                <a:lnTo>
                  <a:pt x="3628" y="0"/>
                </a:lnTo>
                <a:lnTo>
                  <a:pt x="0" y="3225"/>
                </a:lnTo>
                <a:lnTo>
                  <a:pt x="403" y="8466"/>
                </a:lnTo>
                <a:lnTo>
                  <a:pt x="403" y="13708"/>
                </a:lnTo>
                <a:lnTo>
                  <a:pt x="4032" y="17740"/>
                </a:lnTo>
                <a:lnTo>
                  <a:pt x="8870" y="17337"/>
                </a:lnTo>
                <a:lnTo>
                  <a:pt x="14111" y="17740"/>
                </a:lnTo>
                <a:lnTo>
                  <a:pt x="17337" y="14111"/>
                </a:lnTo>
                <a:lnTo>
                  <a:pt x="18143" y="8466"/>
                </a:lnTo>
                <a:lnTo>
                  <a:pt x="17337" y="3628"/>
                </a:lnTo>
                <a:lnTo>
                  <a:pt x="14111" y="403"/>
                </a:lnTo>
                <a:lnTo>
                  <a:pt x="8870" y="0"/>
                </a:lnTo>
                <a:close/>
              </a:path>
            </a:pathLst>
          </a:custGeom>
          <a:solidFill>
            <a:srgbClr val="000A38">
              <a:alpha val="35998"/>
            </a:srgbClr>
          </a:solidFill>
        </p:spPr>
        <p:txBody>
          <a:bodyPr wrap="square" lIns="0" tIns="0" rIns="0" bIns="0" rtlCol="0"/>
          <a:lstStyle/>
          <a:p>
            <a:endParaRPr/>
          </a:p>
        </p:txBody>
      </p:sp>
      <p:sp>
        <p:nvSpPr>
          <p:cNvPr id="1399" name="object 1399"/>
          <p:cNvSpPr/>
          <p:nvPr/>
        </p:nvSpPr>
        <p:spPr>
          <a:xfrm>
            <a:off x="14882254" y="1755977"/>
            <a:ext cx="17780" cy="18415"/>
          </a:xfrm>
          <a:custGeom>
            <a:avLst/>
            <a:gdLst/>
            <a:ahLst/>
            <a:cxnLst/>
            <a:rect l="l" t="t" r="r" b="b"/>
            <a:pathLst>
              <a:path w="17780" h="18414">
                <a:moveTo>
                  <a:pt x="8870" y="0"/>
                </a:moveTo>
                <a:lnTo>
                  <a:pt x="4031" y="1209"/>
                </a:lnTo>
                <a:lnTo>
                  <a:pt x="0" y="4031"/>
                </a:lnTo>
                <a:lnTo>
                  <a:pt x="0" y="14111"/>
                </a:lnTo>
                <a:lnTo>
                  <a:pt x="4031" y="17740"/>
                </a:lnTo>
                <a:lnTo>
                  <a:pt x="8870" y="18143"/>
                </a:lnTo>
                <a:lnTo>
                  <a:pt x="14111" y="18143"/>
                </a:lnTo>
                <a:lnTo>
                  <a:pt x="17740" y="14918"/>
                </a:lnTo>
                <a:lnTo>
                  <a:pt x="17337" y="9676"/>
                </a:lnTo>
                <a:lnTo>
                  <a:pt x="17337" y="4435"/>
                </a:lnTo>
                <a:lnTo>
                  <a:pt x="14111" y="1209"/>
                </a:lnTo>
                <a:lnTo>
                  <a:pt x="8870" y="0"/>
                </a:lnTo>
                <a:close/>
              </a:path>
            </a:pathLst>
          </a:custGeom>
          <a:solidFill>
            <a:srgbClr val="000A38">
              <a:alpha val="35998"/>
            </a:srgbClr>
          </a:solidFill>
        </p:spPr>
        <p:txBody>
          <a:bodyPr wrap="square" lIns="0" tIns="0" rIns="0" bIns="0" rtlCol="0"/>
          <a:lstStyle/>
          <a:p>
            <a:endParaRPr/>
          </a:p>
        </p:txBody>
      </p:sp>
      <p:sp>
        <p:nvSpPr>
          <p:cNvPr id="1400" name="object 1400"/>
          <p:cNvSpPr/>
          <p:nvPr/>
        </p:nvSpPr>
        <p:spPr>
          <a:xfrm>
            <a:off x="11563146" y="1752751"/>
            <a:ext cx="18415" cy="17780"/>
          </a:xfrm>
          <a:custGeom>
            <a:avLst/>
            <a:gdLst/>
            <a:ahLst/>
            <a:cxnLst/>
            <a:rect l="l" t="t" r="r" b="b"/>
            <a:pathLst>
              <a:path w="18415" h="17780">
                <a:moveTo>
                  <a:pt x="8869" y="0"/>
                </a:moveTo>
                <a:lnTo>
                  <a:pt x="3628" y="0"/>
                </a:lnTo>
                <a:lnTo>
                  <a:pt x="0" y="3225"/>
                </a:lnTo>
                <a:lnTo>
                  <a:pt x="402" y="8467"/>
                </a:lnTo>
                <a:lnTo>
                  <a:pt x="402" y="13708"/>
                </a:lnTo>
                <a:lnTo>
                  <a:pt x="4030" y="17740"/>
                </a:lnTo>
                <a:lnTo>
                  <a:pt x="8869" y="17337"/>
                </a:lnTo>
                <a:lnTo>
                  <a:pt x="13709" y="17740"/>
                </a:lnTo>
                <a:lnTo>
                  <a:pt x="16531" y="14111"/>
                </a:lnTo>
                <a:lnTo>
                  <a:pt x="18143" y="8870"/>
                </a:lnTo>
                <a:lnTo>
                  <a:pt x="16933" y="3628"/>
                </a:lnTo>
                <a:lnTo>
                  <a:pt x="14111" y="403"/>
                </a:lnTo>
                <a:lnTo>
                  <a:pt x="8869" y="0"/>
                </a:lnTo>
                <a:close/>
              </a:path>
            </a:pathLst>
          </a:custGeom>
          <a:solidFill>
            <a:srgbClr val="000A38">
              <a:alpha val="35998"/>
            </a:srgbClr>
          </a:solidFill>
        </p:spPr>
        <p:txBody>
          <a:bodyPr wrap="square" lIns="0" tIns="0" rIns="0" bIns="0" rtlCol="0"/>
          <a:lstStyle/>
          <a:p>
            <a:endParaRPr/>
          </a:p>
        </p:txBody>
      </p:sp>
      <p:sp>
        <p:nvSpPr>
          <p:cNvPr id="1401" name="object 1401"/>
          <p:cNvSpPr/>
          <p:nvPr/>
        </p:nvSpPr>
        <p:spPr>
          <a:xfrm>
            <a:off x="10343883" y="1755977"/>
            <a:ext cx="17780" cy="17780"/>
          </a:xfrm>
          <a:custGeom>
            <a:avLst/>
            <a:gdLst/>
            <a:ahLst/>
            <a:cxnLst/>
            <a:rect l="l" t="t" r="r" b="b"/>
            <a:pathLst>
              <a:path w="17779" h="17780">
                <a:moveTo>
                  <a:pt x="12498" y="0"/>
                </a:moveTo>
                <a:lnTo>
                  <a:pt x="7660" y="403"/>
                </a:lnTo>
                <a:lnTo>
                  <a:pt x="2015" y="806"/>
                </a:lnTo>
                <a:lnTo>
                  <a:pt x="0" y="5241"/>
                </a:lnTo>
                <a:lnTo>
                  <a:pt x="402" y="10483"/>
                </a:lnTo>
                <a:lnTo>
                  <a:pt x="402" y="16530"/>
                </a:lnTo>
                <a:lnTo>
                  <a:pt x="4838" y="17740"/>
                </a:lnTo>
                <a:lnTo>
                  <a:pt x="9676" y="17740"/>
                </a:lnTo>
                <a:lnTo>
                  <a:pt x="14918" y="16531"/>
                </a:lnTo>
                <a:lnTo>
                  <a:pt x="17740" y="13305"/>
                </a:lnTo>
                <a:lnTo>
                  <a:pt x="17337" y="8063"/>
                </a:lnTo>
                <a:lnTo>
                  <a:pt x="16530" y="2822"/>
                </a:lnTo>
                <a:lnTo>
                  <a:pt x="12498" y="0"/>
                </a:lnTo>
                <a:close/>
              </a:path>
            </a:pathLst>
          </a:custGeom>
          <a:solidFill>
            <a:srgbClr val="000A38">
              <a:alpha val="35998"/>
            </a:srgbClr>
          </a:solidFill>
        </p:spPr>
        <p:txBody>
          <a:bodyPr wrap="square" lIns="0" tIns="0" rIns="0" bIns="0" rtlCol="0"/>
          <a:lstStyle/>
          <a:p>
            <a:endParaRPr/>
          </a:p>
        </p:txBody>
      </p:sp>
      <p:sp>
        <p:nvSpPr>
          <p:cNvPr id="1402" name="object 1402"/>
          <p:cNvSpPr/>
          <p:nvPr/>
        </p:nvSpPr>
        <p:spPr>
          <a:xfrm>
            <a:off x="18202166" y="1760412"/>
            <a:ext cx="17780" cy="17780"/>
          </a:xfrm>
          <a:custGeom>
            <a:avLst/>
            <a:gdLst/>
            <a:ahLst/>
            <a:cxnLst/>
            <a:rect l="l" t="t" r="r" b="b"/>
            <a:pathLst>
              <a:path w="17780" h="17780">
                <a:moveTo>
                  <a:pt x="13710" y="0"/>
                </a:moveTo>
                <a:lnTo>
                  <a:pt x="3630" y="0"/>
                </a:lnTo>
                <a:lnTo>
                  <a:pt x="0" y="3225"/>
                </a:lnTo>
                <a:lnTo>
                  <a:pt x="403" y="8466"/>
                </a:lnTo>
                <a:lnTo>
                  <a:pt x="0" y="13708"/>
                </a:lnTo>
                <a:lnTo>
                  <a:pt x="3226" y="16934"/>
                </a:lnTo>
                <a:lnTo>
                  <a:pt x="8871" y="17740"/>
                </a:lnTo>
                <a:lnTo>
                  <a:pt x="13710" y="16530"/>
                </a:lnTo>
                <a:lnTo>
                  <a:pt x="17742" y="13305"/>
                </a:lnTo>
                <a:lnTo>
                  <a:pt x="17742" y="3225"/>
                </a:lnTo>
                <a:lnTo>
                  <a:pt x="13710" y="0"/>
                </a:lnTo>
                <a:close/>
              </a:path>
            </a:pathLst>
          </a:custGeom>
          <a:solidFill>
            <a:srgbClr val="000A38">
              <a:alpha val="35998"/>
            </a:srgbClr>
          </a:solidFill>
        </p:spPr>
        <p:txBody>
          <a:bodyPr wrap="square" lIns="0" tIns="0" rIns="0" bIns="0" rtlCol="0"/>
          <a:lstStyle/>
          <a:p>
            <a:endParaRPr/>
          </a:p>
        </p:txBody>
      </p:sp>
      <p:sp>
        <p:nvSpPr>
          <p:cNvPr id="1403" name="object 1403"/>
          <p:cNvSpPr/>
          <p:nvPr/>
        </p:nvSpPr>
        <p:spPr>
          <a:xfrm>
            <a:off x="16982498" y="1763637"/>
            <a:ext cx="18415" cy="17780"/>
          </a:xfrm>
          <a:custGeom>
            <a:avLst/>
            <a:gdLst/>
            <a:ahLst/>
            <a:cxnLst/>
            <a:rect l="l" t="t" r="r" b="b"/>
            <a:pathLst>
              <a:path w="18415" h="17780">
                <a:moveTo>
                  <a:pt x="13708" y="0"/>
                </a:moveTo>
                <a:lnTo>
                  <a:pt x="4031" y="0"/>
                </a:lnTo>
                <a:lnTo>
                  <a:pt x="403" y="4031"/>
                </a:lnTo>
                <a:lnTo>
                  <a:pt x="0" y="8870"/>
                </a:lnTo>
                <a:lnTo>
                  <a:pt x="0" y="14111"/>
                </a:lnTo>
                <a:lnTo>
                  <a:pt x="3224" y="17740"/>
                </a:lnTo>
                <a:lnTo>
                  <a:pt x="8467" y="17337"/>
                </a:lnTo>
                <a:lnTo>
                  <a:pt x="13710" y="17337"/>
                </a:lnTo>
                <a:lnTo>
                  <a:pt x="16935" y="13708"/>
                </a:lnTo>
                <a:lnTo>
                  <a:pt x="18143" y="8870"/>
                </a:lnTo>
                <a:lnTo>
                  <a:pt x="16935" y="4031"/>
                </a:lnTo>
                <a:lnTo>
                  <a:pt x="13708" y="0"/>
                </a:lnTo>
                <a:close/>
              </a:path>
            </a:pathLst>
          </a:custGeom>
          <a:solidFill>
            <a:srgbClr val="000A38">
              <a:alpha val="35998"/>
            </a:srgbClr>
          </a:solidFill>
        </p:spPr>
        <p:txBody>
          <a:bodyPr wrap="square" lIns="0" tIns="0" rIns="0" bIns="0" rtlCol="0"/>
          <a:lstStyle/>
          <a:p>
            <a:endParaRPr/>
          </a:p>
        </p:txBody>
      </p:sp>
      <p:sp>
        <p:nvSpPr>
          <p:cNvPr id="1404" name="object 1404"/>
          <p:cNvSpPr/>
          <p:nvPr/>
        </p:nvSpPr>
        <p:spPr>
          <a:xfrm>
            <a:off x="13662586" y="1760412"/>
            <a:ext cx="17780" cy="17780"/>
          </a:xfrm>
          <a:custGeom>
            <a:avLst/>
            <a:gdLst/>
            <a:ahLst/>
            <a:cxnLst/>
            <a:rect l="l" t="t" r="r" b="b"/>
            <a:pathLst>
              <a:path w="17780" h="17780">
                <a:moveTo>
                  <a:pt x="10483" y="0"/>
                </a:moveTo>
                <a:lnTo>
                  <a:pt x="5241" y="0"/>
                </a:lnTo>
                <a:lnTo>
                  <a:pt x="1209" y="2015"/>
                </a:lnTo>
                <a:lnTo>
                  <a:pt x="403" y="7257"/>
                </a:lnTo>
                <a:lnTo>
                  <a:pt x="0" y="12095"/>
                </a:lnTo>
                <a:lnTo>
                  <a:pt x="2823" y="16530"/>
                </a:lnTo>
                <a:lnTo>
                  <a:pt x="8063" y="16934"/>
                </a:lnTo>
                <a:lnTo>
                  <a:pt x="13305" y="17740"/>
                </a:lnTo>
                <a:lnTo>
                  <a:pt x="16935" y="14918"/>
                </a:lnTo>
                <a:lnTo>
                  <a:pt x="17741" y="9676"/>
                </a:lnTo>
                <a:lnTo>
                  <a:pt x="17741" y="4838"/>
                </a:lnTo>
                <a:lnTo>
                  <a:pt x="16531" y="403"/>
                </a:lnTo>
                <a:lnTo>
                  <a:pt x="10483" y="0"/>
                </a:lnTo>
                <a:close/>
              </a:path>
            </a:pathLst>
          </a:custGeom>
          <a:solidFill>
            <a:srgbClr val="000A38">
              <a:alpha val="35998"/>
            </a:srgbClr>
          </a:solidFill>
        </p:spPr>
        <p:txBody>
          <a:bodyPr wrap="square" lIns="0" tIns="0" rIns="0" bIns="0" rtlCol="0"/>
          <a:lstStyle/>
          <a:p>
            <a:endParaRPr/>
          </a:p>
        </p:txBody>
      </p:sp>
      <p:sp>
        <p:nvSpPr>
          <p:cNvPr id="1405" name="object 1405"/>
          <p:cNvSpPr/>
          <p:nvPr/>
        </p:nvSpPr>
        <p:spPr>
          <a:xfrm>
            <a:off x="9120989" y="1764041"/>
            <a:ext cx="17145" cy="17145"/>
          </a:xfrm>
          <a:custGeom>
            <a:avLst/>
            <a:gdLst/>
            <a:ahLst/>
            <a:cxnLst/>
            <a:rect l="l" t="t" r="r" b="b"/>
            <a:pathLst>
              <a:path w="17145" h="17144">
                <a:moveTo>
                  <a:pt x="4839" y="0"/>
                </a:moveTo>
                <a:lnTo>
                  <a:pt x="807" y="2822"/>
                </a:lnTo>
                <a:lnTo>
                  <a:pt x="0" y="12498"/>
                </a:lnTo>
                <a:lnTo>
                  <a:pt x="2419" y="16530"/>
                </a:lnTo>
                <a:lnTo>
                  <a:pt x="7661" y="16934"/>
                </a:lnTo>
                <a:lnTo>
                  <a:pt x="12500" y="16934"/>
                </a:lnTo>
                <a:lnTo>
                  <a:pt x="16128" y="15321"/>
                </a:lnTo>
                <a:lnTo>
                  <a:pt x="16935" y="9676"/>
                </a:lnTo>
                <a:lnTo>
                  <a:pt x="16935" y="4838"/>
                </a:lnTo>
                <a:lnTo>
                  <a:pt x="14919" y="806"/>
                </a:lnTo>
                <a:lnTo>
                  <a:pt x="4839" y="0"/>
                </a:lnTo>
                <a:close/>
              </a:path>
            </a:pathLst>
          </a:custGeom>
          <a:solidFill>
            <a:srgbClr val="000A38">
              <a:alpha val="35998"/>
            </a:srgbClr>
          </a:solidFill>
        </p:spPr>
        <p:txBody>
          <a:bodyPr wrap="square" lIns="0" tIns="0" rIns="0" bIns="0" rtlCol="0"/>
          <a:lstStyle/>
          <a:p>
            <a:endParaRPr/>
          </a:p>
        </p:txBody>
      </p:sp>
      <p:sp>
        <p:nvSpPr>
          <p:cNvPr id="1406" name="object 1406"/>
          <p:cNvSpPr/>
          <p:nvPr/>
        </p:nvSpPr>
        <p:spPr>
          <a:xfrm>
            <a:off x="15761623" y="1768476"/>
            <a:ext cx="21590" cy="21590"/>
          </a:xfrm>
          <a:custGeom>
            <a:avLst/>
            <a:gdLst/>
            <a:ahLst/>
            <a:cxnLst/>
            <a:rect l="l" t="t" r="r" b="b"/>
            <a:pathLst>
              <a:path w="21590" h="21589">
                <a:moveTo>
                  <a:pt x="12095" y="0"/>
                </a:moveTo>
                <a:lnTo>
                  <a:pt x="2418" y="5241"/>
                </a:lnTo>
                <a:lnTo>
                  <a:pt x="0" y="9273"/>
                </a:lnTo>
                <a:lnTo>
                  <a:pt x="2015" y="14515"/>
                </a:lnTo>
                <a:lnTo>
                  <a:pt x="4031" y="19353"/>
                </a:lnTo>
                <a:lnTo>
                  <a:pt x="8467" y="21369"/>
                </a:lnTo>
                <a:lnTo>
                  <a:pt x="13305" y="18950"/>
                </a:lnTo>
                <a:lnTo>
                  <a:pt x="17740" y="16934"/>
                </a:lnTo>
                <a:lnTo>
                  <a:pt x="20966" y="13305"/>
                </a:lnTo>
                <a:lnTo>
                  <a:pt x="18143" y="7660"/>
                </a:lnTo>
                <a:lnTo>
                  <a:pt x="15321" y="4031"/>
                </a:lnTo>
                <a:lnTo>
                  <a:pt x="12095" y="0"/>
                </a:lnTo>
                <a:close/>
              </a:path>
            </a:pathLst>
          </a:custGeom>
          <a:solidFill>
            <a:srgbClr val="000A38">
              <a:alpha val="35998"/>
            </a:srgbClr>
          </a:solidFill>
        </p:spPr>
        <p:txBody>
          <a:bodyPr wrap="square" lIns="0" tIns="0" rIns="0" bIns="0" rtlCol="0"/>
          <a:lstStyle/>
          <a:p>
            <a:endParaRPr/>
          </a:p>
        </p:txBody>
      </p:sp>
      <p:sp>
        <p:nvSpPr>
          <p:cNvPr id="1407" name="object 1407"/>
          <p:cNvSpPr/>
          <p:nvPr/>
        </p:nvSpPr>
        <p:spPr>
          <a:xfrm>
            <a:off x="12443726" y="1767266"/>
            <a:ext cx="17780" cy="17780"/>
          </a:xfrm>
          <a:custGeom>
            <a:avLst/>
            <a:gdLst/>
            <a:ahLst/>
            <a:cxnLst/>
            <a:rect l="l" t="t" r="r" b="b"/>
            <a:pathLst>
              <a:path w="17779" h="17780">
                <a:moveTo>
                  <a:pt x="10079" y="0"/>
                </a:moveTo>
                <a:lnTo>
                  <a:pt x="5241" y="403"/>
                </a:lnTo>
                <a:lnTo>
                  <a:pt x="805" y="2015"/>
                </a:lnTo>
                <a:lnTo>
                  <a:pt x="403" y="7660"/>
                </a:lnTo>
                <a:lnTo>
                  <a:pt x="0" y="12499"/>
                </a:lnTo>
                <a:lnTo>
                  <a:pt x="2823" y="16934"/>
                </a:lnTo>
                <a:lnTo>
                  <a:pt x="13305" y="17740"/>
                </a:lnTo>
                <a:lnTo>
                  <a:pt x="16933" y="15321"/>
                </a:lnTo>
                <a:lnTo>
                  <a:pt x="17337" y="9676"/>
                </a:lnTo>
                <a:lnTo>
                  <a:pt x="17740" y="4838"/>
                </a:lnTo>
                <a:lnTo>
                  <a:pt x="15724" y="806"/>
                </a:lnTo>
                <a:lnTo>
                  <a:pt x="10079" y="0"/>
                </a:lnTo>
                <a:close/>
              </a:path>
            </a:pathLst>
          </a:custGeom>
          <a:solidFill>
            <a:srgbClr val="000A38">
              <a:alpha val="35998"/>
            </a:srgbClr>
          </a:solidFill>
        </p:spPr>
        <p:txBody>
          <a:bodyPr wrap="square" lIns="0" tIns="0" rIns="0" bIns="0" rtlCol="0"/>
          <a:lstStyle/>
          <a:p>
            <a:endParaRPr/>
          </a:p>
        </p:txBody>
      </p:sp>
      <p:sp>
        <p:nvSpPr>
          <p:cNvPr id="1408" name="object 1408"/>
          <p:cNvSpPr/>
          <p:nvPr/>
        </p:nvSpPr>
        <p:spPr>
          <a:xfrm>
            <a:off x="14543972" y="1777749"/>
            <a:ext cx="17780" cy="17780"/>
          </a:xfrm>
          <a:custGeom>
            <a:avLst/>
            <a:gdLst/>
            <a:ahLst/>
            <a:cxnLst/>
            <a:rect l="l" t="t" r="r" b="b"/>
            <a:pathLst>
              <a:path w="17780" h="17780">
                <a:moveTo>
                  <a:pt x="13305" y="0"/>
                </a:moveTo>
                <a:lnTo>
                  <a:pt x="3225" y="0"/>
                </a:lnTo>
                <a:lnTo>
                  <a:pt x="0" y="4031"/>
                </a:lnTo>
                <a:lnTo>
                  <a:pt x="0" y="14112"/>
                </a:lnTo>
                <a:lnTo>
                  <a:pt x="3225" y="17337"/>
                </a:lnTo>
                <a:lnTo>
                  <a:pt x="8467" y="17740"/>
                </a:lnTo>
                <a:lnTo>
                  <a:pt x="13709" y="16934"/>
                </a:lnTo>
                <a:lnTo>
                  <a:pt x="17337" y="14111"/>
                </a:lnTo>
                <a:lnTo>
                  <a:pt x="17337" y="4031"/>
                </a:lnTo>
                <a:lnTo>
                  <a:pt x="13305" y="0"/>
                </a:lnTo>
                <a:close/>
              </a:path>
            </a:pathLst>
          </a:custGeom>
          <a:solidFill>
            <a:srgbClr val="000A38">
              <a:alpha val="35998"/>
            </a:srgbClr>
          </a:solidFill>
        </p:spPr>
        <p:txBody>
          <a:bodyPr wrap="square" lIns="0" tIns="0" rIns="0" bIns="0" rtlCol="0"/>
          <a:lstStyle/>
          <a:p>
            <a:endParaRPr/>
          </a:p>
        </p:txBody>
      </p:sp>
      <p:sp>
        <p:nvSpPr>
          <p:cNvPr id="1409" name="object 1409"/>
          <p:cNvSpPr/>
          <p:nvPr/>
        </p:nvSpPr>
        <p:spPr>
          <a:xfrm>
            <a:off x="11224059" y="1774524"/>
            <a:ext cx="17780" cy="17780"/>
          </a:xfrm>
          <a:custGeom>
            <a:avLst/>
            <a:gdLst/>
            <a:ahLst/>
            <a:cxnLst/>
            <a:rect l="l" t="t" r="r" b="b"/>
            <a:pathLst>
              <a:path w="17779" h="17780">
                <a:moveTo>
                  <a:pt x="10079" y="0"/>
                </a:moveTo>
                <a:lnTo>
                  <a:pt x="5241" y="403"/>
                </a:lnTo>
                <a:lnTo>
                  <a:pt x="805" y="2015"/>
                </a:lnTo>
                <a:lnTo>
                  <a:pt x="403" y="7660"/>
                </a:lnTo>
                <a:lnTo>
                  <a:pt x="0" y="12499"/>
                </a:lnTo>
                <a:lnTo>
                  <a:pt x="2823" y="16934"/>
                </a:lnTo>
                <a:lnTo>
                  <a:pt x="13305" y="17740"/>
                </a:lnTo>
                <a:lnTo>
                  <a:pt x="16933" y="15321"/>
                </a:lnTo>
                <a:lnTo>
                  <a:pt x="17337" y="9676"/>
                </a:lnTo>
                <a:lnTo>
                  <a:pt x="17740" y="4838"/>
                </a:lnTo>
                <a:lnTo>
                  <a:pt x="16127" y="806"/>
                </a:lnTo>
                <a:lnTo>
                  <a:pt x="10079" y="0"/>
                </a:lnTo>
                <a:close/>
              </a:path>
            </a:pathLst>
          </a:custGeom>
          <a:solidFill>
            <a:srgbClr val="000A38">
              <a:alpha val="35998"/>
            </a:srgbClr>
          </a:solidFill>
        </p:spPr>
        <p:txBody>
          <a:bodyPr wrap="square" lIns="0" tIns="0" rIns="0" bIns="0" rtlCol="0"/>
          <a:lstStyle/>
          <a:p>
            <a:endParaRPr/>
          </a:p>
        </p:txBody>
      </p:sp>
      <p:sp>
        <p:nvSpPr>
          <p:cNvPr id="1410" name="object 1410"/>
          <p:cNvSpPr/>
          <p:nvPr/>
        </p:nvSpPr>
        <p:spPr>
          <a:xfrm>
            <a:off x="10005197" y="1777749"/>
            <a:ext cx="17145" cy="17780"/>
          </a:xfrm>
          <a:custGeom>
            <a:avLst/>
            <a:gdLst/>
            <a:ahLst/>
            <a:cxnLst/>
            <a:rect l="l" t="t" r="r" b="b"/>
            <a:pathLst>
              <a:path w="17145" h="17780">
                <a:moveTo>
                  <a:pt x="8467" y="0"/>
                </a:moveTo>
                <a:lnTo>
                  <a:pt x="3629" y="1209"/>
                </a:lnTo>
                <a:lnTo>
                  <a:pt x="0" y="4031"/>
                </a:lnTo>
                <a:lnTo>
                  <a:pt x="0" y="13708"/>
                </a:lnTo>
                <a:lnTo>
                  <a:pt x="3628" y="17337"/>
                </a:lnTo>
                <a:lnTo>
                  <a:pt x="13709" y="17337"/>
                </a:lnTo>
                <a:lnTo>
                  <a:pt x="16935" y="14111"/>
                </a:lnTo>
                <a:lnTo>
                  <a:pt x="16935" y="4031"/>
                </a:lnTo>
                <a:lnTo>
                  <a:pt x="13306" y="1209"/>
                </a:lnTo>
                <a:lnTo>
                  <a:pt x="8467" y="0"/>
                </a:lnTo>
                <a:close/>
              </a:path>
            </a:pathLst>
          </a:custGeom>
          <a:solidFill>
            <a:srgbClr val="000A38">
              <a:alpha val="35998"/>
            </a:srgbClr>
          </a:solidFill>
        </p:spPr>
        <p:txBody>
          <a:bodyPr wrap="square" lIns="0" tIns="0" rIns="0" bIns="0" rtlCol="0"/>
          <a:lstStyle/>
          <a:p>
            <a:endParaRPr/>
          </a:p>
        </p:txBody>
      </p:sp>
      <p:sp>
        <p:nvSpPr>
          <p:cNvPr id="1411" name="object 1411"/>
          <p:cNvSpPr/>
          <p:nvPr/>
        </p:nvSpPr>
        <p:spPr>
          <a:xfrm>
            <a:off x="17866707" y="1781378"/>
            <a:ext cx="18415" cy="17780"/>
          </a:xfrm>
          <a:custGeom>
            <a:avLst/>
            <a:gdLst/>
            <a:ahLst/>
            <a:cxnLst/>
            <a:rect l="l" t="t" r="r" b="b"/>
            <a:pathLst>
              <a:path w="18415" h="17780">
                <a:moveTo>
                  <a:pt x="12901" y="0"/>
                </a:moveTo>
                <a:lnTo>
                  <a:pt x="7660" y="403"/>
                </a:lnTo>
                <a:lnTo>
                  <a:pt x="1612" y="806"/>
                </a:lnTo>
                <a:lnTo>
                  <a:pt x="0" y="4838"/>
                </a:lnTo>
                <a:lnTo>
                  <a:pt x="805" y="15321"/>
                </a:lnTo>
                <a:lnTo>
                  <a:pt x="4837" y="17740"/>
                </a:lnTo>
                <a:lnTo>
                  <a:pt x="10079" y="17740"/>
                </a:lnTo>
                <a:lnTo>
                  <a:pt x="15320" y="16531"/>
                </a:lnTo>
                <a:lnTo>
                  <a:pt x="18143" y="12902"/>
                </a:lnTo>
                <a:lnTo>
                  <a:pt x="17336" y="2015"/>
                </a:lnTo>
                <a:lnTo>
                  <a:pt x="12901" y="0"/>
                </a:lnTo>
                <a:close/>
              </a:path>
            </a:pathLst>
          </a:custGeom>
          <a:solidFill>
            <a:srgbClr val="000A38">
              <a:alpha val="35998"/>
            </a:srgbClr>
          </a:solidFill>
        </p:spPr>
        <p:txBody>
          <a:bodyPr wrap="square" lIns="0" tIns="0" rIns="0" bIns="0" rtlCol="0"/>
          <a:lstStyle/>
          <a:p>
            <a:endParaRPr/>
          </a:p>
        </p:txBody>
      </p:sp>
      <p:sp>
        <p:nvSpPr>
          <p:cNvPr id="1412" name="object 1412"/>
          <p:cNvSpPr/>
          <p:nvPr/>
        </p:nvSpPr>
        <p:spPr>
          <a:xfrm>
            <a:off x="16647041" y="1785007"/>
            <a:ext cx="18415" cy="17780"/>
          </a:xfrm>
          <a:custGeom>
            <a:avLst/>
            <a:gdLst/>
            <a:ahLst/>
            <a:cxnLst/>
            <a:rect l="l" t="t" r="r" b="b"/>
            <a:pathLst>
              <a:path w="18415" h="17780">
                <a:moveTo>
                  <a:pt x="10079" y="0"/>
                </a:moveTo>
                <a:lnTo>
                  <a:pt x="4839" y="0"/>
                </a:lnTo>
                <a:lnTo>
                  <a:pt x="1208" y="2419"/>
                </a:lnTo>
                <a:lnTo>
                  <a:pt x="403" y="7660"/>
                </a:lnTo>
                <a:lnTo>
                  <a:pt x="0" y="12499"/>
                </a:lnTo>
                <a:lnTo>
                  <a:pt x="1612" y="16934"/>
                </a:lnTo>
                <a:lnTo>
                  <a:pt x="7660" y="17337"/>
                </a:lnTo>
                <a:lnTo>
                  <a:pt x="12901" y="17740"/>
                </a:lnTo>
                <a:lnTo>
                  <a:pt x="16933" y="15321"/>
                </a:lnTo>
                <a:lnTo>
                  <a:pt x="17740" y="10080"/>
                </a:lnTo>
                <a:lnTo>
                  <a:pt x="18143" y="4838"/>
                </a:lnTo>
                <a:lnTo>
                  <a:pt x="15320" y="1209"/>
                </a:lnTo>
                <a:lnTo>
                  <a:pt x="10079" y="0"/>
                </a:lnTo>
                <a:close/>
              </a:path>
            </a:pathLst>
          </a:custGeom>
          <a:solidFill>
            <a:srgbClr val="000A38">
              <a:alpha val="35998"/>
            </a:srgbClr>
          </a:solidFill>
        </p:spPr>
        <p:txBody>
          <a:bodyPr wrap="square" lIns="0" tIns="0" rIns="0" bIns="0" rtlCol="0"/>
          <a:lstStyle/>
          <a:p>
            <a:endParaRPr/>
          </a:p>
        </p:txBody>
      </p:sp>
      <p:sp>
        <p:nvSpPr>
          <p:cNvPr id="1413" name="object 1413"/>
          <p:cNvSpPr/>
          <p:nvPr/>
        </p:nvSpPr>
        <p:spPr>
          <a:xfrm>
            <a:off x="13324306" y="1781781"/>
            <a:ext cx="17780" cy="17780"/>
          </a:xfrm>
          <a:custGeom>
            <a:avLst/>
            <a:gdLst/>
            <a:ahLst/>
            <a:cxnLst/>
            <a:rect l="l" t="t" r="r" b="b"/>
            <a:pathLst>
              <a:path w="17780" h="17780">
                <a:moveTo>
                  <a:pt x="4838" y="0"/>
                </a:moveTo>
                <a:lnTo>
                  <a:pt x="402" y="1612"/>
                </a:lnTo>
                <a:lnTo>
                  <a:pt x="0" y="7660"/>
                </a:lnTo>
                <a:lnTo>
                  <a:pt x="403" y="12498"/>
                </a:lnTo>
                <a:lnTo>
                  <a:pt x="2419" y="16127"/>
                </a:lnTo>
                <a:lnTo>
                  <a:pt x="7660" y="17337"/>
                </a:lnTo>
                <a:lnTo>
                  <a:pt x="12902" y="16934"/>
                </a:lnTo>
                <a:lnTo>
                  <a:pt x="16934" y="14918"/>
                </a:lnTo>
                <a:lnTo>
                  <a:pt x="17740" y="4435"/>
                </a:lnTo>
                <a:lnTo>
                  <a:pt x="15320" y="806"/>
                </a:lnTo>
                <a:lnTo>
                  <a:pt x="9676" y="403"/>
                </a:lnTo>
                <a:lnTo>
                  <a:pt x="4838" y="0"/>
                </a:lnTo>
                <a:close/>
              </a:path>
            </a:pathLst>
          </a:custGeom>
          <a:solidFill>
            <a:srgbClr val="000A38">
              <a:alpha val="35998"/>
            </a:srgbClr>
          </a:solidFill>
        </p:spPr>
        <p:txBody>
          <a:bodyPr wrap="square" lIns="0" tIns="0" rIns="0" bIns="0" rtlCol="0"/>
          <a:lstStyle/>
          <a:p>
            <a:endParaRPr/>
          </a:p>
        </p:txBody>
      </p:sp>
      <p:sp>
        <p:nvSpPr>
          <p:cNvPr id="1414" name="object 1414"/>
          <p:cNvSpPr/>
          <p:nvPr/>
        </p:nvSpPr>
        <p:spPr>
          <a:xfrm>
            <a:off x="15427777" y="1791458"/>
            <a:ext cx="17780" cy="18415"/>
          </a:xfrm>
          <a:custGeom>
            <a:avLst/>
            <a:gdLst/>
            <a:ahLst/>
            <a:cxnLst/>
            <a:rect l="l" t="t" r="r" b="b"/>
            <a:pathLst>
              <a:path w="17780" h="18414">
                <a:moveTo>
                  <a:pt x="4837" y="0"/>
                </a:moveTo>
                <a:lnTo>
                  <a:pt x="1209" y="2822"/>
                </a:lnTo>
                <a:lnTo>
                  <a:pt x="403" y="8467"/>
                </a:lnTo>
                <a:lnTo>
                  <a:pt x="0" y="13305"/>
                </a:lnTo>
                <a:lnTo>
                  <a:pt x="1613" y="17740"/>
                </a:lnTo>
                <a:lnTo>
                  <a:pt x="7661" y="18144"/>
                </a:lnTo>
                <a:lnTo>
                  <a:pt x="12901" y="18143"/>
                </a:lnTo>
                <a:lnTo>
                  <a:pt x="16530" y="16127"/>
                </a:lnTo>
                <a:lnTo>
                  <a:pt x="17740" y="10483"/>
                </a:lnTo>
                <a:lnTo>
                  <a:pt x="17336" y="5241"/>
                </a:lnTo>
                <a:lnTo>
                  <a:pt x="15320" y="1209"/>
                </a:lnTo>
                <a:lnTo>
                  <a:pt x="10079" y="806"/>
                </a:lnTo>
                <a:lnTo>
                  <a:pt x="4837" y="0"/>
                </a:lnTo>
                <a:close/>
              </a:path>
            </a:pathLst>
          </a:custGeom>
          <a:solidFill>
            <a:srgbClr val="000A38">
              <a:alpha val="35998"/>
            </a:srgbClr>
          </a:solidFill>
        </p:spPr>
        <p:txBody>
          <a:bodyPr wrap="square" lIns="0" tIns="0" rIns="0" bIns="0" rtlCol="0"/>
          <a:lstStyle/>
          <a:p>
            <a:endParaRPr/>
          </a:p>
        </p:txBody>
      </p:sp>
      <p:sp>
        <p:nvSpPr>
          <p:cNvPr id="1415" name="object 1415"/>
          <p:cNvSpPr/>
          <p:nvPr/>
        </p:nvSpPr>
        <p:spPr>
          <a:xfrm>
            <a:off x="12105042" y="1788635"/>
            <a:ext cx="17780" cy="17780"/>
          </a:xfrm>
          <a:custGeom>
            <a:avLst/>
            <a:gdLst/>
            <a:ahLst/>
            <a:cxnLst/>
            <a:rect l="l" t="t" r="r" b="b"/>
            <a:pathLst>
              <a:path w="17779" h="17780">
                <a:moveTo>
                  <a:pt x="5241" y="0"/>
                </a:moveTo>
                <a:lnTo>
                  <a:pt x="805" y="1612"/>
                </a:lnTo>
                <a:lnTo>
                  <a:pt x="403" y="7660"/>
                </a:lnTo>
                <a:lnTo>
                  <a:pt x="0" y="12498"/>
                </a:lnTo>
                <a:lnTo>
                  <a:pt x="2015" y="16934"/>
                </a:lnTo>
                <a:lnTo>
                  <a:pt x="7661" y="17740"/>
                </a:lnTo>
                <a:lnTo>
                  <a:pt x="12498" y="17740"/>
                </a:lnTo>
                <a:lnTo>
                  <a:pt x="16127" y="14918"/>
                </a:lnTo>
                <a:lnTo>
                  <a:pt x="17740" y="10079"/>
                </a:lnTo>
                <a:lnTo>
                  <a:pt x="17740" y="4838"/>
                </a:lnTo>
                <a:lnTo>
                  <a:pt x="15320" y="806"/>
                </a:lnTo>
                <a:lnTo>
                  <a:pt x="5241" y="0"/>
                </a:lnTo>
                <a:close/>
              </a:path>
            </a:pathLst>
          </a:custGeom>
          <a:solidFill>
            <a:srgbClr val="000A38">
              <a:alpha val="35998"/>
            </a:srgbClr>
          </a:solidFill>
        </p:spPr>
        <p:txBody>
          <a:bodyPr wrap="square" lIns="0" tIns="0" rIns="0" bIns="0" rtlCol="0"/>
          <a:lstStyle/>
          <a:p>
            <a:endParaRPr/>
          </a:p>
        </p:txBody>
      </p:sp>
      <p:sp>
        <p:nvSpPr>
          <p:cNvPr id="1416" name="object 1416"/>
          <p:cNvSpPr/>
          <p:nvPr/>
        </p:nvSpPr>
        <p:spPr>
          <a:xfrm>
            <a:off x="10886181" y="1792667"/>
            <a:ext cx="16510" cy="16510"/>
          </a:xfrm>
          <a:custGeom>
            <a:avLst/>
            <a:gdLst/>
            <a:ahLst/>
            <a:cxnLst/>
            <a:rect l="l" t="t" r="r" b="b"/>
            <a:pathLst>
              <a:path w="16509" h="16510">
                <a:moveTo>
                  <a:pt x="12499" y="0"/>
                </a:moveTo>
                <a:lnTo>
                  <a:pt x="7257" y="403"/>
                </a:lnTo>
                <a:lnTo>
                  <a:pt x="3629" y="403"/>
                </a:lnTo>
                <a:lnTo>
                  <a:pt x="806" y="3225"/>
                </a:lnTo>
                <a:lnTo>
                  <a:pt x="403" y="6854"/>
                </a:lnTo>
                <a:lnTo>
                  <a:pt x="0" y="12095"/>
                </a:lnTo>
                <a:lnTo>
                  <a:pt x="1612" y="15724"/>
                </a:lnTo>
                <a:lnTo>
                  <a:pt x="7257" y="16127"/>
                </a:lnTo>
                <a:lnTo>
                  <a:pt x="12499" y="16127"/>
                </a:lnTo>
                <a:lnTo>
                  <a:pt x="16127" y="13305"/>
                </a:lnTo>
                <a:lnTo>
                  <a:pt x="16127" y="3225"/>
                </a:lnTo>
                <a:lnTo>
                  <a:pt x="12499" y="0"/>
                </a:lnTo>
                <a:close/>
              </a:path>
            </a:pathLst>
          </a:custGeom>
          <a:solidFill>
            <a:srgbClr val="000A38">
              <a:alpha val="35998"/>
            </a:srgbClr>
          </a:solidFill>
        </p:spPr>
        <p:txBody>
          <a:bodyPr wrap="square" lIns="0" tIns="0" rIns="0" bIns="0" rtlCol="0"/>
          <a:lstStyle/>
          <a:p>
            <a:endParaRPr/>
          </a:p>
        </p:txBody>
      </p:sp>
      <p:sp>
        <p:nvSpPr>
          <p:cNvPr id="1417" name="object 1417"/>
          <p:cNvSpPr/>
          <p:nvPr/>
        </p:nvSpPr>
        <p:spPr>
          <a:xfrm>
            <a:off x="17527620" y="1799119"/>
            <a:ext cx="17780" cy="17780"/>
          </a:xfrm>
          <a:custGeom>
            <a:avLst/>
            <a:gdLst/>
            <a:ahLst/>
            <a:cxnLst/>
            <a:rect l="l" t="t" r="r" b="b"/>
            <a:pathLst>
              <a:path w="17780" h="17780">
                <a:moveTo>
                  <a:pt x="5240" y="0"/>
                </a:moveTo>
                <a:lnTo>
                  <a:pt x="807" y="2822"/>
                </a:lnTo>
                <a:lnTo>
                  <a:pt x="0" y="13305"/>
                </a:lnTo>
                <a:lnTo>
                  <a:pt x="2419" y="16934"/>
                </a:lnTo>
                <a:lnTo>
                  <a:pt x="8063" y="17337"/>
                </a:lnTo>
                <a:lnTo>
                  <a:pt x="12903" y="17740"/>
                </a:lnTo>
                <a:lnTo>
                  <a:pt x="16935" y="16127"/>
                </a:lnTo>
                <a:lnTo>
                  <a:pt x="17740" y="10079"/>
                </a:lnTo>
                <a:lnTo>
                  <a:pt x="17336" y="5241"/>
                </a:lnTo>
                <a:lnTo>
                  <a:pt x="15724" y="806"/>
                </a:lnTo>
                <a:lnTo>
                  <a:pt x="10079" y="403"/>
                </a:lnTo>
                <a:lnTo>
                  <a:pt x="5240" y="0"/>
                </a:lnTo>
                <a:close/>
              </a:path>
            </a:pathLst>
          </a:custGeom>
          <a:solidFill>
            <a:srgbClr val="000A38">
              <a:alpha val="35998"/>
            </a:srgbClr>
          </a:solidFill>
        </p:spPr>
        <p:txBody>
          <a:bodyPr wrap="square" lIns="0" tIns="0" rIns="0" bIns="0" rtlCol="0"/>
          <a:lstStyle/>
          <a:p>
            <a:endParaRPr/>
          </a:p>
        </p:txBody>
      </p:sp>
      <p:sp>
        <p:nvSpPr>
          <p:cNvPr id="1418" name="object 1418"/>
          <p:cNvSpPr/>
          <p:nvPr/>
        </p:nvSpPr>
        <p:spPr>
          <a:xfrm>
            <a:off x="14208514" y="1795893"/>
            <a:ext cx="18415" cy="17780"/>
          </a:xfrm>
          <a:custGeom>
            <a:avLst/>
            <a:gdLst/>
            <a:ahLst/>
            <a:cxnLst/>
            <a:rect l="l" t="t" r="r" b="b"/>
            <a:pathLst>
              <a:path w="18415" h="17780">
                <a:moveTo>
                  <a:pt x="8870" y="0"/>
                </a:moveTo>
                <a:lnTo>
                  <a:pt x="3628" y="0"/>
                </a:lnTo>
                <a:lnTo>
                  <a:pt x="0" y="3225"/>
                </a:lnTo>
                <a:lnTo>
                  <a:pt x="402" y="8467"/>
                </a:lnTo>
                <a:lnTo>
                  <a:pt x="402" y="13708"/>
                </a:lnTo>
                <a:lnTo>
                  <a:pt x="4031" y="17740"/>
                </a:lnTo>
                <a:lnTo>
                  <a:pt x="8870" y="17337"/>
                </a:lnTo>
                <a:lnTo>
                  <a:pt x="13708" y="17337"/>
                </a:lnTo>
                <a:lnTo>
                  <a:pt x="16934" y="13708"/>
                </a:lnTo>
                <a:lnTo>
                  <a:pt x="18143" y="8467"/>
                </a:lnTo>
                <a:lnTo>
                  <a:pt x="17337" y="3628"/>
                </a:lnTo>
                <a:lnTo>
                  <a:pt x="14111" y="403"/>
                </a:lnTo>
                <a:lnTo>
                  <a:pt x="8870" y="0"/>
                </a:lnTo>
                <a:close/>
              </a:path>
            </a:pathLst>
          </a:custGeom>
          <a:solidFill>
            <a:srgbClr val="000A38">
              <a:alpha val="35998"/>
            </a:srgbClr>
          </a:solidFill>
        </p:spPr>
        <p:txBody>
          <a:bodyPr wrap="square" lIns="0" tIns="0" rIns="0" bIns="0" rtlCol="0"/>
          <a:lstStyle/>
          <a:p>
            <a:endParaRPr/>
          </a:p>
        </p:txBody>
      </p:sp>
      <p:sp>
        <p:nvSpPr>
          <p:cNvPr id="1419" name="object 1419"/>
          <p:cNvSpPr/>
          <p:nvPr/>
        </p:nvSpPr>
        <p:spPr>
          <a:xfrm>
            <a:off x="15087077" y="1808392"/>
            <a:ext cx="20955" cy="21590"/>
          </a:xfrm>
          <a:custGeom>
            <a:avLst/>
            <a:gdLst/>
            <a:ahLst/>
            <a:cxnLst/>
            <a:rect l="l" t="t" r="r" b="b"/>
            <a:pathLst>
              <a:path w="20955" h="21589">
                <a:moveTo>
                  <a:pt x="12498" y="0"/>
                </a:moveTo>
                <a:lnTo>
                  <a:pt x="7660" y="2419"/>
                </a:lnTo>
                <a:lnTo>
                  <a:pt x="3224" y="4435"/>
                </a:lnTo>
                <a:lnTo>
                  <a:pt x="0" y="8064"/>
                </a:lnTo>
                <a:lnTo>
                  <a:pt x="3224" y="13305"/>
                </a:lnTo>
                <a:lnTo>
                  <a:pt x="5644" y="17337"/>
                </a:lnTo>
                <a:lnTo>
                  <a:pt x="9272" y="20966"/>
                </a:lnTo>
                <a:lnTo>
                  <a:pt x="14514" y="18144"/>
                </a:lnTo>
                <a:lnTo>
                  <a:pt x="18547" y="16127"/>
                </a:lnTo>
                <a:lnTo>
                  <a:pt x="20562" y="12095"/>
                </a:lnTo>
                <a:lnTo>
                  <a:pt x="18949" y="6854"/>
                </a:lnTo>
                <a:lnTo>
                  <a:pt x="16127" y="2419"/>
                </a:lnTo>
                <a:lnTo>
                  <a:pt x="12498" y="0"/>
                </a:lnTo>
                <a:close/>
              </a:path>
            </a:pathLst>
          </a:custGeom>
          <a:solidFill>
            <a:srgbClr val="000A38">
              <a:alpha val="35998"/>
            </a:srgbClr>
          </a:solidFill>
        </p:spPr>
        <p:txBody>
          <a:bodyPr wrap="square" lIns="0" tIns="0" rIns="0" bIns="0" rtlCol="0"/>
          <a:lstStyle/>
          <a:p>
            <a:endParaRPr/>
          </a:p>
        </p:txBody>
      </p:sp>
      <p:sp>
        <p:nvSpPr>
          <p:cNvPr id="1420" name="object 1420"/>
          <p:cNvSpPr/>
          <p:nvPr/>
        </p:nvSpPr>
        <p:spPr>
          <a:xfrm>
            <a:off x="16308356" y="1805973"/>
            <a:ext cx="17780" cy="17780"/>
          </a:xfrm>
          <a:custGeom>
            <a:avLst/>
            <a:gdLst/>
            <a:ahLst/>
            <a:cxnLst/>
            <a:rect l="l" t="t" r="r" b="b"/>
            <a:pathLst>
              <a:path w="17780" h="17780">
                <a:moveTo>
                  <a:pt x="13304" y="0"/>
                </a:moveTo>
                <a:lnTo>
                  <a:pt x="8063" y="403"/>
                </a:lnTo>
                <a:lnTo>
                  <a:pt x="2823" y="1209"/>
                </a:lnTo>
                <a:lnTo>
                  <a:pt x="0" y="5241"/>
                </a:lnTo>
                <a:lnTo>
                  <a:pt x="403" y="10079"/>
                </a:lnTo>
                <a:lnTo>
                  <a:pt x="807" y="15724"/>
                </a:lnTo>
                <a:lnTo>
                  <a:pt x="5242" y="17740"/>
                </a:lnTo>
                <a:lnTo>
                  <a:pt x="10483" y="17337"/>
                </a:lnTo>
                <a:lnTo>
                  <a:pt x="16127" y="17337"/>
                </a:lnTo>
                <a:lnTo>
                  <a:pt x="17336" y="12902"/>
                </a:lnTo>
                <a:lnTo>
                  <a:pt x="17740" y="8063"/>
                </a:lnTo>
                <a:lnTo>
                  <a:pt x="16531" y="2822"/>
                </a:lnTo>
                <a:lnTo>
                  <a:pt x="13304" y="0"/>
                </a:lnTo>
                <a:close/>
              </a:path>
            </a:pathLst>
          </a:custGeom>
          <a:solidFill>
            <a:srgbClr val="000A38">
              <a:alpha val="35998"/>
            </a:srgbClr>
          </a:solidFill>
        </p:spPr>
        <p:txBody>
          <a:bodyPr wrap="square" lIns="0" tIns="0" rIns="0" bIns="0" rtlCol="0"/>
          <a:lstStyle/>
          <a:p>
            <a:endParaRPr/>
          </a:p>
        </p:txBody>
      </p:sp>
      <p:sp>
        <p:nvSpPr>
          <p:cNvPr id="1421" name="object 1421"/>
          <p:cNvSpPr/>
          <p:nvPr/>
        </p:nvSpPr>
        <p:spPr>
          <a:xfrm>
            <a:off x="12989652" y="1803151"/>
            <a:ext cx="17780" cy="17780"/>
          </a:xfrm>
          <a:custGeom>
            <a:avLst/>
            <a:gdLst/>
            <a:ahLst/>
            <a:cxnLst/>
            <a:rect l="l" t="t" r="r" b="b"/>
            <a:pathLst>
              <a:path w="17780" h="17780">
                <a:moveTo>
                  <a:pt x="9676" y="0"/>
                </a:moveTo>
                <a:lnTo>
                  <a:pt x="4434" y="0"/>
                </a:lnTo>
                <a:lnTo>
                  <a:pt x="0" y="1612"/>
                </a:lnTo>
                <a:lnTo>
                  <a:pt x="0" y="12095"/>
                </a:lnTo>
                <a:lnTo>
                  <a:pt x="2015" y="16530"/>
                </a:lnTo>
                <a:lnTo>
                  <a:pt x="12095" y="17337"/>
                </a:lnTo>
                <a:lnTo>
                  <a:pt x="16531" y="14515"/>
                </a:lnTo>
                <a:lnTo>
                  <a:pt x="16934" y="9273"/>
                </a:lnTo>
                <a:lnTo>
                  <a:pt x="17740" y="4435"/>
                </a:lnTo>
                <a:lnTo>
                  <a:pt x="14918" y="806"/>
                </a:lnTo>
                <a:lnTo>
                  <a:pt x="9676" y="0"/>
                </a:lnTo>
                <a:close/>
              </a:path>
            </a:pathLst>
          </a:custGeom>
          <a:solidFill>
            <a:srgbClr val="000A38">
              <a:alpha val="35998"/>
            </a:srgbClr>
          </a:solidFill>
        </p:spPr>
        <p:txBody>
          <a:bodyPr wrap="square" lIns="0" tIns="0" rIns="0" bIns="0" rtlCol="0"/>
          <a:lstStyle/>
          <a:p>
            <a:endParaRPr/>
          </a:p>
        </p:txBody>
      </p:sp>
      <p:sp>
        <p:nvSpPr>
          <p:cNvPr id="1422" name="object 1422"/>
          <p:cNvSpPr/>
          <p:nvPr/>
        </p:nvSpPr>
        <p:spPr>
          <a:xfrm>
            <a:off x="96665" y="1560830"/>
            <a:ext cx="18415" cy="17780"/>
          </a:xfrm>
          <a:custGeom>
            <a:avLst/>
            <a:gdLst/>
            <a:ahLst/>
            <a:cxnLst/>
            <a:rect l="l" t="t" r="r" b="b"/>
            <a:pathLst>
              <a:path w="18414" h="17780">
                <a:moveTo>
                  <a:pt x="8063" y="0"/>
                </a:moveTo>
                <a:lnTo>
                  <a:pt x="2015" y="806"/>
                </a:lnTo>
                <a:lnTo>
                  <a:pt x="0" y="4838"/>
                </a:lnTo>
                <a:lnTo>
                  <a:pt x="806" y="14918"/>
                </a:lnTo>
                <a:lnTo>
                  <a:pt x="4838" y="17740"/>
                </a:lnTo>
                <a:lnTo>
                  <a:pt x="10079" y="17337"/>
                </a:lnTo>
                <a:lnTo>
                  <a:pt x="15321" y="16531"/>
                </a:lnTo>
                <a:lnTo>
                  <a:pt x="18143" y="12499"/>
                </a:lnTo>
                <a:lnTo>
                  <a:pt x="17740" y="7660"/>
                </a:lnTo>
                <a:lnTo>
                  <a:pt x="17337" y="1612"/>
                </a:lnTo>
                <a:lnTo>
                  <a:pt x="12499" y="403"/>
                </a:lnTo>
                <a:lnTo>
                  <a:pt x="8063" y="0"/>
                </a:lnTo>
                <a:close/>
              </a:path>
            </a:pathLst>
          </a:custGeom>
          <a:solidFill>
            <a:srgbClr val="000A38">
              <a:alpha val="35998"/>
            </a:srgbClr>
          </a:solidFill>
        </p:spPr>
        <p:txBody>
          <a:bodyPr wrap="square" lIns="0" tIns="0" rIns="0" bIns="0" rtlCol="0"/>
          <a:lstStyle/>
          <a:p>
            <a:endParaRPr/>
          </a:p>
        </p:txBody>
      </p:sp>
      <p:sp>
        <p:nvSpPr>
          <p:cNvPr id="1423" name="object 1423"/>
          <p:cNvSpPr/>
          <p:nvPr/>
        </p:nvSpPr>
        <p:spPr>
          <a:xfrm>
            <a:off x="1654613" y="1535429"/>
            <a:ext cx="18415" cy="17780"/>
          </a:xfrm>
          <a:custGeom>
            <a:avLst/>
            <a:gdLst/>
            <a:ahLst/>
            <a:cxnLst/>
            <a:rect l="l" t="t" r="r" b="b"/>
            <a:pathLst>
              <a:path w="18414" h="17780">
                <a:moveTo>
                  <a:pt x="14111" y="0"/>
                </a:moveTo>
                <a:lnTo>
                  <a:pt x="9273" y="403"/>
                </a:lnTo>
                <a:lnTo>
                  <a:pt x="4031" y="0"/>
                </a:lnTo>
                <a:lnTo>
                  <a:pt x="806" y="4031"/>
                </a:lnTo>
                <a:lnTo>
                  <a:pt x="0" y="9273"/>
                </a:lnTo>
                <a:lnTo>
                  <a:pt x="806" y="14111"/>
                </a:lnTo>
                <a:lnTo>
                  <a:pt x="4031" y="17337"/>
                </a:lnTo>
                <a:lnTo>
                  <a:pt x="9273" y="17740"/>
                </a:lnTo>
                <a:lnTo>
                  <a:pt x="14514" y="17740"/>
                </a:lnTo>
                <a:lnTo>
                  <a:pt x="18143" y="14514"/>
                </a:lnTo>
                <a:lnTo>
                  <a:pt x="17740" y="9273"/>
                </a:lnTo>
                <a:lnTo>
                  <a:pt x="17740" y="4031"/>
                </a:lnTo>
                <a:lnTo>
                  <a:pt x="14111" y="0"/>
                </a:lnTo>
                <a:close/>
              </a:path>
            </a:pathLst>
          </a:custGeom>
          <a:solidFill>
            <a:srgbClr val="000A38">
              <a:alpha val="35998"/>
            </a:srgbClr>
          </a:solidFill>
        </p:spPr>
        <p:txBody>
          <a:bodyPr wrap="square" lIns="0" tIns="0" rIns="0" bIns="0" rtlCol="0"/>
          <a:lstStyle/>
          <a:p>
            <a:endParaRPr/>
          </a:p>
        </p:txBody>
      </p:sp>
      <p:sp>
        <p:nvSpPr>
          <p:cNvPr id="1424" name="object 1424"/>
          <p:cNvSpPr/>
          <p:nvPr/>
        </p:nvSpPr>
        <p:spPr>
          <a:xfrm>
            <a:off x="17188129" y="1818472"/>
            <a:ext cx="20955" cy="21590"/>
          </a:xfrm>
          <a:custGeom>
            <a:avLst/>
            <a:gdLst/>
            <a:ahLst/>
            <a:cxnLst/>
            <a:rect l="l" t="t" r="r" b="b"/>
            <a:pathLst>
              <a:path w="20955" h="21589">
                <a:moveTo>
                  <a:pt x="12095" y="0"/>
                </a:moveTo>
                <a:lnTo>
                  <a:pt x="2419" y="5241"/>
                </a:lnTo>
                <a:lnTo>
                  <a:pt x="0" y="9273"/>
                </a:lnTo>
                <a:lnTo>
                  <a:pt x="2015" y="14515"/>
                </a:lnTo>
                <a:lnTo>
                  <a:pt x="4031" y="19353"/>
                </a:lnTo>
                <a:lnTo>
                  <a:pt x="8467" y="21369"/>
                </a:lnTo>
                <a:lnTo>
                  <a:pt x="13304" y="18950"/>
                </a:lnTo>
                <a:lnTo>
                  <a:pt x="17742" y="16530"/>
                </a:lnTo>
                <a:lnTo>
                  <a:pt x="20563" y="13305"/>
                </a:lnTo>
                <a:lnTo>
                  <a:pt x="18143" y="7660"/>
                </a:lnTo>
                <a:lnTo>
                  <a:pt x="15320" y="4031"/>
                </a:lnTo>
                <a:lnTo>
                  <a:pt x="12095" y="0"/>
                </a:lnTo>
                <a:close/>
              </a:path>
            </a:pathLst>
          </a:custGeom>
          <a:solidFill>
            <a:srgbClr val="000A38">
              <a:alpha val="35998"/>
            </a:srgbClr>
          </a:solidFill>
        </p:spPr>
        <p:txBody>
          <a:bodyPr wrap="square" lIns="0" tIns="0" rIns="0" bIns="0" rtlCol="0"/>
          <a:lstStyle/>
          <a:p>
            <a:endParaRPr/>
          </a:p>
        </p:txBody>
      </p:sp>
      <p:sp>
        <p:nvSpPr>
          <p:cNvPr id="1425" name="object 1425"/>
          <p:cNvSpPr/>
          <p:nvPr/>
        </p:nvSpPr>
        <p:spPr>
          <a:xfrm>
            <a:off x="13869829" y="1816859"/>
            <a:ext cx="17780" cy="18415"/>
          </a:xfrm>
          <a:custGeom>
            <a:avLst/>
            <a:gdLst/>
            <a:ahLst/>
            <a:cxnLst/>
            <a:rect l="l" t="t" r="r" b="b"/>
            <a:pathLst>
              <a:path w="17780" h="18414">
                <a:moveTo>
                  <a:pt x="14111" y="0"/>
                </a:moveTo>
                <a:lnTo>
                  <a:pt x="8870" y="403"/>
                </a:lnTo>
                <a:lnTo>
                  <a:pt x="3628" y="403"/>
                </a:lnTo>
                <a:lnTo>
                  <a:pt x="0" y="4032"/>
                </a:lnTo>
                <a:lnTo>
                  <a:pt x="0" y="14111"/>
                </a:lnTo>
                <a:lnTo>
                  <a:pt x="4031" y="16934"/>
                </a:lnTo>
                <a:lnTo>
                  <a:pt x="8870" y="18143"/>
                </a:lnTo>
                <a:lnTo>
                  <a:pt x="14111" y="16934"/>
                </a:lnTo>
                <a:lnTo>
                  <a:pt x="17337" y="14111"/>
                </a:lnTo>
                <a:lnTo>
                  <a:pt x="17337" y="3628"/>
                </a:lnTo>
                <a:lnTo>
                  <a:pt x="14111" y="0"/>
                </a:lnTo>
                <a:close/>
              </a:path>
            </a:pathLst>
          </a:custGeom>
          <a:solidFill>
            <a:srgbClr val="000A38">
              <a:alpha val="35998"/>
            </a:srgbClr>
          </a:solidFill>
        </p:spPr>
        <p:txBody>
          <a:bodyPr wrap="square" lIns="0" tIns="0" rIns="0" bIns="0" rtlCol="0"/>
          <a:lstStyle/>
          <a:p>
            <a:endParaRPr/>
          </a:p>
        </p:txBody>
      </p:sp>
      <p:sp>
        <p:nvSpPr>
          <p:cNvPr id="1426" name="object 1426"/>
          <p:cNvSpPr/>
          <p:nvPr/>
        </p:nvSpPr>
        <p:spPr>
          <a:xfrm>
            <a:off x="15969673" y="1827745"/>
            <a:ext cx="18415" cy="17780"/>
          </a:xfrm>
          <a:custGeom>
            <a:avLst/>
            <a:gdLst/>
            <a:ahLst/>
            <a:cxnLst/>
            <a:rect l="l" t="t" r="r" b="b"/>
            <a:pathLst>
              <a:path w="18415" h="17780">
                <a:moveTo>
                  <a:pt x="13708" y="0"/>
                </a:moveTo>
                <a:lnTo>
                  <a:pt x="4031" y="0"/>
                </a:lnTo>
                <a:lnTo>
                  <a:pt x="402" y="4031"/>
                </a:lnTo>
                <a:lnTo>
                  <a:pt x="0" y="8870"/>
                </a:lnTo>
                <a:lnTo>
                  <a:pt x="0" y="14111"/>
                </a:lnTo>
                <a:lnTo>
                  <a:pt x="3225" y="17740"/>
                </a:lnTo>
                <a:lnTo>
                  <a:pt x="8467" y="17337"/>
                </a:lnTo>
                <a:lnTo>
                  <a:pt x="14111" y="17337"/>
                </a:lnTo>
                <a:lnTo>
                  <a:pt x="17336" y="14111"/>
                </a:lnTo>
                <a:lnTo>
                  <a:pt x="18143" y="8870"/>
                </a:lnTo>
                <a:lnTo>
                  <a:pt x="16933" y="4031"/>
                </a:lnTo>
                <a:lnTo>
                  <a:pt x="13708" y="0"/>
                </a:lnTo>
                <a:close/>
              </a:path>
            </a:pathLst>
          </a:custGeom>
          <a:solidFill>
            <a:srgbClr val="000A38">
              <a:alpha val="35998"/>
            </a:srgbClr>
          </a:solidFill>
        </p:spPr>
        <p:txBody>
          <a:bodyPr wrap="square" lIns="0" tIns="0" rIns="0" bIns="0" rtlCol="0"/>
          <a:lstStyle/>
          <a:p>
            <a:endParaRPr/>
          </a:p>
        </p:txBody>
      </p:sp>
      <p:sp>
        <p:nvSpPr>
          <p:cNvPr id="1427" name="object 1427"/>
          <p:cNvSpPr/>
          <p:nvPr/>
        </p:nvSpPr>
        <p:spPr>
          <a:xfrm>
            <a:off x="17394566" y="1875323"/>
            <a:ext cx="21590" cy="21590"/>
          </a:xfrm>
          <a:custGeom>
            <a:avLst/>
            <a:gdLst/>
            <a:ahLst/>
            <a:cxnLst/>
            <a:rect l="l" t="t" r="r" b="b"/>
            <a:pathLst>
              <a:path w="21590" h="21589">
                <a:moveTo>
                  <a:pt x="12095" y="0"/>
                </a:moveTo>
                <a:lnTo>
                  <a:pt x="2419" y="5241"/>
                </a:lnTo>
                <a:lnTo>
                  <a:pt x="0" y="9273"/>
                </a:lnTo>
                <a:lnTo>
                  <a:pt x="2015" y="14515"/>
                </a:lnTo>
                <a:lnTo>
                  <a:pt x="4031" y="19353"/>
                </a:lnTo>
                <a:lnTo>
                  <a:pt x="8467" y="21369"/>
                </a:lnTo>
                <a:lnTo>
                  <a:pt x="13304" y="18950"/>
                </a:lnTo>
                <a:lnTo>
                  <a:pt x="17740" y="16934"/>
                </a:lnTo>
                <a:lnTo>
                  <a:pt x="20966" y="13305"/>
                </a:lnTo>
                <a:lnTo>
                  <a:pt x="18143" y="7660"/>
                </a:lnTo>
                <a:lnTo>
                  <a:pt x="15320" y="4031"/>
                </a:lnTo>
                <a:lnTo>
                  <a:pt x="12095" y="0"/>
                </a:lnTo>
                <a:close/>
              </a:path>
            </a:pathLst>
          </a:custGeom>
          <a:solidFill>
            <a:srgbClr val="000A38">
              <a:alpha val="35998"/>
            </a:srgbClr>
          </a:solidFill>
        </p:spPr>
        <p:txBody>
          <a:bodyPr wrap="square" lIns="0" tIns="0" rIns="0" bIns="0" rtlCol="0"/>
          <a:lstStyle/>
          <a:p>
            <a:endParaRPr/>
          </a:p>
        </p:txBody>
      </p:sp>
      <p:sp>
        <p:nvSpPr>
          <p:cNvPr id="1428" name="object 1428"/>
          <p:cNvSpPr/>
          <p:nvPr/>
        </p:nvSpPr>
        <p:spPr>
          <a:xfrm>
            <a:off x="18280388" y="1891857"/>
            <a:ext cx="7620" cy="17780"/>
          </a:xfrm>
          <a:custGeom>
            <a:avLst/>
            <a:gdLst/>
            <a:ahLst/>
            <a:cxnLst/>
            <a:rect l="l" t="t" r="r" b="b"/>
            <a:pathLst>
              <a:path w="7619" h="17780">
                <a:moveTo>
                  <a:pt x="7612" y="0"/>
                </a:moveTo>
                <a:lnTo>
                  <a:pt x="2015" y="399"/>
                </a:lnTo>
                <a:lnTo>
                  <a:pt x="0" y="4834"/>
                </a:lnTo>
                <a:lnTo>
                  <a:pt x="403" y="10076"/>
                </a:lnTo>
                <a:lnTo>
                  <a:pt x="807" y="16124"/>
                </a:lnTo>
                <a:lnTo>
                  <a:pt x="4839" y="17737"/>
                </a:lnTo>
                <a:lnTo>
                  <a:pt x="7612" y="17523"/>
                </a:lnTo>
                <a:lnTo>
                  <a:pt x="7612" y="0"/>
                </a:lnTo>
                <a:close/>
              </a:path>
            </a:pathLst>
          </a:custGeom>
          <a:solidFill>
            <a:srgbClr val="000A38">
              <a:alpha val="35998"/>
            </a:srgbClr>
          </a:solidFill>
        </p:spPr>
        <p:txBody>
          <a:bodyPr wrap="square" lIns="0" tIns="0" rIns="0" bIns="0" rtlCol="0"/>
          <a:lstStyle/>
          <a:p>
            <a:endParaRPr/>
          </a:p>
        </p:txBody>
      </p:sp>
      <p:sp>
        <p:nvSpPr>
          <p:cNvPr id="1429" name="object 1429"/>
          <p:cNvSpPr/>
          <p:nvPr/>
        </p:nvSpPr>
        <p:spPr>
          <a:xfrm>
            <a:off x="4841875" y="1613649"/>
            <a:ext cx="17780" cy="17780"/>
          </a:xfrm>
          <a:custGeom>
            <a:avLst/>
            <a:gdLst/>
            <a:ahLst/>
            <a:cxnLst/>
            <a:rect l="l" t="t" r="r" b="b"/>
            <a:pathLst>
              <a:path w="17779" h="17780">
                <a:moveTo>
                  <a:pt x="5241" y="0"/>
                </a:moveTo>
                <a:lnTo>
                  <a:pt x="806" y="2822"/>
                </a:lnTo>
                <a:lnTo>
                  <a:pt x="0" y="13305"/>
                </a:lnTo>
                <a:lnTo>
                  <a:pt x="2419" y="16934"/>
                </a:lnTo>
                <a:lnTo>
                  <a:pt x="13305" y="17740"/>
                </a:lnTo>
                <a:lnTo>
                  <a:pt x="17337" y="16127"/>
                </a:lnTo>
                <a:lnTo>
                  <a:pt x="17740" y="10079"/>
                </a:lnTo>
                <a:lnTo>
                  <a:pt x="17337" y="4838"/>
                </a:lnTo>
                <a:lnTo>
                  <a:pt x="15724" y="806"/>
                </a:lnTo>
                <a:lnTo>
                  <a:pt x="10079" y="403"/>
                </a:lnTo>
                <a:lnTo>
                  <a:pt x="5241" y="0"/>
                </a:lnTo>
                <a:close/>
              </a:path>
            </a:pathLst>
          </a:custGeom>
          <a:solidFill>
            <a:srgbClr val="000A38">
              <a:alpha val="35998"/>
            </a:srgbClr>
          </a:solidFill>
        </p:spPr>
        <p:txBody>
          <a:bodyPr wrap="square" lIns="0" tIns="0" rIns="0" bIns="0" rtlCol="0"/>
          <a:lstStyle/>
          <a:p>
            <a:endParaRPr/>
          </a:p>
        </p:txBody>
      </p:sp>
      <p:sp>
        <p:nvSpPr>
          <p:cNvPr id="1430" name="object 1430"/>
          <p:cNvSpPr/>
          <p:nvPr/>
        </p:nvSpPr>
        <p:spPr>
          <a:xfrm>
            <a:off x="1522768" y="1610826"/>
            <a:ext cx="18415" cy="17780"/>
          </a:xfrm>
          <a:custGeom>
            <a:avLst/>
            <a:gdLst/>
            <a:ahLst/>
            <a:cxnLst/>
            <a:rect l="l" t="t" r="r" b="b"/>
            <a:pathLst>
              <a:path w="18415" h="17780">
                <a:moveTo>
                  <a:pt x="12902" y="0"/>
                </a:moveTo>
                <a:lnTo>
                  <a:pt x="7660" y="0"/>
                </a:lnTo>
                <a:lnTo>
                  <a:pt x="1612" y="806"/>
                </a:lnTo>
                <a:lnTo>
                  <a:pt x="0" y="4838"/>
                </a:lnTo>
                <a:lnTo>
                  <a:pt x="806" y="14918"/>
                </a:lnTo>
                <a:lnTo>
                  <a:pt x="4838" y="17740"/>
                </a:lnTo>
                <a:lnTo>
                  <a:pt x="10079" y="17337"/>
                </a:lnTo>
                <a:lnTo>
                  <a:pt x="15321" y="16531"/>
                </a:lnTo>
                <a:lnTo>
                  <a:pt x="18143" y="12499"/>
                </a:lnTo>
                <a:lnTo>
                  <a:pt x="17740" y="7660"/>
                </a:lnTo>
                <a:lnTo>
                  <a:pt x="17337" y="1612"/>
                </a:lnTo>
                <a:lnTo>
                  <a:pt x="12902" y="0"/>
                </a:lnTo>
                <a:close/>
              </a:path>
            </a:pathLst>
          </a:custGeom>
          <a:solidFill>
            <a:srgbClr val="000A38">
              <a:alpha val="35998"/>
            </a:srgbClr>
          </a:solidFill>
        </p:spPr>
        <p:txBody>
          <a:bodyPr wrap="square" lIns="0" tIns="0" rIns="0" bIns="0" rtlCol="0"/>
          <a:lstStyle/>
          <a:p>
            <a:endParaRPr/>
          </a:p>
        </p:txBody>
      </p:sp>
      <p:sp>
        <p:nvSpPr>
          <p:cNvPr id="1431" name="object 1431"/>
          <p:cNvSpPr/>
          <p:nvPr/>
        </p:nvSpPr>
        <p:spPr>
          <a:xfrm>
            <a:off x="18073143" y="1835003"/>
            <a:ext cx="18415" cy="17780"/>
          </a:xfrm>
          <a:custGeom>
            <a:avLst/>
            <a:gdLst/>
            <a:ahLst/>
            <a:cxnLst/>
            <a:rect l="l" t="t" r="r" b="b"/>
            <a:pathLst>
              <a:path w="18415" h="17780">
                <a:moveTo>
                  <a:pt x="13708" y="0"/>
                </a:moveTo>
                <a:lnTo>
                  <a:pt x="4031" y="0"/>
                </a:lnTo>
                <a:lnTo>
                  <a:pt x="403" y="4031"/>
                </a:lnTo>
                <a:lnTo>
                  <a:pt x="0" y="8870"/>
                </a:lnTo>
                <a:lnTo>
                  <a:pt x="0" y="14111"/>
                </a:lnTo>
                <a:lnTo>
                  <a:pt x="3224" y="17740"/>
                </a:lnTo>
                <a:lnTo>
                  <a:pt x="8467" y="17337"/>
                </a:lnTo>
                <a:lnTo>
                  <a:pt x="14111" y="17337"/>
                </a:lnTo>
                <a:lnTo>
                  <a:pt x="17338" y="13708"/>
                </a:lnTo>
                <a:lnTo>
                  <a:pt x="18143" y="8870"/>
                </a:lnTo>
                <a:lnTo>
                  <a:pt x="16935" y="4031"/>
                </a:lnTo>
                <a:lnTo>
                  <a:pt x="13708" y="0"/>
                </a:lnTo>
                <a:close/>
              </a:path>
            </a:pathLst>
          </a:custGeom>
          <a:solidFill>
            <a:srgbClr val="000A38">
              <a:alpha val="35998"/>
            </a:srgbClr>
          </a:solidFill>
        </p:spPr>
        <p:txBody>
          <a:bodyPr wrap="square" lIns="0" tIns="0" rIns="0" bIns="0" rtlCol="0"/>
          <a:lstStyle/>
          <a:p>
            <a:endParaRPr/>
          </a:p>
        </p:txBody>
      </p:sp>
      <p:sp>
        <p:nvSpPr>
          <p:cNvPr id="1432" name="object 1432"/>
          <p:cNvSpPr/>
          <p:nvPr/>
        </p:nvSpPr>
        <p:spPr>
          <a:xfrm>
            <a:off x="303504" y="1613246"/>
            <a:ext cx="17780" cy="18415"/>
          </a:xfrm>
          <a:custGeom>
            <a:avLst/>
            <a:gdLst/>
            <a:ahLst/>
            <a:cxnLst/>
            <a:rect l="l" t="t" r="r" b="b"/>
            <a:pathLst>
              <a:path w="17779" h="18414">
                <a:moveTo>
                  <a:pt x="12902" y="0"/>
                </a:moveTo>
                <a:lnTo>
                  <a:pt x="2015" y="806"/>
                </a:lnTo>
                <a:lnTo>
                  <a:pt x="0" y="5241"/>
                </a:lnTo>
                <a:lnTo>
                  <a:pt x="403" y="10482"/>
                </a:lnTo>
                <a:lnTo>
                  <a:pt x="806" y="16530"/>
                </a:lnTo>
                <a:lnTo>
                  <a:pt x="4838" y="18143"/>
                </a:lnTo>
                <a:lnTo>
                  <a:pt x="15321" y="17337"/>
                </a:lnTo>
                <a:lnTo>
                  <a:pt x="17337" y="13305"/>
                </a:lnTo>
                <a:lnTo>
                  <a:pt x="17740" y="8466"/>
                </a:lnTo>
                <a:lnTo>
                  <a:pt x="16530" y="2822"/>
                </a:lnTo>
                <a:lnTo>
                  <a:pt x="12902" y="0"/>
                </a:lnTo>
                <a:close/>
              </a:path>
            </a:pathLst>
          </a:custGeom>
          <a:solidFill>
            <a:srgbClr val="000A38">
              <a:alpha val="35998"/>
            </a:srgbClr>
          </a:solidFill>
        </p:spPr>
        <p:txBody>
          <a:bodyPr wrap="square" lIns="0" tIns="0" rIns="0" bIns="0" rtlCol="0"/>
          <a:lstStyle/>
          <a:p>
            <a:endParaRPr/>
          </a:p>
        </p:txBody>
      </p:sp>
      <p:sp>
        <p:nvSpPr>
          <p:cNvPr id="1433" name="object 1433"/>
          <p:cNvSpPr/>
          <p:nvPr/>
        </p:nvSpPr>
        <p:spPr>
          <a:xfrm>
            <a:off x="1109492" y="1499544"/>
            <a:ext cx="17780" cy="17780"/>
          </a:xfrm>
          <a:custGeom>
            <a:avLst/>
            <a:gdLst/>
            <a:ahLst/>
            <a:cxnLst/>
            <a:rect l="l" t="t" r="r" b="b"/>
            <a:pathLst>
              <a:path w="17780" h="17780">
                <a:moveTo>
                  <a:pt x="13305" y="0"/>
                </a:moveTo>
                <a:lnTo>
                  <a:pt x="3225" y="0"/>
                </a:lnTo>
                <a:lnTo>
                  <a:pt x="0" y="4031"/>
                </a:lnTo>
                <a:lnTo>
                  <a:pt x="0" y="14515"/>
                </a:lnTo>
                <a:lnTo>
                  <a:pt x="3225" y="17337"/>
                </a:lnTo>
                <a:lnTo>
                  <a:pt x="8467" y="17740"/>
                </a:lnTo>
                <a:lnTo>
                  <a:pt x="13708" y="16934"/>
                </a:lnTo>
                <a:lnTo>
                  <a:pt x="17337" y="14111"/>
                </a:lnTo>
                <a:lnTo>
                  <a:pt x="17337" y="4031"/>
                </a:lnTo>
                <a:lnTo>
                  <a:pt x="13305" y="0"/>
                </a:lnTo>
                <a:close/>
              </a:path>
            </a:pathLst>
          </a:custGeom>
          <a:solidFill>
            <a:srgbClr val="000A38">
              <a:alpha val="35998"/>
            </a:srgbClr>
          </a:solidFill>
        </p:spPr>
        <p:txBody>
          <a:bodyPr wrap="square" lIns="0" tIns="0" rIns="0" bIns="0" rtlCol="0"/>
          <a:lstStyle/>
          <a:p>
            <a:endParaRPr/>
          </a:p>
        </p:txBody>
      </p:sp>
      <p:sp>
        <p:nvSpPr>
          <p:cNvPr id="1434" name="object 1434"/>
          <p:cNvSpPr/>
          <p:nvPr/>
        </p:nvSpPr>
        <p:spPr>
          <a:xfrm>
            <a:off x="2196508" y="1570910"/>
            <a:ext cx="17780" cy="17780"/>
          </a:xfrm>
          <a:custGeom>
            <a:avLst/>
            <a:gdLst/>
            <a:ahLst/>
            <a:cxnLst/>
            <a:rect l="l" t="t" r="r" b="b"/>
            <a:pathLst>
              <a:path w="17780" h="17780">
                <a:moveTo>
                  <a:pt x="14111" y="0"/>
                </a:moveTo>
                <a:lnTo>
                  <a:pt x="4031" y="0"/>
                </a:lnTo>
                <a:lnTo>
                  <a:pt x="0" y="4031"/>
                </a:lnTo>
                <a:lnTo>
                  <a:pt x="0" y="14111"/>
                </a:lnTo>
                <a:lnTo>
                  <a:pt x="4031" y="17337"/>
                </a:lnTo>
                <a:lnTo>
                  <a:pt x="8870" y="17337"/>
                </a:lnTo>
                <a:lnTo>
                  <a:pt x="14515" y="17740"/>
                </a:lnTo>
                <a:lnTo>
                  <a:pt x="17337" y="14515"/>
                </a:lnTo>
                <a:lnTo>
                  <a:pt x="17740" y="8870"/>
                </a:lnTo>
                <a:lnTo>
                  <a:pt x="16934" y="3628"/>
                </a:lnTo>
                <a:lnTo>
                  <a:pt x="14111" y="0"/>
                </a:lnTo>
                <a:close/>
              </a:path>
            </a:pathLst>
          </a:custGeom>
          <a:solidFill>
            <a:srgbClr val="000A38">
              <a:alpha val="35998"/>
            </a:srgbClr>
          </a:solidFill>
        </p:spPr>
        <p:txBody>
          <a:bodyPr wrap="square" lIns="0" tIns="0" rIns="0" bIns="0" rtlCol="0"/>
          <a:lstStyle/>
          <a:p>
            <a:endParaRPr/>
          </a:p>
        </p:txBody>
      </p:sp>
      <p:sp>
        <p:nvSpPr>
          <p:cNvPr id="1435" name="object 1435"/>
          <p:cNvSpPr/>
          <p:nvPr/>
        </p:nvSpPr>
        <p:spPr>
          <a:xfrm>
            <a:off x="8165013" y="1617277"/>
            <a:ext cx="17780" cy="18415"/>
          </a:xfrm>
          <a:custGeom>
            <a:avLst/>
            <a:gdLst/>
            <a:ahLst/>
            <a:cxnLst/>
            <a:rect l="l" t="t" r="r" b="b"/>
            <a:pathLst>
              <a:path w="17779" h="18414">
                <a:moveTo>
                  <a:pt x="14112" y="0"/>
                </a:moveTo>
                <a:lnTo>
                  <a:pt x="8871" y="403"/>
                </a:lnTo>
                <a:lnTo>
                  <a:pt x="3629" y="403"/>
                </a:lnTo>
                <a:lnTo>
                  <a:pt x="0" y="4032"/>
                </a:lnTo>
                <a:lnTo>
                  <a:pt x="0" y="14111"/>
                </a:lnTo>
                <a:lnTo>
                  <a:pt x="4031" y="16934"/>
                </a:lnTo>
                <a:lnTo>
                  <a:pt x="8871" y="18143"/>
                </a:lnTo>
                <a:lnTo>
                  <a:pt x="14112" y="16934"/>
                </a:lnTo>
                <a:lnTo>
                  <a:pt x="17338" y="14111"/>
                </a:lnTo>
                <a:lnTo>
                  <a:pt x="17338" y="3628"/>
                </a:lnTo>
                <a:lnTo>
                  <a:pt x="14112" y="0"/>
                </a:lnTo>
                <a:close/>
              </a:path>
            </a:pathLst>
          </a:custGeom>
          <a:solidFill>
            <a:srgbClr val="000A38">
              <a:alpha val="35998"/>
            </a:srgbClr>
          </a:solidFill>
        </p:spPr>
        <p:txBody>
          <a:bodyPr wrap="square" lIns="0" tIns="0" rIns="0" bIns="0" rtlCol="0"/>
          <a:lstStyle/>
          <a:p>
            <a:endParaRPr/>
          </a:p>
        </p:txBody>
      </p:sp>
      <p:sp>
        <p:nvSpPr>
          <p:cNvPr id="1436" name="object 1436"/>
          <p:cNvSpPr/>
          <p:nvPr/>
        </p:nvSpPr>
        <p:spPr>
          <a:xfrm>
            <a:off x="3622611" y="1620906"/>
            <a:ext cx="18415" cy="17780"/>
          </a:xfrm>
          <a:custGeom>
            <a:avLst/>
            <a:gdLst/>
            <a:ahLst/>
            <a:cxnLst/>
            <a:rect l="l" t="t" r="r" b="b"/>
            <a:pathLst>
              <a:path w="18414" h="17780">
                <a:moveTo>
                  <a:pt x="14111" y="0"/>
                </a:moveTo>
                <a:lnTo>
                  <a:pt x="9273" y="403"/>
                </a:lnTo>
                <a:lnTo>
                  <a:pt x="4031" y="0"/>
                </a:lnTo>
                <a:lnTo>
                  <a:pt x="806" y="4031"/>
                </a:lnTo>
                <a:lnTo>
                  <a:pt x="0" y="9273"/>
                </a:lnTo>
                <a:lnTo>
                  <a:pt x="806" y="14111"/>
                </a:lnTo>
                <a:lnTo>
                  <a:pt x="4031" y="17337"/>
                </a:lnTo>
                <a:lnTo>
                  <a:pt x="9273" y="17740"/>
                </a:lnTo>
                <a:lnTo>
                  <a:pt x="14514" y="17740"/>
                </a:lnTo>
                <a:lnTo>
                  <a:pt x="18143" y="14514"/>
                </a:lnTo>
                <a:lnTo>
                  <a:pt x="17740" y="9273"/>
                </a:lnTo>
                <a:lnTo>
                  <a:pt x="17740" y="4031"/>
                </a:lnTo>
                <a:lnTo>
                  <a:pt x="14111" y="0"/>
                </a:lnTo>
                <a:close/>
              </a:path>
            </a:pathLst>
          </a:custGeom>
          <a:solidFill>
            <a:srgbClr val="000A38">
              <a:alpha val="35998"/>
            </a:srgbClr>
          </a:solidFill>
        </p:spPr>
        <p:txBody>
          <a:bodyPr wrap="square" lIns="0" tIns="0" rIns="0" bIns="0" rtlCol="0"/>
          <a:lstStyle/>
          <a:p>
            <a:endParaRPr/>
          </a:p>
        </p:txBody>
      </p:sp>
      <p:sp>
        <p:nvSpPr>
          <p:cNvPr id="1437" name="object 1437"/>
          <p:cNvSpPr/>
          <p:nvPr/>
        </p:nvSpPr>
        <p:spPr>
          <a:xfrm>
            <a:off x="3755262" y="1542283"/>
            <a:ext cx="17780" cy="17780"/>
          </a:xfrm>
          <a:custGeom>
            <a:avLst/>
            <a:gdLst/>
            <a:ahLst/>
            <a:cxnLst/>
            <a:rect l="l" t="t" r="r" b="b"/>
            <a:pathLst>
              <a:path w="17779" h="17780">
                <a:moveTo>
                  <a:pt x="12499" y="0"/>
                </a:moveTo>
                <a:lnTo>
                  <a:pt x="7660" y="403"/>
                </a:lnTo>
                <a:lnTo>
                  <a:pt x="2015" y="806"/>
                </a:lnTo>
                <a:lnTo>
                  <a:pt x="0" y="5241"/>
                </a:lnTo>
                <a:lnTo>
                  <a:pt x="403" y="10483"/>
                </a:lnTo>
                <a:lnTo>
                  <a:pt x="0" y="16530"/>
                </a:lnTo>
                <a:lnTo>
                  <a:pt x="4435" y="17740"/>
                </a:lnTo>
                <a:lnTo>
                  <a:pt x="9676" y="17740"/>
                </a:lnTo>
                <a:lnTo>
                  <a:pt x="14918" y="16531"/>
                </a:lnTo>
                <a:lnTo>
                  <a:pt x="17740" y="13305"/>
                </a:lnTo>
                <a:lnTo>
                  <a:pt x="17337" y="8063"/>
                </a:lnTo>
                <a:lnTo>
                  <a:pt x="16531" y="2822"/>
                </a:lnTo>
                <a:lnTo>
                  <a:pt x="12499" y="0"/>
                </a:lnTo>
                <a:close/>
              </a:path>
            </a:pathLst>
          </a:custGeom>
          <a:solidFill>
            <a:srgbClr val="000A38">
              <a:alpha val="35998"/>
            </a:srgbClr>
          </a:solidFill>
        </p:spPr>
        <p:txBody>
          <a:bodyPr wrap="square" lIns="0" tIns="0" rIns="0" bIns="0" rtlCol="0"/>
          <a:lstStyle/>
          <a:p>
            <a:endParaRPr/>
          </a:p>
        </p:txBody>
      </p:sp>
      <p:sp>
        <p:nvSpPr>
          <p:cNvPr id="1438" name="object 1438"/>
          <p:cNvSpPr/>
          <p:nvPr/>
        </p:nvSpPr>
        <p:spPr>
          <a:xfrm>
            <a:off x="435349" y="1539057"/>
            <a:ext cx="17780" cy="18415"/>
          </a:xfrm>
          <a:custGeom>
            <a:avLst/>
            <a:gdLst/>
            <a:ahLst/>
            <a:cxnLst/>
            <a:rect l="l" t="t" r="r" b="b"/>
            <a:pathLst>
              <a:path w="17779" h="18415">
                <a:moveTo>
                  <a:pt x="14515" y="0"/>
                </a:moveTo>
                <a:lnTo>
                  <a:pt x="9273" y="403"/>
                </a:lnTo>
                <a:lnTo>
                  <a:pt x="4031" y="403"/>
                </a:lnTo>
                <a:lnTo>
                  <a:pt x="0" y="4032"/>
                </a:lnTo>
                <a:lnTo>
                  <a:pt x="403" y="8870"/>
                </a:lnTo>
                <a:lnTo>
                  <a:pt x="0" y="13708"/>
                </a:lnTo>
                <a:lnTo>
                  <a:pt x="4031" y="16934"/>
                </a:lnTo>
                <a:lnTo>
                  <a:pt x="8870" y="18143"/>
                </a:lnTo>
                <a:lnTo>
                  <a:pt x="14111" y="16934"/>
                </a:lnTo>
                <a:lnTo>
                  <a:pt x="17337" y="14111"/>
                </a:lnTo>
                <a:lnTo>
                  <a:pt x="17740" y="8870"/>
                </a:lnTo>
                <a:lnTo>
                  <a:pt x="17740" y="3628"/>
                </a:lnTo>
                <a:lnTo>
                  <a:pt x="14515" y="0"/>
                </a:lnTo>
                <a:close/>
              </a:path>
            </a:pathLst>
          </a:custGeom>
          <a:solidFill>
            <a:srgbClr val="000A38">
              <a:alpha val="35998"/>
            </a:srgbClr>
          </a:solidFill>
        </p:spPr>
        <p:txBody>
          <a:bodyPr wrap="square" lIns="0" tIns="0" rIns="0" bIns="0" rtlCol="0"/>
          <a:lstStyle/>
          <a:p>
            <a:endParaRPr/>
          </a:p>
        </p:txBody>
      </p:sp>
      <p:sp>
        <p:nvSpPr>
          <p:cNvPr id="1439" name="object 1439"/>
          <p:cNvSpPr/>
          <p:nvPr/>
        </p:nvSpPr>
        <p:spPr>
          <a:xfrm>
            <a:off x="5519646" y="1574539"/>
            <a:ext cx="17780" cy="18415"/>
          </a:xfrm>
          <a:custGeom>
            <a:avLst/>
            <a:gdLst/>
            <a:ahLst/>
            <a:cxnLst/>
            <a:rect l="l" t="t" r="r" b="b"/>
            <a:pathLst>
              <a:path w="17779" h="18415">
                <a:moveTo>
                  <a:pt x="14514" y="0"/>
                </a:moveTo>
                <a:lnTo>
                  <a:pt x="9273" y="403"/>
                </a:lnTo>
                <a:lnTo>
                  <a:pt x="4031" y="403"/>
                </a:lnTo>
                <a:lnTo>
                  <a:pt x="0" y="4032"/>
                </a:lnTo>
                <a:lnTo>
                  <a:pt x="403" y="8870"/>
                </a:lnTo>
                <a:lnTo>
                  <a:pt x="0" y="13708"/>
                </a:lnTo>
                <a:lnTo>
                  <a:pt x="3628" y="16934"/>
                </a:lnTo>
                <a:lnTo>
                  <a:pt x="9273" y="18143"/>
                </a:lnTo>
                <a:lnTo>
                  <a:pt x="14111" y="17337"/>
                </a:lnTo>
                <a:lnTo>
                  <a:pt x="17337" y="14111"/>
                </a:lnTo>
                <a:lnTo>
                  <a:pt x="17740" y="8870"/>
                </a:lnTo>
                <a:lnTo>
                  <a:pt x="17740" y="3628"/>
                </a:lnTo>
                <a:lnTo>
                  <a:pt x="14514" y="0"/>
                </a:lnTo>
                <a:close/>
              </a:path>
            </a:pathLst>
          </a:custGeom>
          <a:solidFill>
            <a:srgbClr val="000A38">
              <a:alpha val="35998"/>
            </a:srgbClr>
          </a:solidFill>
        </p:spPr>
        <p:txBody>
          <a:bodyPr wrap="square" lIns="0" tIns="0" rIns="0" bIns="0" rtlCol="0"/>
          <a:lstStyle/>
          <a:p>
            <a:endParaRPr/>
          </a:p>
        </p:txBody>
      </p:sp>
      <p:sp>
        <p:nvSpPr>
          <p:cNvPr id="1440" name="object 1440"/>
          <p:cNvSpPr/>
          <p:nvPr/>
        </p:nvSpPr>
        <p:spPr>
          <a:xfrm>
            <a:off x="6945346" y="1624535"/>
            <a:ext cx="17780" cy="18415"/>
          </a:xfrm>
          <a:custGeom>
            <a:avLst/>
            <a:gdLst/>
            <a:ahLst/>
            <a:cxnLst/>
            <a:rect l="l" t="t" r="r" b="b"/>
            <a:pathLst>
              <a:path w="17779" h="18414">
                <a:moveTo>
                  <a:pt x="12902" y="0"/>
                </a:moveTo>
                <a:lnTo>
                  <a:pt x="2822" y="806"/>
                </a:lnTo>
                <a:lnTo>
                  <a:pt x="0" y="4838"/>
                </a:lnTo>
                <a:lnTo>
                  <a:pt x="403" y="10080"/>
                </a:lnTo>
                <a:lnTo>
                  <a:pt x="1209" y="15321"/>
                </a:lnTo>
                <a:lnTo>
                  <a:pt x="5241" y="18144"/>
                </a:lnTo>
                <a:lnTo>
                  <a:pt x="10079" y="17740"/>
                </a:lnTo>
                <a:lnTo>
                  <a:pt x="15724" y="17337"/>
                </a:lnTo>
                <a:lnTo>
                  <a:pt x="17740" y="12902"/>
                </a:lnTo>
                <a:lnTo>
                  <a:pt x="17740" y="7660"/>
                </a:lnTo>
                <a:lnTo>
                  <a:pt x="17337" y="1612"/>
                </a:lnTo>
                <a:lnTo>
                  <a:pt x="12902" y="0"/>
                </a:lnTo>
                <a:close/>
              </a:path>
            </a:pathLst>
          </a:custGeom>
          <a:solidFill>
            <a:srgbClr val="000A38">
              <a:alpha val="35998"/>
            </a:srgbClr>
          </a:solidFill>
        </p:spPr>
        <p:txBody>
          <a:bodyPr wrap="square" lIns="0" tIns="0" rIns="0" bIns="0" rtlCol="0"/>
          <a:lstStyle/>
          <a:p>
            <a:endParaRPr/>
          </a:p>
        </p:txBody>
      </p:sp>
      <p:sp>
        <p:nvSpPr>
          <p:cNvPr id="1441" name="object 1441"/>
          <p:cNvSpPr/>
          <p:nvPr/>
        </p:nvSpPr>
        <p:spPr>
          <a:xfrm>
            <a:off x="5726486" y="1628164"/>
            <a:ext cx="17780" cy="17780"/>
          </a:xfrm>
          <a:custGeom>
            <a:avLst/>
            <a:gdLst/>
            <a:ahLst/>
            <a:cxnLst/>
            <a:rect l="l" t="t" r="r" b="b"/>
            <a:pathLst>
              <a:path w="17779" h="17780">
                <a:moveTo>
                  <a:pt x="13708" y="0"/>
                </a:moveTo>
                <a:lnTo>
                  <a:pt x="4031" y="0"/>
                </a:lnTo>
                <a:lnTo>
                  <a:pt x="0" y="4031"/>
                </a:lnTo>
                <a:lnTo>
                  <a:pt x="0" y="14514"/>
                </a:lnTo>
                <a:lnTo>
                  <a:pt x="4031" y="17740"/>
                </a:lnTo>
                <a:lnTo>
                  <a:pt x="9273" y="17740"/>
                </a:lnTo>
                <a:lnTo>
                  <a:pt x="14111" y="17337"/>
                </a:lnTo>
                <a:lnTo>
                  <a:pt x="16934" y="14111"/>
                </a:lnTo>
                <a:lnTo>
                  <a:pt x="17740" y="8870"/>
                </a:lnTo>
                <a:lnTo>
                  <a:pt x="16934" y="3628"/>
                </a:lnTo>
                <a:lnTo>
                  <a:pt x="13708" y="0"/>
                </a:lnTo>
                <a:close/>
              </a:path>
            </a:pathLst>
          </a:custGeom>
          <a:solidFill>
            <a:srgbClr val="000A38">
              <a:alpha val="35998"/>
            </a:srgbClr>
          </a:solidFill>
        </p:spPr>
        <p:txBody>
          <a:bodyPr wrap="square" lIns="0" tIns="0" rIns="0" bIns="0" rtlCol="0"/>
          <a:lstStyle/>
          <a:p>
            <a:endParaRPr/>
          </a:p>
        </p:txBody>
      </p:sp>
      <p:sp>
        <p:nvSpPr>
          <p:cNvPr id="1442" name="object 1442"/>
          <p:cNvSpPr/>
          <p:nvPr/>
        </p:nvSpPr>
        <p:spPr>
          <a:xfrm>
            <a:off x="2403347" y="1624535"/>
            <a:ext cx="17780" cy="18415"/>
          </a:xfrm>
          <a:custGeom>
            <a:avLst/>
            <a:gdLst/>
            <a:ahLst/>
            <a:cxnLst/>
            <a:rect l="l" t="t" r="r" b="b"/>
            <a:pathLst>
              <a:path w="17780" h="18414">
                <a:moveTo>
                  <a:pt x="12902" y="0"/>
                </a:moveTo>
                <a:lnTo>
                  <a:pt x="2822" y="806"/>
                </a:lnTo>
                <a:lnTo>
                  <a:pt x="0" y="4838"/>
                </a:lnTo>
                <a:lnTo>
                  <a:pt x="403" y="10080"/>
                </a:lnTo>
                <a:lnTo>
                  <a:pt x="1209" y="15321"/>
                </a:lnTo>
                <a:lnTo>
                  <a:pt x="5241" y="18144"/>
                </a:lnTo>
                <a:lnTo>
                  <a:pt x="10079" y="17740"/>
                </a:lnTo>
                <a:lnTo>
                  <a:pt x="15724" y="17337"/>
                </a:lnTo>
                <a:lnTo>
                  <a:pt x="17337" y="12499"/>
                </a:lnTo>
                <a:lnTo>
                  <a:pt x="17740" y="7660"/>
                </a:lnTo>
                <a:lnTo>
                  <a:pt x="16934" y="1612"/>
                </a:lnTo>
                <a:lnTo>
                  <a:pt x="12902" y="0"/>
                </a:lnTo>
                <a:close/>
              </a:path>
            </a:pathLst>
          </a:custGeom>
          <a:solidFill>
            <a:srgbClr val="000A38">
              <a:alpha val="35998"/>
            </a:srgbClr>
          </a:solidFill>
        </p:spPr>
        <p:txBody>
          <a:bodyPr wrap="square" lIns="0" tIns="0" rIns="0" bIns="0" rtlCol="0"/>
          <a:lstStyle/>
          <a:p>
            <a:endParaRPr/>
          </a:p>
        </p:txBody>
      </p:sp>
      <p:sp>
        <p:nvSpPr>
          <p:cNvPr id="1443" name="object 1443"/>
          <p:cNvSpPr/>
          <p:nvPr/>
        </p:nvSpPr>
        <p:spPr>
          <a:xfrm>
            <a:off x="14750811" y="1831374"/>
            <a:ext cx="17780" cy="17780"/>
          </a:xfrm>
          <a:custGeom>
            <a:avLst/>
            <a:gdLst/>
            <a:ahLst/>
            <a:cxnLst/>
            <a:rect l="l" t="t" r="r" b="b"/>
            <a:pathLst>
              <a:path w="17780" h="17780">
                <a:moveTo>
                  <a:pt x="8467" y="0"/>
                </a:moveTo>
                <a:lnTo>
                  <a:pt x="3225" y="403"/>
                </a:lnTo>
                <a:lnTo>
                  <a:pt x="0" y="3628"/>
                </a:lnTo>
                <a:lnTo>
                  <a:pt x="0" y="14111"/>
                </a:lnTo>
                <a:lnTo>
                  <a:pt x="3628" y="17740"/>
                </a:lnTo>
                <a:lnTo>
                  <a:pt x="13708" y="17740"/>
                </a:lnTo>
                <a:lnTo>
                  <a:pt x="17740" y="13708"/>
                </a:lnTo>
                <a:lnTo>
                  <a:pt x="17740" y="8467"/>
                </a:lnTo>
                <a:lnTo>
                  <a:pt x="17338" y="3628"/>
                </a:lnTo>
                <a:lnTo>
                  <a:pt x="13306" y="806"/>
                </a:lnTo>
                <a:lnTo>
                  <a:pt x="8467" y="0"/>
                </a:lnTo>
                <a:close/>
              </a:path>
            </a:pathLst>
          </a:custGeom>
          <a:solidFill>
            <a:srgbClr val="000A38">
              <a:alpha val="35998"/>
            </a:srgbClr>
          </a:solidFill>
        </p:spPr>
        <p:txBody>
          <a:bodyPr wrap="square" lIns="0" tIns="0" rIns="0" bIns="0" rtlCol="0"/>
          <a:lstStyle/>
          <a:p>
            <a:endParaRPr/>
          </a:p>
        </p:txBody>
      </p:sp>
      <p:sp>
        <p:nvSpPr>
          <p:cNvPr id="1444" name="object 1444"/>
          <p:cNvSpPr/>
          <p:nvPr/>
        </p:nvSpPr>
        <p:spPr>
          <a:xfrm>
            <a:off x="4299980" y="1577764"/>
            <a:ext cx="18415" cy="17780"/>
          </a:xfrm>
          <a:custGeom>
            <a:avLst/>
            <a:gdLst/>
            <a:ahLst/>
            <a:cxnLst/>
            <a:rect l="l" t="t" r="r" b="b"/>
            <a:pathLst>
              <a:path w="18414" h="17780">
                <a:moveTo>
                  <a:pt x="13305" y="0"/>
                </a:moveTo>
                <a:lnTo>
                  <a:pt x="8063" y="403"/>
                </a:lnTo>
                <a:lnTo>
                  <a:pt x="2822" y="1209"/>
                </a:lnTo>
                <a:lnTo>
                  <a:pt x="0" y="5241"/>
                </a:lnTo>
                <a:lnTo>
                  <a:pt x="403" y="10079"/>
                </a:lnTo>
                <a:lnTo>
                  <a:pt x="806" y="15724"/>
                </a:lnTo>
                <a:lnTo>
                  <a:pt x="5241" y="17740"/>
                </a:lnTo>
                <a:lnTo>
                  <a:pt x="10482" y="17740"/>
                </a:lnTo>
                <a:lnTo>
                  <a:pt x="16530" y="17337"/>
                </a:lnTo>
                <a:lnTo>
                  <a:pt x="18143" y="12902"/>
                </a:lnTo>
                <a:lnTo>
                  <a:pt x="17337" y="2822"/>
                </a:lnTo>
                <a:lnTo>
                  <a:pt x="13305" y="0"/>
                </a:lnTo>
                <a:close/>
              </a:path>
            </a:pathLst>
          </a:custGeom>
          <a:solidFill>
            <a:srgbClr val="000A38">
              <a:alpha val="35998"/>
            </a:srgbClr>
          </a:solidFill>
        </p:spPr>
        <p:txBody>
          <a:bodyPr wrap="square" lIns="0" tIns="0" rIns="0" bIns="0" rtlCol="0"/>
          <a:lstStyle/>
          <a:p>
            <a:endParaRPr/>
          </a:p>
        </p:txBody>
      </p:sp>
      <p:sp>
        <p:nvSpPr>
          <p:cNvPr id="1445" name="object 1445"/>
          <p:cNvSpPr/>
          <p:nvPr/>
        </p:nvSpPr>
        <p:spPr>
          <a:xfrm>
            <a:off x="976841" y="1574539"/>
            <a:ext cx="18415" cy="17780"/>
          </a:xfrm>
          <a:custGeom>
            <a:avLst/>
            <a:gdLst/>
            <a:ahLst/>
            <a:cxnLst/>
            <a:rect l="l" t="t" r="r" b="b"/>
            <a:pathLst>
              <a:path w="18415" h="17780">
                <a:moveTo>
                  <a:pt x="5644" y="0"/>
                </a:moveTo>
                <a:lnTo>
                  <a:pt x="1209" y="2015"/>
                </a:lnTo>
                <a:lnTo>
                  <a:pt x="403" y="7660"/>
                </a:lnTo>
                <a:lnTo>
                  <a:pt x="0" y="12902"/>
                </a:lnTo>
                <a:lnTo>
                  <a:pt x="3225" y="16530"/>
                </a:lnTo>
                <a:lnTo>
                  <a:pt x="8063" y="17740"/>
                </a:lnTo>
                <a:lnTo>
                  <a:pt x="13305" y="17740"/>
                </a:lnTo>
                <a:lnTo>
                  <a:pt x="17337" y="15321"/>
                </a:lnTo>
                <a:lnTo>
                  <a:pt x="18143" y="5241"/>
                </a:lnTo>
                <a:lnTo>
                  <a:pt x="16531" y="806"/>
                </a:lnTo>
                <a:lnTo>
                  <a:pt x="10483" y="403"/>
                </a:lnTo>
                <a:lnTo>
                  <a:pt x="5644" y="0"/>
                </a:lnTo>
                <a:close/>
              </a:path>
            </a:pathLst>
          </a:custGeom>
          <a:solidFill>
            <a:srgbClr val="000A38">
              <a:alpha val="35998"/>
            </a:srgbClr>
          </a:solidFill>
        </p:spPr>
        <p:txBody>
          <a:bodyPr wrap="square" lIns="0" tIns="0" rIns="0" bIns="0" rtlCol="0"/>
          <a:lstStyle/>
          <a:p>
            <a:endParaRPr/>
          </a:p>
        </p:txBody>
      </p:sp>
      <p:sp>
        <p:nvSpPr>
          <p:cNvPr id="1446" name="object 1446"/>
          <p:cNvSpPr/>
          <p:nvPr/>
        </p:nvSpPr>
        <p:spPr>
          <a:xfrm>
            <a:off x="770002" y="1520913"/>
            <a:ext cx="18415" cy="17780"/>
          </a:xfrm>
          <a:custGeom>
            <a:avLst/>
            <a:gdLst/>
            <a:ahLst/>
            <a:cxnLst/>
            <a:rect l="l" t="t" r="r" b="b"/>
            <a:pathLst>
              <a:path w="18415" h="17780">
                <a:moveTo>
                  <a:pt x="13305" y="0"/>
                </a:moveTo>
                <a:lnTo>
                  <a:pt x="8063" y="403"/>
                </a:lnTo>
                <a:lnTo>
                  <a:pt x="2822" y="1209"/>
                </a:lnTo>
                <a:lnTo>
                  <a:pt x="0" y="5241"/>
                </a:lnTo>
                <a:lnTo>
                  <a:pt x="403" y="10079"/>
                </a:lnTo>
                <a:lnTo>
                  <a:pt x="1209" y="15724"/>
                </a:lnTo>
                <a:lnTo>
                  <a:pt x="5644" y="17337"/>
                </a:lnTo>
                <a:lnTo>
                  <a:pt x="10483" y="17740"/>
                </a:lnTo>
                <a:lnTo>
                  <a:pt x="16531" y="17337"/>
                </a:lnTo>
                <a:lnTo>
                  <a:pt x="18143" y="12902"/>
                </a:lnTo>
                <a:lnTo>
                  <a:pt x="17337" y="2822"/>
                </a:lnTo>
                <a:lnTo>
                  <a:pt x="13305" y="0"/>
                </a:lnTo>
                <a:close/>
              </a:path>
            </a:pathLst>
          </a:custGeom>
          <a:solidFill>
            <a:srgbClr val="000A38">
              <a:alpha val="35998"/>
            </a:srgbClr>
          </a:solidFill>
        </p:spPr>
        <p:txBody>
          <a:bodyPr wrap="square" lIns="0" tIns="0" rIns="0" bIns="0" rtlCol="0"/>
          <a:lstStyle/>
          <a:p>
            <a:endParaRPr/>
          </a:p>
        </p:txBody>
      </p:sp>
      <p:sp>
        <p:nvSpPr>
          <p:cNvPr id="1447" name="object 1447"/>
          <p:cNvSpPr/>
          <p:nvPr/>
        </p:nvSpPr>
        <p:spPr>
          <a:xfrm>
            <a:off x="1989669" y="1514059"/>
            <a:ext cx="17780" cy="17780"/>
          </a:xfrm>
          <a:custGeom>
            <a:avLst/>
            <a:gdLst/>
            <a:ahLst/>
            <a:cxnLst/>
            <a:rect l="l" t="t" r="r" b="b"/>
            <a:pathLst>
              <a:path w="17780" h="17780">
                <a:moveTo>
                  <a:pt x="8063" y="0"/>
                </a:moveTo>
                <a:lnTo>
                  <a:pt x="2822" y="1209"/>
                </a:lnTo>
                <a:lnTo>
                  <a:pt x="0" y="4838"/>
                </a:lnTo>
                <a:lnTo>
                  <a:pt x="403" y="9676"/>
                </a:lnTo>
                <a:lnTo>
                  <a:pt x="806" y="15321"/>
                </a:lnTo>
                <a:lnTo>
                  <a:pt x="5241" y="17337"/>
                </a:lnTo>
                <a:lnTo>
                  <a:pt x="16127" y="17337"/>
                </a:lnTo>
                <a:lnTo>
                  <a:pt x="17740" y="12902"/>
                </a:lnTo>
                <a:lnTo>
                  <a:pt x="16934" y="2419"/>
                </a:lnTo>
                <a:lnTo>
                  <a:pt x="13305" y="403"/>
                </a:lnTo>
                <a:lnTo>
                  <a:pt x="8063" y="0"/>
                </a:lnTo>
                <a:close/>
              </a:path>
            </a:pathLst>
          </a:custGeom>
          <a:solidFill>
            <a:srgbClr val="000A38">
              <a:alpha val="35998"/>
            </a:srgbClr>
          </a:solidFill>
        </p:spPr>
        <p:txBody>
          <a:bodyPr wrap="square" lIns="0" tIns="0" rIns="0" bIns="0" rtlCol="0"/>
          <a:lstStyle/>
          <a:p>
            <a:endParaRPr/>
          </a:p>
        </p:txBody>
      </p:sp>
      <p:sp>
        <p:nvSpPr>
          <p:cNvPr id="1448" name="object 1448"/>
          <p:cNvSpPr txBox="1">
            <a:spLocks noGrp="1"/>
          </p:cNvSpPr>
          <p:nvPr>
            <p:ph type="title"/>
          </p:nvPr>
        </p:nvSpPr>
        <p:spPr>
          <a:xfrm>
            <a:off x="2068417" y="2781300"/>
            <a:ext cx="6398895" cy="4389755"/>
          </a:xfrm>
          <a:prstGeom prst="rect">
            <a:avLst/>
          </a:prstGeom>
        </p:spPr>
        <p:txBody>
          <a:bodyPr vert="horz" wrap="square" lIns="0" tIns="2540" rIns="0" bIns="0" rtlCol="0">
            <a:spAutoFit/>
          </a:bodyPr>
          <a:lstStyle/>
          <a:p>
            <a:pPr marL="12700" marR="5080">
              <a:lnSpc>
                <a:spcPct val="116700"/>
              </a:lnSpc>
              <a:spcBef>
                <a:spcPts val="20"/>
              </a:spcBef>
            </a:pPr>
            <a:r>
              <a:rPr sz="8200" spc="650" dirty="0"/>
              <a:t>SINAV </a:t>
            </a:r>
            <a:r>
              <a:rPr sz="8200" spc="545" dirty="0"/>
              <a:t>KAYGISIYLA </a:t>
            </a:r>
            <a:r>
              <a:rPr sz="8200" spc="930" dirty="0">
                <a:solidFill>
                  <a:srgbClr val="FF0000"/>
                </a:solidFill>
              </a:rPr>
              <a:t>BAŞ</a:t>
            </a:r>
            <a:r>
              <a:rPr sz="8200" spc="-745" dirty="0">
                <a:solidFill>
                  <a:srgbClr val="FF0000"/>
                </a:solidFill>
              </a:rPr>
              <a:t> </a:t>
            </a:r>
            <a:r>
              <a:rPr sz="8200" spc="459" dirty="0">
                <a:solidFill>
                  <a:srgbClr val="FF0000"/>
                </a:solidFill>
              </a:rPr>
              <a:t>ETME</a:t>
            </a:r>
            <a:endParaRPr sz="8200" dirty="0">
              <a:solidFill>
                <a:srgbClr val="FF0000"/>
              </a:solidFill>
            </a:endParaRPr>
          </a:p>
        </p:txBody>
      </p:sp>
      <p:pic>
        <p:nvPicPr>
          <p:cNvPr id="1449" name="Picture 2" descr="Sınav Kaygısı Belirtiler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4071" y="1563953"/>
            <a:ext cx="9043929" cy="7762705"/>
          </a:xfrm>
          <a:prstGeom prst="rect">
            <a:avLst/>
          </a:prstGeom>
          <a:noFill/>
          <a:extLst>
            <a:ext uri="{909E8E84-426E-40DD-AFC4-6F175D3DCCD1}">
              <a14:hiddenFill xmlns:a14="http://schemas.microsoft.com/office/drawing/2010/main">
                <a:solidFill>
                  <a:srgbClr val="FFFFFF"/>
                </a:solidFill>
              </a14:hiddenFill>
            </a:ext>
          </a:extLst>
        </p:spPr>
      </p:pic>
      <p:pic>
        <p:nvPicPr>
          <p:cNvPr id="1450" name="Picture 2" descr="https://lh7-us.googleusercontent.com/4LUh_RUouv4wHGnDgtSeW45Zo0mIi_U7-CUQB9SeSROw8SCLjSuG3cpNUVcibWVjQVSUTh-Sd9kxd3noSDt6BizPj0N75rofjPIaTHHkEv2pCYKtpIT4h-ythY1sU9hVJ5GJKKZyTFjRufa4ASBOz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53154" y="878357"/>
            <a:ext cx="2140380" cy="18942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327977" rIns="0" bIns="0" rtlCol="0">
            <a:spAutoFit/>
          </a:bodyPr>
          <a:lstStyle/>
          <a:p>
            <a:pPr marL="3169285">
              <a:lnSpc>
                <a:spcPct val="100000"/>
              </a:lnSpc>
              <a:spcBef>
                <a:spcPts val="100"/>
              </a:spcBef>
            </a:pPr>
            <a:r>
              <a:rPr spc="265" dirty="0"/>
              <a:t>Sınav</a:t>
            </a:r>
            <a:r>
              <a:rPr spc="-375" dirty="0"/>
              <a:t> </a:t>
            </a:r>
            <a:r>
              <a:rPr spc="240" dirty="0"/>
              <a:t>Kaygısı</a:t>
            </a:r>
            <a:r>
              <a:rPr spc="-375" dirty="0"/>
              <a:t> </a:t>
            </a:r>
            <a:r>
              <a:rPr spc="75" dirty="0"/>
              <a:t>İle</a:t>
            </a:r>
            <a:r>
              <a:rPr spc="-370" dirty="0"/>
              <a:t> </a:t>
            </a:r>
            <a:r>
              <a:rPr spc="360" dirty="0"/>
              <a:t>Başa</a:t>
            </a:r>
            <a:r>
              <a:rPr spc="-375" dirty="0"/>
              <a:t> </a:t>
            </a:r>
            <a:r>
              <a:rPr spc="190" dirty="0"/>
              <a:t>Çıkma</a:t>
            </a:r>
            <a:r>
              <a:rPr spc="-375" dirty="0"/>
              <a:t> </a:t>
            </a:r>
            <a:r>
              <a:rPr spc="90" dirty="0"/>
              <a:t>Yolları</a:t>
            </a:r>
          </a:p>
        </p:txBody>
      </p:sp>
      <p:pic>
        <p:nvPicPr>
          <p:cNvPr id="4" name="Resim 3"/>
          <p:cNvPicPr>
            <a:picLocks noChangeAspect="1"/>
          </p:cNvPicPr>
          <p:nvPr/>
        </p:nvPicPr>
        <p:blipFill>
          <a:blip r:embed="rId2"/>
          <a:stretch>
            <a:fillRect/>
          </a:stretch>
        </p:blipFill>
        <p:spPr>
          <a:xfrm>
            <a:off x="5410200" y="2552700"/>
            <a:ext cx="9067800" cy="6400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txBox="1"/>
          <p:nvPr/>
        </p:nvSpPr>
        <p:spPr>
          <a:xfrm>
            <a:off x="1016000" y="2930525"/>
            <a:ext cx="6957059" cy="4292600"/>
          </a:xfrm>
          <a:prstGeom prst="rect">
            <a:avLst/>
          </a:prstGeom>
        </p:spPr>
        <p:txBody>
          <a:bodyPr vert="horz" wrap="square" lIns="0" tIns="12065" rIns="0" bIns="0" rtlCol="0">
            <a:spAutoFit/>
          </a:bodyPr>
          <a:lstStyle/>
          <a:p>
            <a:pPr marL="12700" marR="5080" indent="-12065">
              <a:lnSpc>
                <a:spcPct val="116700"/>
              </a:lnSpc>
              <a:spcBef>
                <a:spcPts val="95"/>
              </a:spcBef>
              <a:buSzPct val="73333"/>
              <a:buChar char="•"/>
              <a:tabLst>
                <a:tab pos="159385" algn="l"/>
              </a:tabLst>
            </a:pPr>
            <a:r>
              <a:rPr sz="3000" b="1" spc="110" dirty="0">
                <a:latin typeface="Trebuchet MS"/>
                <a:cs typeface="Trebuchet MS"/>
              </a:rPr>
              <a:t>	Sizi</a:t>
            </a:r>
            <a:r>
              <a:rPr sz="3000" b="1" spc="-250" dirty="0">
                <a:latin typeface="Trebuchet MS"/>
                <a:cs typeface="Trebuchet MS"/>
              </a:rPr>
              <a:t> </a:t>
            </a:r>
            <a:r>
              <a:rPr sz="3000" b="1" spc="130" dirty="0">
                <a:latin typeface="Trebuchet MS"/>
                <a:cs typeface="Trebuchet MS"/>
              </a:rPr>
              <a:t>kaygılandıran</a:t>
            </a:r>
            <a:r>
              <a:rPr sz="3000" b="1" spc="-250" dirty="0">
                <a:latin typeface="Trebuchet MS"/>
                <a:cs typeface="Trebuchet MS"/>
              </a:rPr>
              <a:t> </a:t>
            </a:r>
            <a:r>
              <a:rPr sz="3000" b="1" spc="140" dirty="0">
                <a:latin typeface="Trebuchet MS"/>
                <a:cs typeface="Trebuchet MS"/>
              </a:rPr>
              <a:t>sınavlar</a:t>
            </a:r>
            <a:r>
              <a:rPr sz="3000" b="1" spc="-250" dirty="0">
                <a:latin typeface="Trebuchet MS"/>
                <a:cs typeface="Trebuchet MS"/>
              </a:rPr>
              <a:t> </a:t>
            </a:r>
            <a:r>
              <a:rPr sz="3000" b="1" spc="-10" dirty="0">
                <a:latin typeface="Trebuchet MS"/>
                <a:cs typeface="Trebuchet MS"/>
              </a:rPr>
              <a:t>değil, </a:t>
            </a:r>
            <a:r>
              <a:rPr sz="3000" b="1" spc="105" dirty="0">
                <a:latin typeface="Trebuchet MS"/>
                <a:cs typeface="Trebuchet MS"/>
              </a:rPr>
              <a:t>sizin</a:t>
            </a:r>
            <a:r>
              <a:rPr sz="3000" b="1" spc="-270" dirty="0">
                <a:latin typeface="Trebuchet MS"/>
                <a:cs typeface="Trebuchet MS"/>
              </a:rPr>
              <a:t> </a:t>
            </a:r>
            <a:r>
              <a:rPr sz="3000" b="1" spc="175" dirty="0">
                <a:latin typeface="Trebuchet MS"/>
                <a:cs typeface="Trebuchet MS"/>
              </a:rPr>
              <a:t>sınava</a:t>
            </a:r>
            <a:r>
              <a:rPr sz="3000" b="1" spc="-265" dirty="0">
                <a:latin typeface="Trebuchet MS"/>
                <a:cs typeface="Trebuchet MS"/>
              </a:rPr>
              <a:t> </a:t>
            </a:r>
            <a:r>
              <a:rPr sz="3000" b="1" spc="125" dirty="0">
                <a:latin typeface="Trebuchet MS"/>
                <a:cs typeface="Trebuchet MS"/>
              </a:rPr>
              <a:t>ve</a:t>
            </a:r>
            <a:r>
              <a:rPr sz="3000" b="1" spc="-265" dirty="0">
                <a:latin typeface="Trebuchet MS"/>
                <a:cs typeface="Trebuchet MS"/>
              </a:rPr>
              <a:t> </a:t>
            </a:r>
            <a:r>
              <a:rPr sz="3000" b="1" spc="130" dirty="0">
                <a:latin typeface="Trebuchet MS"/>
                <a:cs typeface="Trebuchet MS"/>
              </a:rPr>
              <a:t>sonuçlarına </a:t>
            </a:r>
            <a:r>
              <a:rPr sz="3000" b="1" spc="120" dirty="0">
                <a:latin typeface="Trebuchet MS"/>
                <a:cs typeface="Trebuchet MS"/>
              </a:rPr>
              <a:t>yakıştırdığınız</a:t>
            </a:r>
            <a:r>
              <a:rPr sz="3000" b="1" spc="-260" dirty="0">
                <a:latin typeface="Trebuchet MS"/>
                <a:cs typeface="Trebuchet MS"/>
              </a:rPr>
              <a:t> </a:t>
            </a:r>
            <a:r>
              <a:rPr sz="3000" b="1" spc="90" dirty="0">
                <a:latin typeface="Trebuchet MS"/>
                <a:cs typeface="Trebuchet MS"/>
              </a:rPr>
              <a:t>farklı</a:t>
            </a:r>
            <a:r>
              <a:rPr sz="3000" b="1" spc="-260" dirty="0">
                <a:latin typeface="Trebuchet MS"/>
                <a:cs typeface="Trebuchet MS"/>
              </a:rPr>
              <a:t> </a:t>
            </a:r>
            <a:r>
              <a:rPr sz="3000" b="1" spc="110" dirty="0">
                <a:latin typeface="Trebuchet MS"/>
                <a:cs typeface="Trebuchet MS"/>
              </a:rPr>
              <a:t>anlamlar</a:t>
            </a:r>
            <a:r>
              <a:rPr sz="3000" b="1" spc="-254" dirty="0">
                <a:latin typeface="Trebuchet MS"/>
                <a:cs typeface="Trebuchet MS"/>
              </a:rPr>
              <a:t> </a:t>
            </a:r>
            <a:r>
              <a:rPr sz="3000" b="1" spc="100" dirty="0">
                <a:latin typeface="Trebuchet MS"/>
                <a:cs typeface="Trebuchet MS"/>
              </a:rPr>
              <a:t>ve </a:t>
            </a:r>
            <a:r>
              <a:rPr sz="3000" b="1" spc="175" dirty="0">
                <a:latin typeface="Trebuchet MS"/>
                <a:cs typeface="Trebuchet MS"/>
              </a:rPr>
              <a:t>sınav</a:t>
            </a:r>
            <a:r>
              <a:rPr sz="3000" b="1" spc="-265" dirty="0">
                <a:latin typeface="Trebuchet MS"/>
                <a:cs typeface="Trebuchet MS"/>
              </a:rPr>
              <a:t> </a:t>
            </a:r>
            <a:r>
              <a:rPr sz="3000" b="1" spc="130" dirty="0">
                <a:latin typeface="Trebuchet MS"/>
                <a:cs typeface="Trebuchet MS"/>
              </a:rPr>
              <a:t>hakkında</a:t>
            </a:r>
            <a:r>
              <a:rPr sz="3000" b="1" spc="-260" dirty="0">
                <a:latin typeface="Trebuchet MS"/>
                <a:cs typeface="Trebuchet MS"/>
              </a:rPr>
              <a:t> </a:t>
            </a:r>
            <a:r>
              <a:rPr sz="3000" b="1" spc="114" dirty="0">
                <a:latin typeface="Trebuchet MS"/>
                <a:cs typeface="Trebuchet MS"/>
              </a:rPr>
              <a:t>ürettiğiniz</a:t>
            </a:r>
            <a:r>
              <a:rPr sz="3000" b="1" spc="-260" dirty="0">
                <a:latin typeface="Trebuchet MS"/>
                <a:cs typeface="Trebuchet MS"/>
              </a:rPr>
              <a:t> </a:t>
            </a:r>
            <a:r>
              <a:rPr sz="3000" b="1" spc="130" dirty="0">
                <a:latin typeface="Trebuchet MS"/>
                <a:cs typeface="Trebuchet MS"/>
              </a:rPr>
              <a:t>olumsuz </a:t>
            </a:r>
            <a:r>
              <a:rPr sz="3000" b="1" spc="95" dirty="0">
                <a:latin typeface="Trebuchet MS"/>
                <a:cs typeface="Trebuchet MS"/>
              </a:rPr>
              <a:t>düşüncelerdir.</a:t>
            </a:r>
            <a:r>
              <a:rPr sz="3000" b="1" spc="-250" dirty="0">
                <a:latin typeface="Trebuchet MS"/>
                <a:cs typeface="Trebuchet MS"/>
              </a:rPr>
              <a:t> </a:t>
            </a:r>
            <a:r>
              <a:rPr sz="3000" b="1" spc="145" dirty="0">
                <a:latin typeface="Trebuchet MS"/>
                <a:cs typeface="Trebuchet MS"/>
              </a:rPr>
              <a:t>Geçmişte</a:t>
            </a:r>
            <a:r>
              <a:rPr sz="3000" b="1" spc="-250" dirty="0">
                <a:latin typeface="Trebuchet MS"/>
                <a:cs typeface="Trebuchet MS"/>
              </a:rPr>
              <a:t> </a:t>
            </a:r>
            <a:r>
              <a:rPr sz="3000" b="1" spc="135" dirty="0">
                <a:latin typeface="Trebuchet MS"/>
                <a:cs typeface="Trebuchet MS"/>
              </a:rPr>
              <a:t>yaşadığınız </a:t>
            </a:r>
            <a:r>
              <a:rPr sz="3000" b="1" spc="110" dirty="0">
                <a:latin typeface="Trebuchet MS"/>
                <a:cs typeface="Trebuchet MS"/>
              </a:rPr>
              <a:t>başarısızlıklara</a:t>
            </a:r>
            <a:r>
              <a:rPr sz="3000" b="1" spc="-229" dirty="0">
                <a:latin typeface="Trebuchet MS"/>
                <a:cs typeface="Trebuchet MS"/>
              </a:rPr>
              <a:t> </a:t>
            </a:r>
            <a:r>
              <a:rPr sz="3000" b="1" spc="95" dirty="0">
                <a:latin typeface="Trebuchet MS"/>
                <a:cs typeface="Trebuchet MS"/>
              </a:rPr>
              <a:t>üzülmek</a:t>
            </a:r>
            <a:r>
              <a:rPr sz="3000" b="1" spc="-225" dirty="0">
                <a:latin typeface="Trebuchet MS"/>
                <a:cs typeface="Trebuchet MS"/>
              </a:rPr>
              <a:t> </a:t>
            </a:r>
            <a:r>
              <a:rPr sz="3000" b="1" spc="70" dirty="0">
                <a:latin typeface="Trebuchet MS"/>
                <a:cs typeface="Trebuchet MS"/>
              </a:rPr>
              <a:t>yerine </a:t>
            </a:r>
            <a:r>
              <a:rPr sz="3000" b="1" spc="130" dirty="0">
                <a:latin typeface="Trebuchet MS"/>
                <a:cs typeface="Trebuchet MS"/>
              </a:rPr>
              <a:t>gelecekte</a:t>
            </a:r>
            <a:r>
              <a:rPr sz="3000" b="1" spc="-254" dirty="0">
                <a:latin typeface="Trebuchet MS"/>
                <a:cs typeface="Trebuchet MS"/>
              </a:rPr>
              <a:t> </a:t>
            </a:r>
            <a:r>
              <a:rPr sz="3000" b="1" spc="105" dirty="0">
                <a:latin typeface="Trebuchet MS"/>
                <a:cs typeface="Trebuchet MS"/>
              </a:rPr>
              <a:t>başarılı</a:t>
            </a:r>
            <a:r>
              <a:rPr sz="3000" b="1" spc="-250" dirty="0">
                <a:latin typeface="Trebuchet MS"/>
                <a:cs typeface="Trebuchet MS"/>
              </a:rPr>
              <a:t> </a:t>
            </a:r>
            <a:r>
              <a:rPr sz="3000" b="1" spc="100" dirty="0">
                <a:latin typeface="Trebuchet MS"/>
                <a:cs typeface="Trebuchet MS"/>
              </a:rPr>
              <a:t>olmanın</a:t>
            </a:r>
            <a:r>
              <a:rPr sz="3000" b="1" spc="-254" dirty="0">
                <a:latin typeface="Trebuchet MS"/>
                <a:cs typeface="Trebuchet MS"/>
              </a:rPr>
              <a:t> </a:t>
            </a:r>
            <a:r>
              <a:rPr sz="3000" b="1" spc="60" dirty="0">
                <a:latin typeface="Trebuchet MS"/>
                <a:cs typeface="Trebuchet MS"/>
              </a:rPr>
              <a:t>yollarını </a:t>
            </a:r>
            <a:r>
              <a:rPr sz="3000" b="1" spc="65" dirty="0">
                <a:latin typeface="Trebuchet MS"/>
                <a:cs typeface="Trebuchet MS"/>
              </a:rPr>
              <a:t>arayabilirsiniz.</a:t>
            </a:r>
            <a:endParaRPr sz="3000">
              <a:latin typeface="Trebuchet MS"/>
              <a:cs typeface="Trebuchet MS"/>
            </a:endParaRPr>
          </a:p>
        </p:txBody>
      </p:sp>
      <p:sp>
        <p:nvSpPr>
          <p:cNvPr id="23" name="object 23"/>
          <p:cNvSpPr txBox="1">
            <a:spLocks noGrp="1"/>
          </p:cNvSpPr>
          <p:nvPr>
            <p:ph type="title"/>
          </p:nvPr>
        </p:nvSpPr>
        <p:spPr>
          <a:xfrm>
            <a:off x="2057400" y="1028700"/>
            <a:ext cx="14401800" cy="1170785"/>
          </a:xfrm>
          <a:prstGeom prst="rect">
            <a:avLst/>
          </a:prstGeom>
        </p:spPr>
        <p:txBody>
          <a:bodyPr vert="horz" wrap="square" lIns="0" tIns="153622" rIns="0" bIns="0" rtlCol="0">
            <a:spAutoFit/>
          </a:bodyPr>
          <a:lstStyle/>
          <a:p>
            <a:pPr marL="12700">
              <a:lnSpc>
                <a:spcPct val="100000"/>
              </a:lnSpc>
              <a:spcBef>
                <a:spcPts val="100"/>
              </a:spcBef>
            </a:pPr>
            <a:r>
              <a:rPr spc="165" dirty="0">
                <a:solidFill>
                  <a:schemeClr val="tx2">
                    <a:lumMod val="60000"/>
                    <a:lumOff val="40000"/>
                  </a:schemeClr>
                </a:solidFill>
              </a:rPr>
              <a:t>Zihinsel</a:t>
            </a:r>
            <a:r>
              <a:rPr spc="-375" dirty="0">
                <a:solidFill>
                  <a:schemeClr val="tx2">
                    <a:lumMod val="60000"/>
                    <a:lumOff val="40000"/>
                  </a:schemeClr>
                </a:solidFill>
              </a:rPr>
              <a:t> </a:t>
            </a:r>
            <a:r>
              <a:rPr spc="70" dirty="0">
                <a:solidFill>
                  <a:schemeClr val="tx2">
                    <a:lumMod val="60000"/>
                    <a:lumOff val="40000"/>
                  </a:schemeClr>
                </a:solidFill>
              </a:rPr>
              <a:t>Önlemler</a:t>
            </a:r>
          </a:p>
        </p:txBody>
      </p:sp>
      <p:pic>
        <p:nvPicPr>
          <p:cNvPr id="24" name="Resim 23"/>
          <p:cNvPicPr>
            <a:picLocks noChangeAspect="1"/>
          </p:cNvPicPr>
          <p:nvPr/>
        </p:nvPicPr>
        <p:blipFill>
          <a:blip r:embed="rId2"/>
          <a:stretch>
            <a:fillRect/>
          </a:stretch>
        </p:blipFill>
        <p:spPr>
          <a:xfrm>
            <a:off x="9448800" y="2839605"/>
            <a:ext cx="6096000" cy="5067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199463" y="2044944"/>
            <a:ext cx="9009380" cy="6426200"/>
          </a:xfrm>
          <a:prstGeom prst="rect">
            <a:avLst/>
          </a:prstGeom>
        </p:spPr>
        <p:txBody>
          <a:bodyPr vert="horz" wrap="square" lIns="0" tIns="12065" rIns="0" bIns="0" rtlCol="0">
            <a:spAutoFit/>
          </a:bodyPr>
          <a:lstStyle/>
          <a:p>
            <a:pPr marL="12700" marR="251460" indent="-12065">
              <a:lnSpc>
                <a:spcPct val="116700"/>
              </a:lnSpc>
              <a:spcBef>
                <a:spcPts val="95"/>
              </a:spcBef>
              <a:buSzPct val="73333"/>
              <a:buChar char="•"/>
              <a:tabLst>
                <a:tab pos="159385" algn="l"/>
              </a:tabLst>
            </a:pPr>
            <a:r>
              <a:rPr sz="3000" b="1" spc="145" dirty="0">
                <a:latin typeface="Trebuchet MS"/>
                <a:cs typeface="Trebuchet MS"/>
              </a:rPr>
              <a:t>	Kaygının</a:t>
            </a:r>
            <a:r>
              <a:rPr sz="3000" b="1" spc="-250" dirty="0">
                <a:latin typeface="Trebuchet MS"/>
                <a:cs typeface="Trebuchet MS"/>
              </a:rPr>
              <a:t> </a:t>
            </a:r>
            <a:r>
              <a:rPr sz="3000" b="1" dirty="0">
                <a:latin typeface="Trebuchet MS"/>
                <a:cs typeface="Trebuchet MS"/>
              </a:rPr>
              <a:t>belli</a:t>
            </a:r>
            <a:r>
              <a:rPr sz="3000" b="1" spc="-245" dirty="0">
                <a:latin typeface="Trebuchet MS"/>
                <a:cs typeface="Trebuchet MS"/>
              </a:rPr>
              <a:t> </a:t>
            </a:r>
            <a:r>
              <a:rPr sz="3000" b="1" spc="60" dirty="0">
                <a:latin typeface="Trebuchet MS"/>
                <a:cs typeface="Trebuchet MS"/>
              </a:rPr>
              <a:t>bir</a:t>
            </a:r>
            <a:r>
              <a:rPr sz="3000" b="1" spc="-245" dirty="0">
                <a:latin typeface="Trebuchet MS"/>
                <a:cs typeface="Trebuchet MS"/>
              </a:rPr>
              <a:t> </a:t>
            </a:r>
            <a:r>
              <a:rPr sz="3000" b="1" spc="110" dirty="0">
                <a:latin typeface="Trebuchet MS"/>
                <a:cs typeface="Trebuchet MS"/>
              </a:rPr>
              <a:t>düzeye</a:t>
            </a:r>
            <a:r>
              <a:rPr sz="3000" b="1" spc="-245" dirty="0">
                <a:latin typeface="Trebuchet MS"/>
                <a:cs typeface="Trebuchet MS"/>
              </a:rPr>
              <a:t> </a:t>
            </a:r>
            <a:r>
              <a:rPr sz="3000" b="1" spc="145" dirty="0">
                <a:latin typeface="Trebuchet MS"/>
                <a:cs typeface="Trebuchet MS"/>
              </a:rPr>
              <a:t>kadar</a:t>
            </a:r>
            <a:r>
              <a:rPr sz="3000" b="1" spc="-250" dirty="0">
                <a:latin typeface="Trebuchet MS"/>
                <a:cs typeface="Trebuchet MS"/>
              </a:rPr>
              <a:t> </a:t>
            </a:r>
            <a:r>
              <a:rPr sz="3000" b="1" spc="95" dirty="0">
                <a:latin typeface="Trebuchet MS"/>
                <a:cs typeface="Trebuchet MS"/>
              </a:rPr>
              <a:t>gerekli</a:t>
            </a:r>
            <a:r>
              <a:rPr sz="3000" b="1" spc="-245" dirty="0">
                <a:latin typeface="Trebuchet MS"/>
                <a:cs typeface="Trebuchet MS"/>
              </a:rPr>
              <a:t> </a:t>
            </a:r>
            <a:r>
              <a:rPr sz="3000" b="1" spc="150" dirty="0">
                <a:latin typeface="Trebuchet MS"/>
                <a:cs typeface="Trebuchet MS"/>
              </a:rPr>
              <a:t>olduğu </a:t>
            </a:r>
            <a:r>
              <a:rPr sz="3000" b="1" spc="55" dirty="0">
                <a:latin typeface="Trebuchet MS"/>
                <a:cs typeface="Trebuchet MS"/>
              </a:rPr>
              <a:t>bilinerek</a:t>
            </a:r>
            <a:r>
              <a:rPr sz="3000" b="1" spc="-260" dirty="0">
                <a:latin typeface="Trebuchet MS"/>
                <a:cs typeface="Trebuchet MS"/>
              </a:rPr>
              <a:t> </a:t>
            </a:r>
            <a:r>
              <a:rPr sz="3000" b="1" spc="175" dirty="0">
                <a:latin typeface="Trebuchet MS"/>
                <a:cs typeface="Trebuchet MS"/>
              </a:rPr>
              <a:t>sınava</a:t>
            </a:r>
            <a:r>
              <a:rPr sz="3000" b="1" spc="-260" dirty="0">
                <a:latin typeface="Trebuchet MS"/>
                <a:cs typeface="Trebuchet MS"/>
              </a:rPr>
              <a:t> </a:t>
            </a:r>
            <a:r>
              <a:rPr sz="3000" b="1" spc="55" dirty="0">
                <a:latin typeface="Trebuchet MS"/>
                <a:cs typeface="Trebuchet MS"/>
              </a:rPr>
              <a:t>hazırlanılmalıdır.</a:t>
            </a:r>
            <a:r>
              <a:rPr sz="3000" b="1" spc="-254" dirty="0">
                <a:latin typeface="Trebuchet MS"/>
                <a:cs typeface="Trebuchet MS"/>
              </a:rPr>
              <a:t> </a:t>
            </a:r>
            <a:r>
              <a:rPr sz="3000" b="1" spc="175" dirty="0">
                <a:latin typeface="Trebuchet MS"/>
                <a:cs typeface="Trebuchet MS"/>
              </a:rPr>
              <a:t>Kaygı</a:t>
            </a:r>
            <a:r>
              <a:rPr sz="3000" b="1" spc="-260" dirty="0">
                <a:latin typeface="Trebuchet MS"/>
                <a:cs typeface="Trebuchet MS"/>
              </a:rPr>
              <a:t> </a:t>
            </a:r>
            <a:r>
              <a:rPr sz="3000" b="1" spc="50" dirty="0">
                <a:latin typeface="Trebuchet MS"/>
                <a:cs typeface="Trebuchet MS"/>
              </a:rPr>
              <a:t>bizim </a:t>
            </a:r>
            <a:r>
              <a:rPr sz="3000" b="1" spc="75" dirty="0">
                <a:latin typeface="Trebuchet MS"/>
                <a:cs typeface="Trebuchet MS"/>
              </a:rPr>
              <a:t>için</a:t>
            </a:r>
            <a:r>
              <a:rPr sz="3000" b="1" spc="-260" dirty="0">
                <a:latin typeface="Trebuchet MS"/>
                <a:cs typeface="Trebuchet MS"/>
              </a:rPr>
              <a:t> </a:t>
            </a:r>
            <a:r>
              <a:rPr sz="3000" b="1" spc="120" dirty="0">
                <a:latin typeface="Trebuchet MS"/>
                <a:cs typeface="Trebuchet MS"/>
              </a:rPr>
              <a:t>motive</a:t>
            </a:r>
            <a:r>
              <a:rPr sz="3000" b="1" spc="-260" dirty="0">
                <a:latin typeface="Trebuchet MS"/>
                <a:cs typeface="Trebuchet MS"/>
              </a:rPr>
              <a:t> </a:t>
            </a:r>
            <a:r>
              <a:rPr sz="3000" b="1" spc="70" dirty="0">
                <a:latin typeface="Trebuchet MS"/>
                <a:cs typeface="Trebuchet MS"/>
              </a:rPr>
              <a:t>edici</a:t>
            </a:r>
            <a:r>
              <a:rPr sz="3000" b="1" spc="-254" dirty="0">
                <a:latin typeface="Trebuchet MS"/>
                <a:cs typeface="Trebuchet MS"/>
              </a:rPr>
              <a:t> </a:t>
            </a:r>
            <a:r>
              <a:rPr sz="3000" b="1" spc="60" dirty="0">
                <a:latin typeface="Trebuchet MS"/>
                <a:cs typeface="Trebuchet MS"/>
              </a:rPr>
              <a:t>bir</a:t>
            </a:r>
            <a:r>
              <a:rPr sz="3000" b="1" spc="-260" dirty="0">
                <a:latin typeface="Trebuchet MS"/>
                <a:cs typeface="Trebuchet MS"/>
              </a:rPr>
              <a:t> </a:t>
            </a:r>
            <a:r>
              <a:rPr sz="3000" b="1" spc="75" dirty="0">
                <a:latin typeface="Trebuchet MS"/>
                <a:cs typeface="Trebuchet MS"/>
              </a:rPr>
              <a:t>araçtır.</a:t>
            </a:r>
            <a:endParaRPr sz="3000">
              <a:latin typeface="Trebuchet MS"/>
              <a:cs typeface="Trebuchet MS"/>
            </a:endParaRPr>
          </a:p>
          <a:p>
            <a:pPr>
              <a:lnSpc>
                <a:spcPct val="100000"/>
              </a:lnSpc>
              <a:spcBef>
                <a:spcPts val="715"/>
              </a:spcBef>
              <a:buFont typeface="Trebuchet MS"/>
              <a:buChar char="•"/>
            </a:pPr>
            <a:endParaRPr sz="3000">
              <a:latin typeface="Trebuchet MS"/>
              <a:cs typeface="Trebuchet MS"/>
            </a:endParaRPr>
          </a:p>
          <a:p>
            <a:pPr marL="12700" marR="5080" indent="-12065">
              <a:lnSpc>
                <a:spcPct val="116700"/>
              </a:lnSpc>
              <a:spcBef>
                <a:spcPts val="5"/>
              </a:spcBef>
              <a:buSzPct val="73333"/>
              <a:buChar char="•"/>
              <a:tabLst>
                <a:tab pos="159385" algn="l"/>
              </a:tabLst>
            </a:pPr>
            <a:r>
              <a:rPr sz="3000" b="1" spc="-10" dirty="0">
                <a:latin typeface="Trebuchet MS"/>
                <a:cs typeface="Trebuchet MS"/>
              </a:rPr>
              <a:t>	Aile,</a:t>
            </a:r>
            <a:r>
              <a:rPr sz="3000" b="1" spc="-245" dirty="0">
                <a:latin typeface="Trebuchet MS"/>
                <a:cs typeface="Trebuchet MS"/>
              </a:rPr>
              <a:t> </a:t>
            </a:r>
            <a:r>
              <a:rPr sz="3000" b="1" spc="180" dirty="0">
                <a:latin typeface="Trebuchet MS"/>
                <a:cs typeface="Trebuchet MS"/>
              </a:rPr>
              <a:t>arkadaş</a:t>
            </a:r>
            <a:r>
              <a:rPr sz="3000" b="1" spc="-245" dirty="0">
                <a:latin typeface="Trebuchet MS"/>
                <a:cs typeface="Trebuchet MS"/>
              </a:rPr>
              <a:t> </a:t>
            </a:r>
            <a:r>
              <a:rPr sz="3000" b="1" spc="135" dirty="0">
                <a:latin typeface="Trebuchet MS"/>
                <a:cs typeface="Trebuchet MS"/>
              </a:rPr>
              <a:t>çevresinden</a:t>
            </a:r>
            <a:r>
              <a:rPr sz="3000" b="1" spc="-245" dirty="0">
                <a:latin typeface="Trebuchet MS"/>
                <a:cs typeface="Trebuchet MS"/>
              </a:rPr>
              <a:t> </a:t>
            </a:r>
            <a:r>
              <a:rPr sz="3000" b="1" spc="90" dirty="0">
                <a:latin typeface="Trebuchet MS"/>
                <a:cs typeface="Trebuchet MS"/>
              </a:rPr>
              <a:t>gelebilecek</a:t>
            </a:r>
            <a:r>
              <a:rPr sz="3000" b="1" spc="-240" dirty="0">
                <a:latin typeface="Trebuchet MS"/>
                <a:cs typeface="Trebuchet MS"/>
              </a:rPr>
              <a:t> </a:t>
            </a:r>
            <a:r>
              <a:rPr sz="3000" b="1" spc="130" dirty="0">
                <a:latin typeface="Trebuchet MS"/>
                <a:cs typeface="Trebuchet MS"/>
              </a:rPr>
              <a:t>olumsuz </a:t>
            </a:r>
            <a:r>
              <a:rPr sz="3000" b="1" spc="65" dirty="0">
                <a:latin typeface="Trebuchet MS"/>
                <a:cs typeface="Trebuchet MS"/>
              </a:rPr>
              <a:t>tepkileri</a:t>
            </a:r>
            <a:r>
              <a:rPr sz="3000" b="1" spc="-250" dirty="0">
                <a:latin typeface="Trebuchet MS"/>
                <a:cs typeface="Trebuchet MS"/>
              </a:rPr>
              <a:t> </a:t>
            </a:r>
            <a:r>
              <a:rPr sz="3000" b="1" spc="160" dirty="0">
                <a:latin typeface="Trebuchet MS"/>
                <a:cs typeface="Trebuchet MS"/>
              </a:rPr>
              <a:t>düşünmek</a:t>
            </a:r>
            <a:r>
              <a:rPr sz="3000" b="1" spc="-250" dirty="0">
                <a:latin typeface="Trebuchet MS"/>
                <a:cs typeface="Trebuchet MS"/>
              </a:rPr>
              <a:t> </a:t>
            </a:r>
            <a:r>
              <a:rPr sz="3000" b="1" spc="80" dirty="0">
                <a:latin typeface="Trebuchet MS"/>
                <a:cs typeface="Trebuchet MS"/>
              </a:rPr>
              <a:t>yerine</a:t>
            </a:r>
            <a:r>
              <a:rPr sz="3000" b="1" spc="-250" dirty="0">
                <a:latin typeface="Trebuchet MS"/>
                <a:cs typeface="Trebuchet MS"/>
              </a:rPr>
              <a:t> </a:t>
            </a:r>
            <a:r>
              <a:rPr sz="3000" b="1" spc="180" dirty="0">
                <a:latin typeface="Trebuchet MS"/>
                <a:cs typeface="Trebuchet MS"/>
              </a:rPr>
              <a:t>şunu </a:t>
            </a:r>
            <a:r>
              <a:rPr sz="3000" b="1" spc="85" dirty="0">
                <a:latin typeface="Trebuchet MS"/>
                <a:cs typeface="Trebuchet MS"/>
              </a:rPr>
              <a:t>düşünebilirsiniz:</a:t>
            </a:r>
            <a:r>
              <a:rPr sz="3000" b="1" spc="-250" dirty="0">
                <a:latin typeface="Trebuchet MS"/>
                <a:cs typeface="Trebuchet MS"/>
              </a:rPr>
              <a:t> </a:t>
            </a:r>
            <a:r>
              <a:rPr sz="3000" b="1" spc="60" dirty="0">
                <a:latin typeface="Trebuchet MS"/>
                <a:cs typeface="Trebuchet MS"/>
              </a:rPr>
              <a:t>“Ben</a:t>
            </a:r>
            <a:r>
              <a:rPr sz="3000" b="1" spc="-250" dirty="0">
                <a:latin typeface="Trebuchet MS"/>
                <a:cs typeface="Trebuchet MS"/>
              </a:rPr>
              <a:t> </a:t>
            </a:r>
            <a:r>
              <a:rPr sz="3000" b="1" spc="130" dirty="0">
                <a:latin typeface="Trebuchet MS"/>
                <a:cs typeface="Trebuchet MS"/>
              </a:rPr>
              <a:t>başkaları</a:t>
            </a:r>
            <a:r>
              <a:rPr sz="3000" b="1" spc="-245" dirty="0">
                <a:latin typeface="Trebuchet MS"/>
                <a:cs typeface="Trebuchet MS"/>
              </a:rPr>
              <a:t> </a:t>
            </a:r>
            <a:r>
              <a:rPr sz="3000" b="1" spc="75" dirty="0">
                <a:latin typeface="Trebuchet MS"/>
                <a:cs typeface="Trebuchet MS"/>
              </a:rPr>
              <a:t>için</a:t>
            </a:r>
            <a:r>
              <a:rPr sz="3000" b="1" spc="-250" dirty="0">
                <a:latin typeface="Trebuchet MS"/>
                <a:cs typeface="Trebuchet MS"/>
              </a:rPr>
              <a:t> </a:t>
            </a:r>
            <a:r>
              <a:rPr sz="3000" b="1" spc="-10" dirty="0">
                <a:latin typeface="Trebuchet MS"/>
                <a:cs typeface="Trebuchet MS"/>
              </a:rPr>
              <a:t>değil, </a:t>
            </a:r>
            <a:r>
              <a:rPr sz="3000" b="1" spc="100" dirty="0">
                <a:latin typeface="Trebuchet MS"/>
                <a:cs typeface="Trebuchet MS"/>
              </a:rPr>
              <a:t>kendim</a:t>
            </a:r>
            <a:r>
              <a:rPr sz="3000" b="1" spc="-265" dirty="0">
                <a:latin typeface="Trebuchet MS"/>
                <a:cs typeface="Trebuchet MS"/>
              </a:rPr>
              <a:t> </a:t>
            </a:r>
            <a:r>
              <a:rPr sz="3000" b="1" spc="75" dirty="0">
                <a:latin typeface="Trebuchet MS"/>
                <a:cs typeface="Trebuchet MS"/>
              </a:rPr>
              <a:t>için</a:t>
            </a:r>
            <a:r>
              <a:rPr sz="3000" b="1" spc="-260" dirty="0">
                <a:latin typeface="Trebuchet MS"/>
                <a:cs typeface="Trebuchet MS"/>
              </a:rPr>
              <a:t> </a:t>
            </a:r>
            <a:r>
              <a:rPr sz="3000" b="1" spc="175" dirty="0">
                <a:latin typeface="Trebuchet MS"/>
                <a:cs typeface="Trebuchet MS"/>
              </a:rPr>
              <a:t>sınava</a:t>
            </a:r>
            <a:r>
              <a:rPr sz="3000" b="1" spc="-260" dirty="0">
                <a:latin typeface="Trebuchet MS"/>
                <a:cs typeface="Trebuchet MS"/>
              </a:rPr>
              <a:t> </a:t>
            </a:r>
            <a:r>
              <a:rPr sz="3000" b="1" spc="45" dirty="0">
                <a:latin typeface="Trebuchet MS"/>
                <a:cs typeface="Trebuchet MS"/>
              </a:rPr>
              <a:t>giriyorum.”</a:t>
            </a:r>
            <a:endParaRPr sz="3000">
              <a:latin typeface="Trebuchet MS"/>
              <a:cs typeface="Trebuchet MS"/>
            </a:endParaRPr>
          </a:p>
          <a:p>
            <a:pPr>
              <a:lnSpc>
                <a:spcPct val="100000"/>
              </a:lnSpc>
              <a:spcBef>
                <a:spcPts val="710"/>
              </a:spcBef>
              <a:buFont typeface="Trebuchet MS"/>
              <a:buChar char="•"/>
            </a:pPr>
            <a:endParaRPr sz="3000">
              <a:latin typeface="Trebuchet MS"/>
              <a:cs typeface="Trebuchet MS"/>
            </a:endParaRPr>
          </a:p>
          <a:p>
            <a:pPr marL="12700" marR="313055" indent="-12065">
              <a:lnSpc>
                <a:spcPct val="116700"/>
              </a:lnSpc>
              <a:spcBef>
                <a:spcPts val="5"/>
              </a:spcBef>
              <a:buSzPct val="73333"/>
              <a:buChar char="•"/>
              <a:tabLst>
                <a:tab pos="159385" algn="l"/>
              </a:tabLst>
            </a:pPr>
            <a:r>
              <a:rPr sz="3000" b="1" spc="70" dirty="0">
                <a:latin typeface="Trebuchet MS"/>
                <a:cs typeface="Trebuchet MS"/>
              </a:rPr>
              <a:t>	Kendinizi</a:t>
            </a:r>
            <a:r>
              <a:rPr sz="3000" b="1" spc="-250" dirty="0">
                <a:latin typeface="Trebuchet MS"/>
                <a:cs typeface="Trebuchet MS"/>
              </a:rPr>
              <a:t> </a:t>
            </a:r>
            <a:r>
              <a:rPr sz="3000" b="1" spc="125" dirty="0">
                <a:latin typeface="Trebuchet MS"/>
                <a:cs typeface="Trebuchet MS"/>
              </a:rPr>
              <a:t>başkalarıyla</a:t>
            </a:r>
            <a:r>
              <a:rPr sz="3000" b="1" spc="-250" dirty="0">
                <a:latin typeface="Trebuchet MS"/>
                <a:cs typeface="Trebuchet MS"/>
              </a:rPr>
              <a:t> </a:t>
            </a:r>
            <a:r>
              <a:rPr sz="3000" b="1" spc="145" dirty="0">
                <a:latin typeface="Trebuchet MS"/>
                <a:cs typeface="Trebuchet MS"/>
              </a:rPr>
              <a:t>kıyaslamak</a:t>
            </a:r>
            <a:r>
              <a:rPr sz="3000" b="1" spc="-245" dirty="0">
                <a:latin typeface="Trebuchet MS"/>
                <a:cs typeface="Trebuchet MS"/>
              </a:rPr>
              <a:t> </a:t>
            </a:r>
            <a:r>
              <a:rPr sz="3000" b="1" spc="-10" dirty="0">
                <a:latin typeface="Trebuchet MS"/>
                <a:cs typeface="Trebuchet MS"/>
              </a:rPr>
              <a:t>yerine, </a:t>
            </a:r>
            <a:r>
              <a:rPr sz="3000" b="1" spc="75" dirty="0">
                <a:latin typeface="Trebuchet MS"/>
                <a:cs typeface="Trebuchet MS"/>
              </a:rPr>
              <a:t>kendinize</a:t>
            </a:r>
            <a:r>
              <a:rPr sz="3000" b="1" spc="-260" dirty="0">
                <a:latin typeface="Trebuchet MS"/>
                <a:cs typeface="Trebuchet MS"/>
              </a:rPr>
              <a:t> </a:t>
            </a:r>
            <a:r>
              <a:rPr sz="3000" b="1" spc="254" dirty="0">
                <a:latin typeface="Trebuchet MS"/>
                <a:cs typeface="Trebuchet MS"/>
              </a:rPr>
              <a:t>şu</a:t>
            </a:r>
            <a:r>
              <a:rPr sz="3000" b="1" spc="-254" dirty="0">
                <a:latin typeface="Trebuchet MS"/>
                <a:cs typeface="Trebuchet MS"/>
              </a:rPr>
              <a:t> </a:t>
            </a:r>
            <a:r>
              <a:rPr sz="3000" b="1" spc="175" dirty="0">
                <a:latin typeface="Trebuchet MS"/>
                <a:cs typeface="Trebuchet MS"/>
              </a:rPr>
              <a:t>soruyu</a:t>
            </a:r>
            <a:r>
              <a:rPr sz="3000" b="1" spc="-260" dirty="0">
                <a:latin typeface="Trebuchet MS"/>
                <a:cs typeface="Trebuchet MS"/>
              </a:rPr>
              <a:t> </a:t>
            </a:r>
            <a:r>
              <a:rPr sz="3000" b="1" spc="110" dirty="0">
                <a:latin typeface="Trebuchet MS"/>
                <a:cs typeface="Trebuchet MS"/>
              </a:rPr>
              <a:t>sorun:</a:t>
            </a:r>
            <a:r>
              <a:rPr sz="3000" b="1" spc="-254" dirty="0">
                <a:latin typeface="Trebuchet MS"/>
                <a:cs typeface="Trebuchet MS"/>
              </a:rPr>
              <a:t> </a:t>
            </a:r>
            <a:r>
              <a:rPr sz="3000" b="1" spc="60" dirty="0">
                <a:latin typeface="Trebuchet MS"/>
                <a:cs typeface="Trebuchet MS"/>
              </a:rPr>
              <a:t>“Ben</a:t>
            </a:r>
            <a:r>
              <a:rPr sz="3000" b="1" spc="-260" dirty="0">
                <a:latin typeface="Trebuchet MS"/>
                <a:cs typeface="Trebuchet MS"/>
              </a:rPr>
              <a:t> </a:t>
            </a:r>
            <a:r>
              <a:rPr sz="3000" b="1" spc="135" dirty="0">
                <a:latin typeface="Trebuchet MS"/>
                <a:cs typeface="Trebuchet MS"/>
              </a:rPr>
              <a:t>dünden</a:t>
            </a:r>
            <a:r>
              <a:rPr sz="3000" b="1" spc="-254" dirty="0">
                <a:latin typeface="Trebuchet MS"/>
                <a:cs typeface="Trebuchet MS"/>
              </a:rPr>
              <a:t> </a:t>
            </a:r>
            <a:r>
              <a:rPr sz="3000" b="1" spc="150" dirty="0">
                <a:latin typeface="Trebuchet MS"/>
                <a:cs typeface="Trebuchet MS"/>
              </a:rPr>
              <a:t>daha </a:t>
            </a:r>
            <a:r>
              <a:rPr sz="3000" b="1" spc="-45" dirty="0">
                <a:latin typeface="Trebuchet MS"/>
                <a:cs typeface="Trebuchet MS"/>
              </a:rPr>
              <a:t>iyi,</a:t>
            </a:r>
            <a:r>
              <a:rPr sz="3000" b="1" spc="-260" dirty="0">
                <a:latin typeface="Trebuchet MS"/>
                <a:cs typeface="Trebuchet MS"/>
              </a:rPr>
              <a:t> </a:t>
            </a:r>
            <a:r>
              <a:rPr sz="3000" b="1" spc="175" dirty="0">
                <a:latin typeface="Trebuchet MS"/>
                <a:cs typeface="Trebuchet MS"/>
              </a:rPr>
              <a:t>sınava</a:t>
            </a:r>
            <a:r>
              <a:rPr sz="3000" b="1" spc="-260" dirty="0">
                <a:latin typeface="Trebuchet MS"/>
                <a:cs typeface="Trebuchet MS"/>
              </a:rPr>
              <a:t> </a:t>
            </a:r>
            <a:r>
              <a:rPr sz="3000" b="1" spc="170" dirty="0">
                <a:latin typeface="Trebuchet MS"/>
                <a:cs typeface="Trebuchet MS"/>
              </a:rPr>
              <a:t>daha</a:t>
            </a:r>
            <a:r>
              <a:rPr sz="3000" b="1" spc="-260" dirty="0">
                <a:latin typeface="Trebuchet MS"/>
                <a:cs typeface="Trebuchet MS"/>
              </a:rPr>
              <a:t> </a:t>
            </a:r>
            <a:r>
              <a:rPr sz="3000" b="1" spc="95" dirty="0">
                <a:latin typeface="Trebuchet MS"/>
                <a:cs typeface="Trebuchet MS"/>
              </a:rPr>
              <a:t>hazır</a:t>
            </a:r>
            <a:r>
              <a:rPr sz="3000" b="1" spc="-254" dirty="0">
                <a:latin typeface="Trebuchet MS"/>
                <a:cs typeface="Trebuchet MS"/>
              </a:rPr>
              <a:t> </a:t>
            </a:r>
            <a:r>
              <a:rPr sz="3000" b="1" spc="140" dirty="0">
                <a:latin typeface="Trebuchet MS"/>
                <a:cs typeface="Trebuchet MS"/>
              </a:rPr>
              <a:t>mıyım?</a:t>
            </a:r>
            <a:endParaRPr sz="3000">
              <a:latin typeface="Trebuchet MS"/>
              <a:cs typeface="Trebuchet MS"/>
            </a:endParaRPr>
          </a:p>
        </p:txBody>
      </p:sp>
      <p:sp>
        <p:nvSpPr>
          <p:cNvPr id="4" name="object 4"/>
          <p:cNvSpPr txBox="1">
            <a:spLocks noGrp="1"/>
          </p:cNvSpPr>
          <p:nvPr>
            <p:ph type="title"/>
          </p:nvPr>
        </p:nvSpPr>
        <p:spPr>
          <a:xfrm>
            <a:off x="2057400" y="1028700"/>
            <a:ext cx="14401800" cy="1170784"/>
          </a:xfrm>
          <a:prstGeom prst="rect">
            <a:avLst/>
          </a:prstGeom>
        </p:spPr>
        <p:txBody>
          <a:bodyPr vert="horz" wrap="square" lIns="0" tIns="153621" rIns="0" bIns="0" rtlCol="0">
            <a:spAutoFit/>
          </a:bodyPr>
          <a:lstStyle/>
          <a:p>
            <a:pPr marL="12700">
              <a:lnSpc>
                <a:spcPct val="100000"/>
              </a:lnSpc>
              <a:spcBef>
                <a:spcPts val="100"/>
              </a:spcBef>
            </a:pPr>
            <a:r>
              <a:rPr spc="165" dirty="0">
                <a:solidFill>
                  <a:schemeClr val="tx2">
                    <a:lumMod val="60000"/>
                    <a:lumOff val="40000"/>
                  </a:schemeClr>
                </a:solidFill>
              </a:rPr>
              <a:t>Zihinsel</a:t>
            </a:r>
            <a:r>
              <a:rPr spc="-375" dirty="0">
                <a:solidFill>
                  <a:schemeClr val="tx2">
                    <a:lumMod val="60000"/>
                    <a:lumOff val="40000"/>
                  </a:schemeClr>
                </a:solidFill>
              </a:rPr>
              <a:t> </a:t>
            </a:r>
            <a:r>
              <a:rPr spc="70" dirty="0">
                <a:solidFill>
                  <a:schemeClr val="tx2">
                    <a:lumMod val="60000"/>
                    <a:lumOff val="40000"/>
                  </a:schemeClr>
                </a:solidFill>
              </a:rPr>
              <a:t>Önlemler</a:t>
            </a:r>
          </a:p>
        </p:txBody>
      </p:sp>
      <p:sp>
        <p:nvSpPr>
          <p:cNvPr id="5" name="AutoShape 2" descr="Sınav Kaygısı Terapi ve Tedavisi | Uzman Deniz Akınc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stretch>
            <a:fillRect/>
          </a:stretch>
        </p:blipFill>
        <p:spPr>
          <a:xfrm>
            <a:off x="1676400" y="2705100"/>
            <a:ext cx="6164407" cy="54794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6000" y="2397125"/>
            <a:ext cx="8986520" cy="5359400"/>
          </a:xfrm>
          <a:prstGeom prst="rect">
            <a:avLst/>
          </a:prstGeom>
        </p:spPr>
        <p:txBody>
          <a:bodyPr vert="horz" wrap="square" lIns="0" tIns="12065" rIns="0" bIns="0" rtlCol="0">
            <a:spAutoFit/>
          </a:bodyPr>
          <a:lstStyle/>
          <a:p>
            <a:pPr marL="12700" marR="5080" indent="-12065">
              <a:lnSpc>
                <a:spcPct val="116700"/>
              </a:lnSpc>
              <a:spcBef>
                <a:spcPts val="95"/>
              </a:spcBef>
              <a:buSzPct val="73333"/>
              <a:buChar char="•"/>
              <a:tabLst>
                <a:tab pos="159385" algn="l"/>
              </a:tabLst>
            </a:pPr>
            <a:r>
              <a:rPr sz="3000" b="1" spc="150" dirty="0">
                <a:latin typeface="Trebuchet MS"/>
                <a:cs typeface="Trebuchet MS"/>
              </a:rPr>
              <a:t>	Sınavın</a:t>
            </a:r>
            <a:r>
              <a:rPr sz="3000" b="1" spc="-260" dirty="0">
                <a:latin typeface="Trebuchet MS"/>
                <a:cs typeface="Trebuchet MS"/>
              </a:rPr>
              <a:t> </a:t>
            </a:r>
            <a:r>
              <a:rPr sz="3000" b="1" spc="90" dirty="0">
                <a:latin typeface="Trebuchet MS"/>
                <a:cs typeface="Trebuchet MS"/>
              </a:rPr>
              <a:t>kişiliği</a:t>
            </a:r>
            <a:r>
              <a:rPr sz="3000" b="1" spc="-260" dirty="0">
                <a:latin typeface="Trebuchet MS"/>
                <a:cs typeface="Trebuchet MS"/>
              </a:rPr>
              <a:t> </a:t>
            </a:r>
            <a:r>
              <a:rPr sz="3000" b="1" spc="114" dirty="0">
                <a:latin typeface="Trebuchet MS"/>
                <a:cs typeface="Trebuchet MS"/>
              </a:rPr>
              <a:t>ölçmediği</a:t>
            </a:r>
            <a:r>
              <a:rPr sz="3000" b="1" spc="-260" dirty="0">
                <a:latin typeface="Trebuchet MS"/>
                <a:cs typeface="Trebuchet MS"/>
              </a:rPr>
              <a:t> </a:t>
            </a:r>
            <a:r>
              <a:rPr sz="3000" b="1" spc="150" dirty="0">
                <a:latin typeface="Trebuchet MS"/>
                <a:cs typeface="Trebuchet MS"/>
              </a:rPr>
              <a:t>herhangi</a:t>
            </a:r>
            <a:r>
              <a:rPr sz="3000" b="1" spc="-260" dirty="0">
                <a:latin typeface="Trebuchet MS"/>
                <a:cs typeface="Trebuchet MS"/>
              </a:rPr>
              <a:t> </a:t>
            </a:r>
            <a:r>
              <a:rPr sz="3000" b="1" spc="60" dirty="0">
                <a:latin typeface="Trebuchet MS"/>
                <a:cs typeface="Trebuchet MS"/>
              </a:rPr>
              <a:t>bir</a:t>
            </a:r>
            <a:r>
              <a:rPr sz="3000" b="1" spc="-260" dirty="0">
                <a:latin typeface="Trebuchet MS"/>
                <a:cs typeface="Trebuchet MS"/>
              </a:rPr>
              <a:t> </a:t>
            </a:r>
            <a:r>
              <a:rPr sz="3000" b="1" spc="140" dirty="0">
                <a:latin typeface="Trebuchet MS"/>
                <a:cs typeface="Trebuchet MS"/>
              </a:rPr>
              <a:t>konuda yorum</a:t>
            </a:r>
            <a:r>
              <a:rPr sz="3000" b="1" spc="-204" dirty="0">
                <a:latin typeface="Trebuchet MS"/>
                <a:cs typeface="Trebuchet MS"/>
              </a:rPr>
              <a:t> </a:t>
            </a:r>
            <a:r>
              <a:rPr sz="3000" b="1" spc="125" dirty="0">
                <a:latin typeface="Trebuchet MS"/>
                <a:cs typeface="Trebuchet MS"/>
              </a:rPr>
              <a:t>ve</a:t>
            </a:r>
            <a:r>
              <a:rPr sz="3000" b="1" spc="-200" dirty="0">
                <a:latin typeface="Trebuchet MS"/>
                <a:cs typeface="Trebuchet MS"/>
              </a:rPr>
              <a:t> </a:t>
            </a:r>
            <a:r>
              <a:rPr sz="3000" b="1" spc="90" dirty="0">
                <a:latin typeface="Trebuchet MS"/>
                <a:cs typeface="Trebuchet MS"/>
              </a:rPr>
              <a:t>bilgi</a:t>
            </a:r>
            <a:r>
              <a:rPr sz="3000" b="1" spc="-204" dirty="0">
                <a:latin typeface="Trebuchet MS"/>
                <a:cs typeface="Trebuchet MS"/>
              </a:rPr>
              <a:t> </a:t>
            </a:r>
            <a:r>
              <a:rPr sz="3000" b="1" spc="140" dirty="0">
                <a:latin typeface="Trebuchet MS"/>
                <a:cs typeface="Trebuchet MS"/>
              </a:rPr>
              <a:t>istendiği</a:t>
            </a:r>
            <a:r>
              <a:rPr sz="3000" b="1" spc="-200" dirty="0">
                <a:latin typeface="Trebuchet MS"/>
                <a:cs typeface="Trebuchet MS"/>
              </a:rPr>
              <a:t> </a:t>
            </a:r>
            <a:r>
              <a:rPr sz="3000" b="1" dirty="0">
                <a:latin typeface="Trebuchet MS"/>
                <a:cs typeface="Trebuchet MS"/>
              </a:rPr>
              <a:t>bilinmelidir.</a:t>
            </a:r>
            <a:r>
              <a:rPr sz="3000" b="1" spc="-204" dirty="0">
                <a:latin typeface="Trebuchet MS"/>
                <a:cs typeface="Trebuchet MS"/>
              </a:rPr>
              <a:t> </a:t>
            </a:r>
            <a:r>
              <a:rPr sz="3000" b="1" spc="135" dirty="0">
                <a:latin typeface="Trebuchet MS"/>
                <a:cs typeface="Trebuchet MS"/>
              </a:rPr>
              <a:t>Mesela matematik</a:t>
            </a:r>
            <a:r>
              <a:rPr sz="3000" b="1" spc="-260" dirty="0">
                <a:latin typeface="Trebuchet MS"/>
                <a:cs typeface="Trebuchet MS"/>
              </a:rPr>
              <a:t> </a:t>
            </a:r>
            <a:r>
              <a:rPr sz="3000" b="1" spc="125" dirty="0">
                <a:latin typeface="Trebuchet MS"/>
                <a:cs typeface="Trebuchet MS"/>
              </a:rPr>
              <a:t>dersinde</a:t>
            </a:r>
            <a:r>
              <a:rPr sz="3000" b="1" spc="-260" dirty="0">
                <a:latin typeface="Trebuchet MS"/>
                <a:cs typeface="Trebuchet MS"/>
              </a:rPr>
              <a:t> </a:t>
            </a:r>
            <a:r>
              <a:rPr sz="3000" b="1" spc="125" dirty="0">
                <a:latin typeface="Trebuchet MS"/>
                <a:cs typeface="Trebuchet MS"/>
              </a:rPr>
              <a:t>zayıf</a:t>
            </a:r>
            <a:r>
              <a:rPr sz="3000" b="1" spc="-260" dirty="0">
                <a:latin typeface="Trebuchet MS"/>
                <a:cs typeface="Trebuchet MS"/>
              </a:rPr>
              <a:t> </a:t>
            </a:r>
            <a:r>
              <a:rPr sz="3000" b="1" spc="170" dirty="0">
                <a:latin typeface="Trebuchet MS"/>
                <a:cs typeface="Trebuchet MS"/>
              </a:rPr>
              <a:t>not</a:t>
            </a:r>
            <a:r>
              <a:rPr sz="3000" b="1" spc="-254" dirty="0">
                <a:latin typeface="Trebuchet MS"/>
                <a:cs typeface="Trebuchet MS"/>
              </a:rPr>
              <a:t> </a:t>
            </a:r>
            <a:r>
              <a:rPr sz="3000" b="1" spc="125" dirty="0">
                <a:latin typeface="Trebuchet MS"/>
                <a:cs typeface="Trebuchet MS"/>
              </a:rPr>
              <a:t>aldığında</a:t>
            </a:r>
            <a:r>
              <a:rPr sz="3000" b="1" spc="-260" dirty="0">
                <a:latin typeface="Trebuchet MS"/>
                <a:cs typeface="Trebuchet MS"/>
              </a:rPr>
              <a:t> </a:t>
            </a:r>
            <a:r>
              <a:rPr sz="3000" b="1" spc="135" dirty="0">
                <a:latin typeface="Trebuchet MS"/>
                <a:cs typeface="Trebuchet MS"/>
              </a:rPr>
              <a:t>bunun </a:t>
            </a:r>
            <a:r>
              <a:rPr sz="3000" b="1" spc="125" dirty="0">
                <a:latin typeface="Trebuchet MS"/>
                <a:cs typeface="Trebuchet MS"/>
              </a:rPr>
              <a:t>zayıf</a:t>
            </a:r>
            <a:r>
              <a:rPr sz="3000" b="1" spc="-260" dirty="0">
                <a:latin typeface="Trebuchet MS"/>
                <a:cs typeface="Trebuchet MS"/>
              </a:rPr>
              <a:t> </a:t>
            </a:r>
            <a:r>
              <a:rPr sz="3000" b="1" spc="60" dirty="0">
                <a:latin typeface="Trebuchet MS"/>
                <a:cs typeface="Trebuchet MS"/>
              </a:rPr>
              <a:t>bir</a:t>
            </a:r>
            <a:r>
              <a:rPr sz="3000" b="1" spc="-254" dirty="0">
                <a:latin typeface="Trebuchet MS"/>
                <a:cs typeface="Trebuchet MS"/>
              </a:rPr>
              <a:t> </a:t>
            </a:r>
            <a:r>
              <a:rPr sz="3000" b="1" spc="100" dirty="0">
                <a:latin typeface="Trebuchet MS"/>
                <a:cs typeface="Trebuchet MS"/>
              </a:rPr>
              <a:t>kişiliğe</a:t>
            </a:r>
            <a:r>
              <a:rPr sz="3000" b="1" spc="-254" dirty="0">
                <a:latin typeface="Trebuchet MS"/>
                <a:cs typeface="Trebuchet MS"/>
              </a:rPr>
              <a:t> </a:t>
            </a:r>
            <a:r>
              <a:rPr sz="3000" b="1" spc="165" dirty="0">
                <a:latin typeface="Trebuchet MS"/>
                <a:cs typeface="Trebuchet MS"/>
              </a:rPr>
              <a:t>sahip</a:t>
            </a:r>
            <a:r>
              <a:rPr sz="3000" b="1" spc="-254" dirty="0">
                <a:latin typeface="Trebuchet MS"/>
                <a:cs typeface="Trebuchet MS"/>
              </a:rPr>
              <a:t> </a:t>
            </a:r>
            <a:r>
              <a:rPr sz="3000" b="1" spc="155" dirty="0">
                <a:latin typeface="Trebuchet MS"/>
                <a:cs typeface="Trebuchet MS"/>
              </a:rPr>
              <a:t>olduğunun</a:t>
            </a:r>
            <a:r>
              <a:rPr sz="3000" b="1" spc="-260" dirty="0">
                <a:latin typeface="Trebuchet MS"/>
                <a:cs typeface="Trebuchet MS"/>
              </a:rPr>
              <a:t> </a:t>
            </a:r>
            <a:r>
              <a:rPr sz="3000" b="1" spc="195" dirty="0">
                <a:latin typeface="Trebuchet MS"/>
                <a:cs typeface="Trebuchet MS"/>
              </a:rPr>
              <a:t>göstergesi </a:t>
            </a:r>
            <a:r>
              <a:rPr sz="3000" b="1" spc="114" dirty="0">
                <a:latin typeface="Trebuchet MS"/>
                <a:cs typeface="Trebuchet MS"/>
              </a:rPr>
              <a:t>olmadığı</a:t>
            </a:r>
            <a:r>
              <a:rPr sz="3000" b="1" spc="-260" dirty="0">
                <a:latin typeface="Trebuchet MS"/>
                <a:cs typeface="Trebuchet MS"/>
              </a:rPr>
              <a:t> </a:t>
            </a:r>
            <a:r>
              <a:rPr sz="3000" b="1" spc="170" dirty="0">
                <a:latin typeface="Trebuchet MS"/>
                <a:cs typeface="Trebuchet MS"/>
              </a:rPr>
              <a:t>sadece</a:t>
            </a:r>
            <a:r>
              <a:rPr sz="3000" b="1" spc="-254" dirty="0">
                <a:latin typeface="Trebuchet MS"/>
                <a:cs typeface="Trebuchet MS"/>
              </a:rPr>
              <a:t> </a:t>
            </a:r>
            <a:r>
              <a:rPr sz="3000" b="1" spc="135" dirty="0">
                <a:latin typeface="Trebuchet MS"/>
                <a:cs typeface="Trebuchet MS"/>
              </a:rPr>
              <a:t>matematik</a:t>
            </a:r>
            <a:r>
              <a:rPr sz="3000" b="1" spc="-254" dirty="0">
                <a:latin typeface="Trebuchet MS"/>
                <a:cs typeface="Trebuchet MS"/>
              </a:rPr>
              <a:t> </a:t>
            </a:r>
            <a:r>
              <a:rPr sz="3000" b="1" spc="120" dirty="0">
                <a:latin typeface="Trebuchet MS"/>
                <a:cs typeface="Trebuchet MS"/>
              </a:rPr>
              <a:t>dersine</a:t>
            </a:r>
            <a:r>
              <a:rPr sz="3000" b="1" spc="-254" dirty="0">
                <a:latin typeface="Trebuchet MS"/>
                <a:cs typeface="Trebuchet MS"/>
              </a:rPr>
              <a:t> </a:t>
            </a:r>
            <a:r>
              <a:rPr sz="3000" b="1" spc="120" dirty="0">
                <a:latin typeface="Trebuchet MS"/>
                <a:cs typeface="Trebuchet MS"/>
              </a:rPr>
              <a:t>ait</a:t>
            </a:r>
            <a:r>
              <a:rPr sz="3000" b="1" spc="-260" dirty="0">
                <a:latin typeface="Trebuchet MS"/>
                <a:cs typeface="Trebuchet MS"/>
              </a:rPr>
              <a:t> </a:t>
            </a:r>
            <a:r>
              <a:rPr sz="3000" b="1" spc="35" dirty="0">
                <a:latin typeface="Trebuchet MS"/>
                <a:cs typeface="Trebuchet MS"/>
              </a:rPr>
              <a:t>bir </a:t>
            </a:r>
            <a:r>
              <a:rPr sz="3000" b="1" spc="125" dirty="0">
                <a:latin typeface="Trebuchet MS"/>
                <a:cs typeface="Trebuchet MS"/>
              </a:rPr>
              <a:t>başarısızlığı</a:t>
            </a:r>
            <a:r>
              <a:rPr sz="3000" b="1" spc="-260" dirty="0">
                <a:latin typeface="Trebuchet MS"/>
                <a:cs typeface="Trebuchet MS"/>
              </a:rPr>
              <a:t> </a:t>
            </a:r>
            <a:r>
              <a:rPr sz="3000" b="1" spc="160" dirty="0">
                <a:latin typeface="Trebuchet MS"/>
                <a:cs typeface="Trebuchet MS"/>
              </a:rPr>
              <a:t>olduğu</a:t>
            </a:r>
            <a:r>
              <a:rPr sz="3000" b="1" spc="-260" dirty="0">
                <a:latin typeface="Trebuchet MS"/>
                <a:cs typeface="Trebuchet MS"/>
              </a:rPr>
              <a:t> </a:t>
            </a:r>
            <a:r>
              <a:rPr sz="3000" b="1" spc="55" dirty="0">
                <a:latin typeface="Trebuchet MS"/>
                <a:cs typeface="Trebuchet MS"/>
              </a:rPr>
              <a:t>bilinerek</a:t>
            </a:r>
            <a:r>
              <a:rPr sz="3000" b="1" spc="-260" dirty="0">
                <a:latin typeface="Trebuchet MS"/>
                <a:cs typeface="Trebuchet MS"/>
              </a:rPr>
              <a:t> </a:t>
            </a:r>
            <a:r>
              <a:rPr sz="3000" b="1" spc="175" dirty="0">
                <a:latin typeface="Trebuchet MS"/>
                <a:cs typeface="Trebuchet MS"/>
              </a:rPr>
              <a:t>sınav</a:t>
            </a:r>
            <a:r>
              <a:rPr sz="3000" b="1" spc="-254" dirty="0">
                <a:latin typeface="Trebuchet MS"/>
                <a:cs typeface="Trebuchet MS"/>
              </a:rPr>
              <a:t> </a:t>
            </a:r>
            <a:r>
              <a:rPr sz="3000" b="1" spc="125" dirty="0">
                <a:latin typeface="Trebuchet MS"/>
                <a:cs typeface="Trebuchet MS"/>
              </a:rPr>
              <a:t>ve</a:t>
            </a:r>
            <a:r>
              <a:rPr sz="3000" b="1" spc="-260" dirty="0">
                <a:latin typeface="Trebuchet MS"/>
                <a:cs typeface="Trebuchet MS"/>
              </a:rPr>
              <a:t> </a:t>
            </a:r>
            <a:r>
              <a:rPr sz="3000" b="1" spc="125" dirty="0">
                <a:latin typeface="Trebuchet MS"/>
                <a:cs typeface="Trebuchet MS"/>
              </a:rPr>
              <a:t>sonuçları </a:t>
            </a:r>
            <a:r>
              <a:rPr sz="3000" b="1" spc="45" dirty="0">
                <a:latin typeface="Trebuchet MS"/>
                <a:cs typeface="Trebuchet MS"/>
              </a:rPr>
              <a:t>değerlendirilmelidir.</a:t>
            </a:r>
            <a:endParaRPr sz="3000">
              <a:latin typeface="Trebuchet MS"/>
              <a:cs typeface="Trebuchet MS"/>
            </a:endParaRPr>
          </a:p>
          <a:p>
            <a:pPr>
              <a:lnSpc>
                <a:spcPct val="100000"/>
              </a:lnSpc>
              <a:spcBef>
                <a:spcPts val="715"/>
              </a:spcBef>
            </a:pPr>
            <a:endParaRPr sz="3000">
              <a:latin typeface="Trebuchet MS"/>
              <a:cs typeface="Trebuchet MS"/>
            </a:endParaRPr>
          </a:p>
          <a:p>
            <a:pPr marL="12700" marR="642620">
              <a:lnSpc>
                <a:spcPct val="116700"/>
              </a:lnSpc>
              <a:spcBef>
                <a:spcPts val="5"/>
              </a:spcBef>
            </a:pPr>
            <a:r>
              <a:rPr sz="3000" b="1" spc="150" dirty="0">
                <a:latin typeface="Trebuchet MS"/>
                <a:cs typeface="Trebuchet MS"/>
              </a:rPr>
              <a:t>Sınavlardan</a:t>
            </a:r>
            <a:r>
              <a:rPr sz="3000" b="1" spc="-260" dirty="0">
                <a:latin typeface="Trebuchet MS"/>
                <a:cs typeface="Trebuchet MS"/>
              </a:rPr>
              <a:t> </a:t>
            </a:r>
            <a:r>
              <a:rPr sz="3000" b="1" spc="165" dirty="0">
                <a:latin typeface="Trebuchet MS"/>
                <a:cs typeface="Trebuchet MS"/>
              </a:rPr>
              <a:t>yüksek</a:t>
            </a:r>
            <a:r>
              <a:rPr sz="3000" b="1" spc="-254" dirty="0">
                <a:latin typeface="Trebuchet MS"/>
                <a:cs typeface="Trebuchet MS"/>
              </a:rPr>
              <a:t> </a:t>
            </a:r>
            <a:r>
              <a:rPr sz="3000" b="1" spc="180" dirty="0">
                <a:latin typeface="Trebuchet MS"/>
                <a:cs typeface="Trebuchet MS"/>
              </a:rPr>
              <a:t>ya</a:t>
            </a:r>
            <a:r>
              <a:rPr sz="3000" b="1" spc="-254" dirty="0">
                <a:latin typeface="Trebuchet MS"/>
                <a:cs typeface="Trebuchet MS"/>
              </a:rPr>
              <a:t> </a:t>
            </a:r>
            <a:r>
              <a:rPr sz="3000" b="1" spc="165" dirty="0">
                <a:latin typeface="Trebuchet MS"/>
                <a:cs typeface="Trebuchet MS"/>
              </a:rPr>
              <a:t>da</a:t>
            </a:r>
            <a:r>
              <a:rPr sz="3000" b="1" spc="-254" dirty="0">
                <a:latin typeface="Trebuchet MS"/>
                <a:cs typeface="Trebuchet MS"/>
              </a:rPr>
              <a:t> </a:t>
            </a:r>
            <a:r>
              <a:rPr sz="3000" b="1" spc="185" dirty="0">
                <a:latin typeface="Trebuchet MS"/>
                <a:cs typeface="Trebuchet MS"/>
              </a:rPr>
              <a:t>düşük</a:t>
            </a:r>
            <a:r>
              <a:rPr sz="3000" b="1" spc="-254" dirty="0">
                <a:latin typeface="Trebuchet MS"/>
                <a:cs typeface="Trebuchet MS"/>
              </a:rPr>
              <a:t> </a:t>
            </a:r>
            <a:r>
              <a:rPr sz="3000" b="1" spc="150" dirty="0">
                <a:latin typeface="Trebuchet MS"/>
                <a:cs typeface="Trebuchet MS"/>
              </a:rPr>
              <a:t>puan</a:t>
            </a:r>
            <a:r>
              <a:rPr sz="3000" b="1" spc="-254" dirty="0">
                <a:latin typeface="Trebuchet MS"/>
                <a:cs typeface="Trebuchet MS"/>
              </a:rPr>
              <a:t> </a:t>
            </a:r>
            <a:r>
              <a:rPr sz="3000" b="1" spc="110" dirty="0">
                <a:latin typeface="Trebuchet MS"/>
                <a:cs typeface="Trebuchet MS"/>
              </a:rPr>
              <a:t>almak </a:t>
            </a:r>
            <a:r>
              <a:rPr sz="3000" b="1" spc="150" dirty="0">
                <a:latin typeface="Trebuchet MS"/>
                <a:cs typeface="Trebuchet MS"/>
              </a:rPr>
              <a:t>hayatın</a:t>
            </a:r>
            <a:r>
              <a:rPr sz="3000" b="1" spc="-254" dirty="0">
                <a:latin typeface="Trebuchet MS"/>
                <a:cs typeface="Trebuchet MS"/>
              </a:rPr>
              <a:t> </a:t>
            </a:r>
            <a:r>
              <a:rPr sz="3000" b="1" spc="95" dirty="0">
                <a:latin typeface="Trebuchet MS"/>
                <a:cs typeface="Trebuchet MS"/>
              </a:rPr>
              <a:t>gerçeğidir.</a:t>
            </a:r>
            <a:endParaRPr sz="3000">
              <a:latin typeface="Trebuchet MS"/>
              <a:cs typeface="Trebuchet MS"/>
            </a:endParaRPr>
          </a:p>
        </p:txBody>
      </p:sp>
      <p:sp>
        <p:nvSpPr>
          <p:cNvPr id="4" name="object 4"/>
          <p:cNvSpPr txBox="1">
            <a:spLocks noGrp="1"/>
          </p:cNvSpPr>
          <p:nvPr>
            <p:ph type="title"/>
          </p:nvPr>
        </p:nvSpPr>
        <p:spPr>
          <a:xfrm>
            <a:off x="2057400" y="1028700"/>
            <a:ext cx="14401800" cy="1170784"/>
          </a:xfrm>
          <a:prstGeom prst="rect">
            <a:avLst/>
          </a:prstGeom>
        </p:spPr>
        <p:txBody>
          <a:bodyPr vert="horz" wrap="square" lIns="0" tIns="153621" rIns="0" bIns="0" rtlCol="0">
            <a:spAutoFit/>
          </a:bodyPr>
          <a:lstStyle/>
          <a:p>
            <a:pPr marL="12700">
              <a:lnSpc>
                <a:spcPct val="100000"/>
              </a:lnSpc>
              <a:spcBef>
                <a:spcPts val="100"/>
              </a:spcBef>
            </a:pPr>
            <a:r>
              <a:rPr spc="165" dirty="0" err="1">
                <a:solidFill>
                  <a:schemeClr val="tx2">
                    <a:lumMod val="60000"/>
                    <a:lumOff val="40000"/>
                  </a:schemeClr>
                </a:solidFill>
              </a:rPr>
              <a:t>Zihinsel</a:t>
            </a:r>
            <a:r>
              <a:rPr spc="-375" dirty="0">
                <a:solidFill>
                  <a:schemeClr val="tx2">
                    <a:lumMod val="60000"/>
                    <a:lumOff val="40000"/>
                  </a:schemeClr>
                </a:solidFill>
              </a:rPr>
              <a:t> </a:t>
            </a:r>
            <a:r>
              <a:rPr spc="70" dirty="0" err="1" smtClean="0">
                <a:solidFill>
                  <a:schemeClr val="tx2">
                    <a:lumMod val="60000"/>
                    <a:lumOff val="40000"/>
                  </a:schemeClr>
                </a:solidFill>
              </a:rPr>
              <a:t>Önlemler</a:t>
            </a:r>
            <a:endParaRPr spc="70" dirty="0">
              <a:solidFill>
                <a:schemeClr val="tx2">
                  <a:lumMod val="60000"/>
                  <a:lumOff val="40000"/>
                </a:schemeClr>
              </a:solidFill>
            </a:endParaRPr>
          </a:p>
        </p:txBody>
      </p:sp>
      <p:pic>
        <p:nvPicPr>
          <p:cNvPr id="5122" name="Picture 2" descr="Necmettin Erbakan Üniver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8507" y="1943100"/>
            <a:ext cx="7964129" cy="601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86200" y="2400300"/>
            <a:ext cx="10820400" cy="6477000"/>
          </a:xfrm>
          <a:prstGeom prst="rect">
            <a:avLst/>
          </a:prstGeom>
        </p:spPr>
      </p:pic>
      <p:sp>
        <p:nvSpPr>
          <p:cNvPr id="4" name="object 4"/>
          <p:cNvSpPr txBox="1">
            <a:spLocks noGrp="1"/>
          </p:cNvSpPr>
          <p:nvPr>
            <p:ph type="title"/>
          </p:nvPr>
        </p:nvSpPr>
        <p:spPr>
          <a:xfrm>
            <a:off x="3886200" y="1104900"/>
            <a:ext cx="10820400" cy="801453"/>
          </a:xfrm>
          <a:prstGeom prst="rect">
            <a:avLst/>
          </a:prstGeom>
        </p:spPr>
        <p:txBody>
          <a:bodyPr vert="horz" wrap="square" lIns="0" tIns="153622" rIns="0" bIns="0" rtlCol="0">
            <a:spAutoFit/>
          </a:bodyPr>
          <a:lstStyle/>
          <a:p>
            <a:pPr marL="12700">
              <a:lnSpc>
                <a:spcPct val="100000"/>
              </a:lnSpc>
              <a:spcBef>
                <a:spcPts val="100"/>
              </a:spcBef>
            </a:pPr>
            <a:r>
              <a:rPr spc="135" dirty="0"/>
              <a:t>Türk</a:t>
            </a:r>
            <a:r>
              <a:rPr spc="-375" dirty="0"/>
              <a:t> </a:t>
            </a:r>
            <a:r>
              <a:rPr spc="145" dirty="0"/>
              <a:t>öğrencilerin</a:t>
            </a:r>
            <a:r>
              <a:rPr spc="-370" dirty="0"/>
              <a:t> </a:t>
            </a:r>
            <a:r>
              <a:rPr spc="229" dirty="0"/>
              <a:t>ders</a:t>
            </a:r>
            <a:r>
              <a:rPr spc="-370" dirty="0"/>
              <a:t> </a:t>
            </a:r>
            <a:r>
              <a:rPr spc="204" dirty="0"/>
              <a:t>çalışma</a:t>
            </a:r>
            <a:r>
              <a:rPr spc="-370" dirty="0"/>
              <a:t> </a:t>
            </a:r>
            <a:r>
              <a:rPr spc="165" dirty="0"/>
              <a:t>stratejisi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6000" y="2663825"/>
            <a:ext cx="7230745" cy="4826000"/>
          </a:xfrm>
          <a:prstGeom prst="rect">
            <a:avLst/>
          </a:prstGeom>
        </p:spPr>
        <p:txBody>
          <a:bodyPr vert="horz" wrap="square" lIns="0" tIns="12065" rIns="0" bIns="0" rtlCol="0">
            <a:spAutoFit/>
          </a:bodyPr>
          <a:lstStyle/>
          <a:p>
            <a:pPr marL="12700" marR="5080">
              <a:lnSpc>
                <a:spcPct val="116700"/>
              </a:lnSpc>
              <a:spcBef>
                <a:spcPts val="95"/>
              </a:spcBef>
            </a:pPr>
            <a:r>
              <a:rPr sz="3000" b="1" spc="95" dirty="0">
                <a:latin typeface="Trebuchet MS"/>
                <a:cs typeface="Trebuchet MS"/>
              </a:rPr>
              <a:t>Çalışmalarınızı</a:t>
            </a:r>
            <a:r>
              <a:rPr sz="3000" b="1" spc="-229" dirty="0">
                <a:latin typeface="Trebuchet MS"/>
                <a:cs typeface="Trebuchet MS"/>
              </a:rPr>
              <a:t> </a:t>
            </a:r>
            <a:r>
              <a:rPr sz="3000" b="1" spc="190" dirty="0">
                <a:latin typeface="Trebuchet MS"/>
                <a:cs typeface="Trebuchet MS"/>
              </a:rPr>
              <a:t>aksatmayacak</a:t>
            </a:r>
            <a:r>
              <a:rPr sz="3000" b="1" spc="-229" dirty="0">
                <a:latin typeface="Trebuchet MS"/>
                <a:cs typeface="Trebuchet MS"/>
              </a:rPr>
              <a:t> </a:t>
            </a:r>
            <a:r>
              <a:rPr sz="3000" b="1" spc="45" dirty="0">
                <a:latin typeface="Trebuchet MS"/>
                <a:cs typeface="Trebuchet MS"/>
              </a:rPr>
              <a:t>şekilde, </a:t>
            </a:r>
            <a:r>
              <a:rPr sz="3000" b="1" spc="135" dirty="0">
                <a:latin typeface="Trebuchet MS"/>
                <a:cs typeface="Trebuchet MS"/>
              </a:rPr>
              <a:t>sosyal,</a:t>
            </a:r>
            <a:r>
              <a:rPr sz="3000" b="1" spc="-254" dirty="0">
                <a:latin typeface="Trebuchet MS"/>
                <a:cs typeface="Trebuchet MS"/>
              </a:rPr>
              <a:t> </a:t>
            </a:r>
            <a:r>
              <a:rPr sz="3000" b="1" spc="90" dirty="0">
                <a:latin typeface="Trebuchet MS"/>
                <a:cs typeface="Trebuchet MS"/>
              </a:rPr>
              <a:t>kültürel</a:t>
            </a:r>
            <a:r>
              <a:rPr sz="3000" b="1" spc="-250" dirty="0">
                <a:latin typeface="Trebuchet MS"/>
                <a:cs typeface="Trebuchet MS"/>
              </a:rPr>
              <a:t> </a:t>
            </a:r>
            <a:r>
              <a:rPr sz="3000" b="1" spc="125" dirty="0">
                <a:latin typeface="Trebuchet MS"/>
                <a:cs typeface="Trebuchet MS"/>
              </a:rPr>
              <a:t>ve</a:t>
            </a:r>
            <a:r>
              <a:rPr sz="3000" b="1" spc="-254" dirty="0">
                <a:latin typeface="Trebuchet MS"/>
                <a:cs typeface="Trebuchet MS"/>
              </a:rPr>
              <a:t> </a:t>
            </a:r>
            <a:r>
              <a:rPr sz="3000" b="1" spc="160" dirty="0">
                <a:latin typeface="Trebuchet MS"/>
                <a:cs typeface="Trebuchet MS"/>
              </a:rPr>
              <a:t>sportif</a:t>
            </a:r>
            <a:r>
              <a:rPr sz="3000" b="1" spc="-250" dirty="0">
                <a:latin typeface="Trebuchet MS"/>
                <a:cs typeface="Trebuchet MS"/>
              </a:rPr>
              <a:t> </a:t>
            </a:r>
            <a:r>
              <a:rPr sz="3000" b="1" spc="55" dirty="0">
                <a:latin typeface="Trebuchet MS"/>
                <a:cs typeface="Trebuchet MS"/>
              </a:rPr>
              <a:t>etkinliklere </a:t>
            </a:r>
            <a:r>
              <a:rPr sz="3000" b="1" spc="130" dirty="0">
                <a:latin typeface="Trebuchet MS"/>
                <a:cs typeface="Trebuchet MS"/>
              </a:rPr>
              <a:t>katılmaya</a:t>
            </a:r>
            <a:r>
              <a:rPr sz="3000" b="1" spc="-270" dirty="0">
                <a:latin typeface="Trebuchet MS"/>
                <a:cs typeface="Trebuchet MS"/>
              </a:rPr>
              <a:t> </a:t>
            </a:r>
            <a:r>
              <a:rPr sz="3000" b="1" spc="75" dirty="0">
                <a:latin typeface="Trebuchet MS"/>
                <a:cs typeface="Trebuchet MS"/>
              </a:rPr>
              <a:t>çalışın.</a:t>
            </a:r>
            <a:r>
              <a:rPr sz="3000" b="1" spc="-270" dirty="0">
                <a:latin typeface="Trebuchet MS"/>
                <a:cs typeface="Trebuchet MS"/>
              </a:rPr>
              <a:t> </a:t>
            </a:r>
            <a:r>
              <a:rPr sz="3000" b="1" spc="65" dirty="0">
                <a:latin typeface="Trebuchet MS"/>
                <a:cs typeface="Trebuchet MS"/>
              </a:rPr>
              <a:t>Hobileriniz</a:t>
            </a:r>
            <a:r>
              <a:rPr sz="3000" b="1" spc="-270" dirty="0">
                <a:latin typeface="Trebuchet MS"/>
                <a:cs typeface="Trebuchet MS"/>
              </a:rPr>
              <a:t> </a:t>
            </a:r>
            <a:r>
              <a:rPr sz="3000" b="1" spc="190" dirty="0">
                <a:latin typeface="Trebuchet MS"/>
                <a:cs typeface="Trebuchet MS"/>
              </a:rPr>
              <a:t>varsa </a:t>
            </a:r>
            <a:r>
              <a:rPr sz="3000" b="1" spc="-10" dirty="0">
                <a:latin typeface="Trebuchet MS"/>
                <a:cs typeface="Trebuchet MS"/>
              </a:rPr>
              <a:t>ilgilenin.</a:t>
            </a:r>
            <a:endParaRPr sz="3000" dirty="0">
              <a:latin typeface="Trebuchet MS"/>
              <a:cs typeface="Trebuchet MS"/>
            </a:endParaRPr>
          </a:p>
          <a:p>
            <a:pPr>
              <a:lnSpc>
                <a:spcPct val="100000"/>
              </a:lnSpc>
              <a:spcBef>
                <a:spcPts val="715"/>
              </a:spcBef>
            </a:pPr>
            <a:endParaRPr sz="3000" dirty="0">
              <a:latin typeface="Trebuchet MS"/>
              <a:cs typeface="Trebuchet MS"/>
            </a:endParaRPr>
          </a:p>
          <a:p>
            <a:pPr marL="12700" marR="45720">
              <a:lnSpc>
                <a:spcPct val="116700"/>
              </a:lnSpc>
              <a:spcBef>
                <a:spcPts val="5"/>
              </a:spcBef>
            </a:pPr>
            <a:r>
              <a:rPr sz="3000" b="1" spc="229" dirty="0">
                <a:latin typeface="Trebuchet MS"/>
                <a:cs typeface="Trebuchet MS"/>
              </a:rPr>
              <a:t>Bu</a:t>
            </a:r>
            <a:r>
              <a:rPr sz="3000" b="1" spc="-270" dirty="0">
                <a:latin typeface="Trebuchet MS"/>
                <a:cs typeface="Trebuchet MS"/>
              </a:rPr>
              <a:t> </a:t>
            </a:r>
            <a:r>
              <a:rPr sz="3000" b="1" spc="65" dirty="0">
                <a:latin typeface="Trebuchet MS"/>
                <a:cs typeface="Trebuchet MS"/>
              </a:rPr>
              <a:t>etkinliklere</a:t>
            </a:r>
            <a:r>
              <a:rPr sz="3000" b="1" spc="-265" dirty="0">
                <a:latin typeface="Trebuchet MS"/>
                <a:cs typeface="Trebuchet MS"/>
              </a:rPr>
              <a:t> </a:t>
            </a:r>
            <a:r>
              <a:rPr sz="3000" b="1" spc="114" dirty="0">
                <a:latin typeface="Trebuchet MS"/>
                <a:cs typeface="Trebuchet MS"/>
              </a:rPr>
              <a:t>katılmak</a:t>
            </a:r>
            <a:r>
              <a:rPr sz="3000" b="1" spc="-270" dirty="0">
                <a:latin typeface="Trebuchet MS"/>
                <a:cs typeface="Trebuchet MS"/>
              </a:rPr>
              <a:t> </a:t>
            </a:r>
            <a:r>
              <a:rPr sz="3000" b="1" spc="180" dirty="0">
                <a:latin typeface="Trebuchet MS"/>
                <a:cs typeface="Trebuchet MS"/>
              </a:rPr>
              <a:t>ya</a:t>
            </a:r>
            <a:r>
              <a:rPr sz="3000" b="1" spc="-265" dirty="0">
                <a:latin typeface="Trebuchet MS"/>
                <a:cs typeface="Trebuchet MS"/>
              </a:rPr>
              <a:t> </a:t>
            </a:r>
            <a:r>
              <a:rPr sz="3000" b="1" spc="165" dirty="0">
                <a:latin typeface="Trebuchet MS"/>
                <a:cs typeface="Trebuchet MS"/>
              </a:rPr>
              <a:t>da</a:t>
            </a:r>
            <a:r>
              <a:rPr sz="3000" b="1" spc="-270" dirty="0">
                <a:latin typeface="Trebuchet MS"/>
                <a:cs typeface="Trebuchet MS"/>
              </a:rPr>
              <a:t> </a:t>
            </a:r>
            <a:r>
              <a:rPr sz="3000" b="1" spc="150" dirty="0">
                <a:latin typeface="Trebuchet MS"/>
                <a:cs typeface="Trebuchet MS"/>
              </a:rPr>
              <a:t>yapmak </a:t>
            </a:r>
            <a:r>
              <a:rPr sz="3000" b="1" spc="65" dirty="0">
                <a:latin typeface="Trebuchet MS"/>
                <a:cs typeface="Trebuchet MS"/>
              </a:rPr>
              <a:t>bireyi</a:t>
            </a:r>
            <a:r>
              <a:rPr sz="3000" b="1" spc="-260" dirty="0">
                <a:latin typeface="Trebuchet MS"/>
                <a:cs typeface="Trebuchet MS"/>
              </a:rPr>
              <a:t> </a:t>
            </a:r>
            <a:r>
              <a:rPr sz="3000" b="1" spc="75" dirty="0">
                <a:latin typeface="Trebuchet MS"/>
                <a:cs typeface="Trebuchet MS"/>
              </a:rPr>
              <a:t>psikolojik</a:t>
            </a:r>
            <a:r>
              <a:rPr sz="3000" b="1" spc="-254" dirty="0">
                <a:latin typeface="Trebuchet MS"/>
                <a:cs typeface="Trebuchet MS"/>
              </a:rPr>
              <a:t> </a:t>
            </a:r>
            <a:r>
              <a:rPr sz="3000" b="1" spc="140" dirty="0">
                <a:latin typeface="Trebuchet MS"/>
                <a:cs typeface="Trebuchet MS"/>
              </a:rPr>
              <a:t>yönden</a:t>
            </a:r>
            <a:r>
              <a:rPr sz="3000" b="1" spc="-254" dirty="0">
                <a:latin typeface="Trebuchet MS"/>
                <a:cs typeface="Trebuchet MS"/>
              </a:rPr>
              <a:t> </a:t>
            </a:r>
            <a:r>
              <a:rPr sz="3000" b="1" spc="165" dirty="0">
                <a:latin typeface="Trebuchet MS"/>
                <a:cs typeface="Trebuchet MS"/>
              </a:rPr>
              <a:t>rahat</a:t>
            </a:r>
            <a:r>
              <a:rPr sz="3000" b="1" spc="-254" dirty="0">
                <a:latin typeface="Trebuchet MS"/>
                <a:cs typeface="Trebuchet MS"/>
              </a:rPr>
              <a:t> </a:t>
            </a:r>
            <a:r>
              <a:rPr sz="3000" b="1" spc="-10" dirty="0">
                <a:latin typeface="Trebuchet MS"/>
                <a:cs typeface="Trebuchet MS"/>
              </a:rPr>
              <a:t>kılar. </a:t>
            </a:r>
            <a:r>
              <a:rPr sz="3000" b="1" spc="90" dirty="0">
                <a:latin typeface="Trebuchet MS"/>
                <a:cs typeface="Trebuchet MS"/>
              </a:rPr>
              <a:t>(Heyecan,</a:t>
            </a:r>
            <a:r>
              <a:rPr sz="3000" b="1" spc="-254" dirty="0">
                <a:latin typeface="Trebuchet MS"/>
                <a:cs typeface="Trebuchet MS"/>
              </a:rPr>
              <a:t> </a:t>
            </a:r>
            <a:r>
              <a:rPr sz="3000" b="1" spc="125" dirty="0">
                <a:latin typeface="Trebuchet MS"/>
                <a:cs typeface="Trebuchet MS"/>
              </a:rPr>
              <a:t>korku</a:t>
            </a:r>
            <a:r>
              <a:rPr sz="3000" b="1" spc="-254" dirty="0">
                <a:latin typeface="Trebuchet MS"/>
                <a:cs typeface="Trebuchet MS"/>
              </a:rPr>
              <a:t> </a:t>
            </a:r>
            <a:r>
              <a:rPr sz="3000" b="1" spc="114" dirty="0">
                <a:latin typeface="Trebuchet MS"/>
                <a:cs typeface="Trebuchet MS"/>
              </a:rPr>
              <a:t>gibi</a:t>
            </a:r>
            <a:r>
              <a:rPr sz="3000" b="1" spc="-250" dirty="0">
                <a:latin typeface="Trebuchet MS"/>
                <a:cs typeface="Trebuchet MS"/>
              </a:rPr>
              <a:t> </a:t>
            </a:r>
            <a:r>
              <a:rPr sz="3000" b="1" spc="140" dirty="0">
                <a:latin typeface="Trebuchet MS"/>
                <a:cs typeface="Trebuchet MS"/>
              </a:rPr>
              <a:t>duygularla</a:t>
            </a:r>
            <a:r>
              <a:rPr sz="3000" b="1" spc="-254" dirty="0">
                <a:latin typeface="Trebuchet MS"/>
                <a:cs typeface="Trebuchet MS"/>
              </a:rPr>
              <a:t> </a:t>
            </a:r>
            <a:r>
              <a:rPr sz="3000" b="1" spc="150" dirty="0">
                <a:latin typeface="Trebuchet MS"/>
                <a:cs typeface="Trebuchet MS"/>
              </a:rPr>
              <a:t>daha </a:t>
            </a:r>
            <a:r>
              <a:rPr sz="3000" b="1" spc="165" dirty="0">
                <a:latin typeface="Trebuchet MS"/>
                <a:cs typeface="Trebuchet MS"/>
              </a:rPr>
              <a:t>rahat</a:t>
            </a:r>
            <a:r>
              <a:rPr sz="3000" b="1" spc="-265" dirty="0">
                <a:latin typeface="Trebuchet MS"/>
                <a:cs typeface="Trebuchet MS"/>
              </a:rPr>
              <a:t> </a:t>
            </a:r>
            <a:r>
              <a:rPr sz="3000" b="1" spc="215" dirty="0">
                <a:latin typeface="Trebuchet MS"/>
                <a:cs typeface="Trebuchet MS"/>
              </a:rPr>
              <a:t>başa</a:t>
            </a:r>
            <a:r>
              <a:rPr sz="3000" b="1" spc="-260" dirty="0">
                <a:latin typeface="Trebuchet MS"/>
                <a:cs typeface="Trebuchet MS"/>
              </a:rPr>
              <a:t> </a:t>
            </a:r>
            <a:r>
              <a:rPr sz="3000" b="1" spc="50" dirty="0">
                <a:latin typeface="Trebuchet MS"/>
                <a:cs typeface="Trebuchet MS"/>
              </a:rPr>
              <a:t>çıkabilirsiniz.)</a:t>
            </a:r>
            <a:endParaRPr sz="3000" dirty="0">
              <a:latin typeface="Trebuchet MS"/>
              <a:cs typeface="Trebuchet MS"/>
            </a:endParaRPr>
          </a:p>
        </p:txBody>
      </p:sp>
      <p:sp>
        <p:nvSpPr>
          <p:cNvPr id="4" name="object 4"/>
          <p:cNvSpPr txBox="1">
            <a:spLocks noGrp="1"/>
          </p:cNvSpPr>
          <p:nvPr>
            <p:ph type="title"/>
          </p:nvPr>
        </p:nvSpPr>
        <p:spPr>
          <a:xfrm>
            <a:off x="2057400" y="1028700"/>
            <a:ext cx="14401800" cy="1170785"/>
          </a:xfrm>
          <a:prstGeom prst="rect">
            <a:avLst/>
          </a:prstGeom>
        </p:spPr>
        <p:txBody>
          <a:bodyPr vert="horz" wrap="square" lIns="0" tIns="153622" rIns="0" bIns="0" rtlCol="0">
            <a:spAutoFit/>
          </a:bodyPr>
          <a:lstStyle/>
          <a:p>
            <a:pPr marL="12700">
              <a:lnSpc>
                <a:spcPct val="100000"/>
              </a:lnSpc>
              <a:spcBef>
                <a:spcPts val="100"/>
              </a:spcBef>
            </a:pPr>
            <a:r>
              <a:rPr spc="195" dirty="0">
                <a:solidFill>
                  <a:schemeClr val="tx2">
                    <a:lumMod val="60000"/>
                    <a:lumOff val="40000"/>
                  </a:schemeClr>
                </a:solidFill>
              </a:rPr>
              <a:t>Bedensel</a:t>
            </a:r>
            <a:r>
              <a:rPr spc="-370" dirty="0">
                <a:solidFill>
                  <a:schemeClr val="tx2">
                    <a:lumMod val="60000"/>
                    <a:lumOff val="40000"/>
                  </a:schemeClr>
                </a:solidFill>
              </a:rPr>
              <a:t> </a:t>
            </a:r>
            <a:r>
              <a:rPr spc="70" dirty="0">
                <a:solidFill>
                  <a:schemeClr val="tx2">
                    <a:lumMod val="60000"/>
                    <a:lumOff val="40000"/>
                  </a:schemeClr>
                </a:solidFill>
              </a:rPr>
              <a:t>Önlemler</a:t>
            </a:r>
          </a:p>
        </p:txBody>
      </p:sp>
      <p:pic>
        <p:nvPicPr>
          <p:cNvPr id="6146" name="Picture 2" descr="Sportif Faaliyet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2400301"/>
            <a:ext cx="8763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55400" y="1770567"/>
            <a:ext cx="6066464" cy="7231679"/>
          </a:xfrm>
          <a:prstGeom prst="rect">
            <a:avLst/>
          </a:prstGeom>
        </p:spPr>
      </p:pic>
      <p:sp>
        <p:nvSpPr>
          <p:cNvPr id="4" name="object 4"/>
          <p:cNvSpPr txBox="1">
            <a:spLocks noGrp="1"/>
          </p:cNvSpPr>
          <p:nvPr>
            <p:ph type="title"/>
          </p:nvPr>
        </p:nvSpPr>
        <p:spPr>
          <a:xfrm>
            <a:off x="2057400" y="1028700"/>
            <a:ext cx="14401800" cy="1028487"/>
          </a:xfrm>
          <a:prstGeom prst="rect">
            <a:avLst/>
          </a:prstGeom>
        </p:spPr>
        <p:txBody>
          <a:bodyPr vert="horz" wrap="square" lIns="0" tIns="12700" rIns="0" bIns="0" rtlCol="0">
            <a:spAutoFit/>
          </a:bodyPr>
          <a:lstStyle/>
          <a:p>
            <a:pPr marL="12700">
              <a:lnSpc>
                <a:spcPct val="100000"/>
              </a:lnSpc>
              <a:spcBef>
                <a:spcPts val="100"/>
              </a:spcBef>
            </a:pPr>
            <a:r>
              <a:rPr spc="195" dirty="0">
                <a:solidFill>
                  <a:schemeClr val="tx2">
                    <a:lumMod val="60000"/>
                    <a:lumOff val="40000"/>
                  </a:schemeClr>
                </a:solidFill>
              </a:rPr>
              <a:t>Bedensel</a:t>
            </a:r>
            <a:r>
              <a:rPr spc="-370" dirty="0">
                <a:solidFill>
                  <a:schemeClr val="tx2">
                    <a:lumMod val="60000"/>
                    <a:lumOff val="40000"/>
                  </a:schemeClr>
                </a:solidFill>
              </a:rPr>
              <a:t> </a:t>
            </a:r>
            <a:r>
              <a:rPr spc="70" dirty="0">
                <a:solidFill>
                  <a:schemeClr val="tx2">
                    <a:lumMod val="60000"/>
                    <a:lumOff val="40000"/>
                  </a:schemeClr>
                </a:solidFill>
              </a:rPr>
              <a:t>Önlemler</a:t>
            </a:r>
          </a:p>
        </p:txBody>
      </p:sp>
      <p:sp>
        <p:nvSpPr>
          <p:cNvPr id="3" name="object 3"/>
          <p:cNvSpPr txBox="1">
            <a:spLocks noGrp="1"/>
          </p:cNvSpPr>
          <p:nvPr>
            <p:ph idx="1"/>
          </p:nvPr>
        </p:nvSpPr>
        <p:spPr>
          <a:xfrm>
            <a:off x="7772400" y="3429000"/>
            <a:ext cx="8686800" cy="3881447"/>
          </a:xfrm>
          <a:prstGeom prst="rect">
            <a:avLst/>
          </a:prstGeom>
        </p:spPr>
        <p:txBody>
          <a:bodyPr vert="horz" wrap="square" lIns="0" tIns="12065" rIns="0" bIns="0" rtlCol="0">
            <a:spAutoFit/>
          </a:bodyPr>
          <a:lstStyle/>
          <a:p>
            <a:pPr marL="12700" marR="5080" algn="just">
              <a:lnSpc>
                <a:spcPct val="116700"/>
              </a:lnSpc>
              <a:spcBef>
                <a:spcPts val="95"/>
              </a:spcBef>
            </a:pPr>
            <a:r>
              <a:rPr spc="90" dirty="0"/>
              <a:t>Kalp</a:t>
            </a:r>
            <a:r>
              <a:rPr spc="-185" dirty="0"/>
              <a:t> </a:t>
            </a:r>
            <a:r>
              <a:rPr spc="65" dirty="0"/>
              <a:t>atışları,</a:t>
            </a:r>
            <a:r>
              <a:rPr spc="-180" dirty="0"/>
              <a:t> </a:t>
            </a:r>
            <a:r>
              <a:rPr spc="100" dirty="0"/>
              <a:t>beden</a:t>
            </a:r>
            <a:r>
              <a:rPr spc="-185" dirty="0"/>
              <a:t> </a:t>
            </a:r>
            <a:r>
              <a:rPr spc="80" dirty="0"/>
              <a:t>sıcaklığı,</a:t>
            </a:r>
            <a:r>
              <a:rPr spc="-180" dirty="0"/>
              <a:t> </a:t>
            </a:r>
            <a:r>
              <a:rPr spc="130" dirty="0"/>
              <a:t>kan</a:t>
            </a:r>
            <a:r>
              <a:rPr spc="-185" dirty="0"/>
              <a:t> </a:t>
            </a:r>
            <a:r>
              <a:rPr spc="80" dirty="0"/>
              <a:t>basıncı, </a:t>
            </a:r>
            <a:r>
              <a:rPr dirty="0"/>
              <a:t>terleme,</a:t>
            </a:r>
            <a:r>
              <a:rPr spc="-145" dirty="0"/>
              <a:t> </a:t>
            </a:r>
            <a:r>
              <a:rPr spc="90" dirty="0"/>
              <a:t>kişinin</a:t>
            </a:r>
            <a:r>
              <a:rPr spc="-145" dirty="0"/>
              <a:t> </a:t>
            </a:r>
            <a:r>
              <a:rPr spc="114" dirty="0"/>
              <a:t>kontrolü</a:t>
            </a:r>
            <a:r>
              <a:rPr spc="-145" dirty="0"/>
              <a:t> </a:t>
            </a:r>
            <a:r>
              <a:rPr spc="125" dirty="0"/>
              <a:t>dışında</a:t>
            </a:r>
            <a:r>
              <a:rPr spc="-145" dirty="0"/>
              <a:t> </a:t>
            </a:r>
            <a:r>
              <a:rPr spc="95" dirty="0"/>
              <a:t>ve</a:t>
            </a:r>
            <a:r>
              <a:rPr spc="-140" dirty="0"/>
              <a:t> </a:t>
            </a:r>
            <a:r>
              <a:rPr spc="80" dirty="0"/>
              <a:t>kendi </a:t>
            </a:r>
            <a:r>
              <a:rPr spc="95" dirty="0"/>
              <a:t>kendine</a:t>
            </a:r>
            <a:r>
              <a:rPr spc="-265" dirty="0"/>
              <a:t> </a:t>
            </a:r>
            <a:r>
              <a:rPr spc="150" dirty="0"/>
              <a:t>çalışan</a:t>
            </a:r>
            <a:r>
              <a:rPr spc="-265" dirty="0"/>
              <a:t> </a:t>
            </a:r>
            <a:r>
              <a:rPr spc="170" dirty="0"/>
              <a:t>sisteme</a:t>
            </a:r>
            <a:r>
              <a:rPr spc="-265" dirty="0"/>
              <a:t> </a:t>
            </a:r>
            <a:r>
              <a:rPr spc="120" dirty="0"/>
              <a:t>ait</a:t>
            </a:r>
            <a:r>
              <a:rPr spc="-265" dirty="0"/>
              <a:t> </a:t>
            </a:r>
            <a:r>
              <a:rPr spc="85" dirty="0"/>
              <a:t>organlardır.</a:t>
            </a:r>
          </a:p>
          <a:p>
            <a:pPr>
              <a:lnSpc>
                <a:spcPct val="100000"/>
              </a:lnSpc>
              <a:spcBef>
                <a:spcPts val="715"/>
              </a:spcBef>
            </a:pPr>
            <a:endParaRPr spc="85" dirty="0"/>
          </a:p>
          <a:p>
            <a:pPr marL="12700" marR="448945">
              <a:lnSpc>
                <a:spcPct val="116700"/>
              </a:lnSpc>
              <a:spcBef>
                <a:spcPts val="5"/>
              </a:spcBef>
            </a:pPr>
            <a:r>
              <a:rPr spc="185" dirty="0"/>
              <a:t>Ancak</a:t>
            </a:r>
            <a:r>
              <a:rPr spc="-265" dirty="0"/>
              <a:t> </a:t>
            </a:r>
            <a:r>
              <a:rPr spc="140" dirty="0"/>
              <a:t>bu</a:t>
            </a:r>
            <a:r>
              <a:rPr spc="-260" dirty="0"/>
              <a:t> </a:t>
            </a:r>
            <a:r>
              <a:rPr spc="150" dirty="0"/>
              <a:t>organlar</a:t>
            </a:r>
            <a:r>
              <a:rPr spc="-265" dirty="0"/>
              <a:t> </a:t>
            </a:r>
            <a:r>
              <a:rPr spc="85" dirty="0"/>
              <a:t>üzerinde</a:t>
            </a:r>
            <a:r>
              <a:rPr spc="-260" dirty="0"/>
              <a:t> </a:t>
            </a:r>
            <a:r>
              <a:rPr spc="60" dirty="0"/>
              <a:t>bir</a:t>
            </a:r>
            <a:r>
              <a:rPr spc="-260" dirty="0"/>
              <a:t> </a:t>
            </a:r>
            <a:r>
              <a:rPr spc="110" dirty="0"/>
              <a:t>takım </a:t>
            </a:r>
            <a:r>
              <a:rPr spc="170" dirty="0"/>
              <a:t>nefes</a:t>
            </a:r>
            <a:r>
              <a:rPr spc="-254" dirty="0"/>
              <a:t> </a:t>
            </a:r>
            <a:r>
              <a:rPr spc="125" dirty="0"/>
              <a:t>ve</a:t>
            </a:r>
            <a:r>
              <a:rPr spc="-250" dirty="0"/>
              <a:t> </a:t>
            </a:r>
            <a:r>
              <a:rPr spc="180" dirty="0"/>
              <a:t>gevşeme</a:t>
            </a:r>
            <a:r>
              <a:rPr spc="-250" dirty="0"/>
              <a:t> </a:t>
            </a:r>
            <a:r>
              <a:rPr spc="95" dirty="0"/>
              <a:t>egzersizleri</a:t>
            </a:r>
            <a:r>
              <a:rPr spc="-254" dirty="0"/>
              <a:t> </a:t>
            </a:r>
            <a:r>
              <a:rPr spc="140" dirty="0"/>
              <a:t>yaparak </a:t>
            </a:r>
            <a:r>
              <a:rPr spc="120" dirty="0"/>
              <a:t>kontrol</a:t>
            </a:r>
            <a:r>
              <a:rPr spc="-254" dirty="0"/>
              <a:t> </a:t>
            </a:r>
            <a:r>
              <a:rPr spc="90" dirty="0"/>
              <a:t>sağlanabilir.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Sınav Kaygısını Azaltmak İçin Neler Yapılabilir?</a:t>
            </a:r>
          </a:p>
        </p:txBody>
      </p:sp>
      <p:sp>
        <p:nvSpPr>
          <p:cNvPr id="3" name="İçerik Yer Tutucusu 2"/>
          <p:cNvSpPr>
            <a:spLocks noGrp="1"/>
          </p:cNvSpPr>
          <p:nvPr>
            <p:ph idx="1"/>
          </p:nvPr>
        </p:nvSpPr>
        <p:spPr>
          <a:xfrm>
            <a:off x="2057400" y="3429000"/>
            <a:ext cx="8686800" cy="5372100"/>
          </a:xfrm>
        </p:spPr>
        <p:txBody>
          <a:bodyPr/>
          <a:lstStyle/>
          <a:p>
            <a:pPr>
              <a:buFont typeface="Arial" panose="020B0604020202020204" pitchFamily="34" charset="0"/>
              <a:buChar char="•"/>
            </a:pPr>
            <a:r>
              <a:rPr lang="tr-TR" dirty="0"/>
              <a:t>Kendinize olan saygınızı artırın. Suçluluk, umutsuzluk ve kararsızlık duygularınızla mücadele edin</a:t>
            </a:r>
            <a:r>
              <a:rPr lang="tr-TR" dirty="0" smtClean="0"/>
              <a:t>.</a:t>
            </a:r>
          </a:p>
          <a:p>
            <a:pPr>
              <a:buFont typeface="Arial" panose="020B0604020202020204" pitchFamily="34" charset="0"/>
              <a:buChar char="•"/>
            </a:pPr>
            <a:r>
              <a:rPr lang="tr-TR" dirty="0"/>
              <a:t>Çalışmalarınızı aksatmayacak şekilde, sosyal, kültürel ve sportif etkinliklere katılmaya çalışın. Hobileriniz varsa ilgilenin. Bu etkinliklere katılmak ya da yapmak bireyi psikolojik yönden rahat kılar. (Heyecan, korku, yarışma gibi duygularla daha rahat başa çıkabilirsiniz.)</a:t>
            </a:r>
          </a:p>
        </p:txBody>
      </p:sp>
      <p:pic>
        <p:nvPicPr>
          <p:cNvPr id="4" name="Resim 3"/>
          <p:cNvPicPr>
            <a:picLocks noChangeAspect="1"/>
          </p:cNvPicPr>
          <p:nvPr/>
        </p:nvPicPr>
        <p:blipFill>
          <a:blip r:embed="rId2"/>
          <a:stretch>
            <a:fillRect/>
          </a:stretch>
        </p:blipFill>
        <p:spPr>
          <a:xfrm>
            <a:off x="10744200" y="2409825"/>
            <a:ext cx="6429375" cy="6429375"/>
          </a:xfrm>
          <a:prstGeom prst="rect">
            <a:avLst/>
          </a:prstGeom>
        </p:spPr>
      </p:pic>
    </p:spTree>
    <p:extLst>
      <p:ext uri="{BB962C8B-B14F-4D97-AF65-F5344CB8AC3E}">
        <p14:creationId xmlns:p14="http://schemas.microsoft.com/office/powerpoint/2010/main" val="330659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09800" y="2352675"/>
            <a:ext cx="8534400" cy="4572000"/>
          </a:xfrm>
        </p:spPr>
        <p:txBody>
          <a:bodyPr/>
          <a:lstStyle/>
          <a:p>
            <a:pPr>
              <a:buFont typeface="Arial" panose="020B0604020202020204" pitchFamily="34" charset="0"/>
              <a:buChar char="•"/>
            </a:pPr>
            <a:r>
              <a:rPr lang="tr-TR" dirty="0"/>
              <a:t>Gevşeme ve nefes egzersizleri yapın</a:t>
            </a:r>
            <a:r>
              <a:rPr lang="tr-TR" dirty="0" smtClean="0"/>
              <a:t>.</a:t>
            </a:r>
          </a:p>
          <a:p>
            <a:pPr>
              <a:buFont typeface="Arial" panose="020B0604020202020204" pitchFamily="34" charset="0"/>
              <a:buChar char="•"/>
            </a:pPr>
            <a:r>
              <a:rPr lang="tr-TR" dirty="0"/>
              <a:t>Beslenmenize dikkat edin. Bazı yiyeceklerin stres tepkisini artırdığı, hatta bireyi strese daha duyarlı hale getirdiği bilinmektedir. Kahve, çay, yağlı yiyecekler, tuz bunların yanında sigara da sayılabilir. Önemli olan yeterli ve dengeli beslenmektir.</a:t>
            </a:r>
          </a:p>
        </p:txBody>
      </p:sp>
      <p:pic>
        <p:nvPicPr>
          <p:cNvPr id="4" name="Resim 3"/>
          <p:cNvPicPr>
            <a:picLocks noChangeAspect="1"/>
          </p:cNvPicPr>
          <p:nvPr/>
        </p:nvPicPr>
        <p:blipFill>
          <a:blip r:embed="rId2"/>
          <a:stretch>
            <a:fillRect/>
          </a:stretch>
        </p:blipFill>
        <p:spPr>
          <a:xfrm>
            <a:off x="10439400" y="5524500"/>
            <a:ext cx="7641098" cy="3581400"/>
          </a:xfrm>
          <a:prstGeom prst="rect">
            <a:avLst/>
          </a:prstGeom>
        </p:spPr>
      </p:pic>
    </p:spTree>
    <p:extLst>
      <p:ext uri="{BB962C8B-B14F-4D97-AF65-F5344CB8AC3E}">
        <p14:creationId xmlns:p14="http://schemas.microsoft.com/office/powerpoint/2010/main" val="149473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57400" y="1790700"/>
            <a:ext cx="8686800" cy="7010400"/>
          </a:xfrm>
        </p:spPr>
        <p:txBody>
          <a:bodyPr/>
          <a:lstStyle/>
          <a:p>
            <a:r>
              <a:rPr lang="tr-TR" dirty="0"/>
              <a:t>Sınavların sizin kişiliğinizi ve zekânızı değerlendiren bir ölçü olmadığını, sınavlardan yüksek ya da düşük not/ puan almanın hayatın bir parçası olduğunu kendinize hatırlatın. </a:t>
            </a:r>
            <a:endParaRPr lang="tr-TR" dirty="0" smtClean="0"/>
          </a:p>
          <a:p>
            <a:r>
              <a:rPr lang="tr-TR" dirty="0" smtClean="0"/>
              <a:t>Kendinizi </a:t>
            </a:r>
            <a:r>
              <a:rPr lang="tr-TR" dirty="0"/>
              <a:t>başkalarıyla kıyaslamayın. </a:t>
            </a:r>
            <a:endParaRPr lang="tr-TR" dirty="0" smtClean="0"/>
          </a:p>
          <a:p>
            <a:r>
              <a:rPr lang="tr-TR" dirty="0" smtClean="0"/>
              <a:t>Geçmişte </a:t>
            </a:r>
            <a:r>
              <a:rPr lang="tr-TR" dirty="0"/>
              <a:t>yaşadığınız başarısızlıklara üzülmek yerine gelecekte başarılı olmanın yollarını arayın.</a:t>
            </a:r>
          </a:p>
        </p:txBody>
      </p:sp>
      <p:pic>
        <p:nvPicPr>
          <p:cNvPr id="5" name="Resim 4"/>
          <p:cNvPicPr>
            <a:picLocks noChangeAspect="1"/>
          </p:cNvPicPr>
          <p:nvPr/>
        </p:nvPicPr>
        <p:blipFill>
          <a:blip r:embed="rId2"/>
          <a:stretch>
            <a:fillRect/>
          </a:stretch>
        </p:blipFill>
        <p:spPr>
          <a:xfrm>
            <a:off x="10730345" y="5448300"/>
            <a:ext cx="7124700" cy="3867150"/>
          </a:xfrm>
          <a:prstGeom prst="rect">
            <a:avLst/>
          </a:prstGeom>
        </p:spPr>
      </p:pic>
    </p:spTree>
    <p:extLst>
      <p:ext uri="{BB962C8B-B14F-4D97-AF65-F5344CB8AC3E}">
        <p14:creationId xmlns:p14="http://schemas.microsoft.com/office/powerpoint/2010/main" val="167271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prstGeom prst="rect">
            <a:avLst/>
          </a:prstGeom>
        </p:spPr>
        <p:txBody>
          <a:bodyPr vert="horz" wrap="square" lIns="0" tIns="327977" rIns="0" bIns="0" rtlCol="0">
            <a:spAutoFit/>
          </a:bodyPr>
          <a:lstStyle/>
          <a:p>
            <a:pPr marL="12700">
              <a:lnSpc>
                <a:spcPct val="100000"/>
              </a:lnSpc>
              <a:spcBef>
                <a:spcPts val="100"/>
              </a:spcBef>
            </a:pPr>
            <a:r>
              <a:rPr spc="265" dirty="0"/>
              <a:t>Sınav</a:t>
            </a:r>
            <a:r>
              <a:rPr spc="-370" dirty="0"/>
              <a:t> </a:t>
            </a:r>
            <a:r>
              <a:rPr spc="240" dirty="0"/>
              <a:t>Kaygısı</a:t>
            </a:r>
            <a:r>
              <a:rPr spc="-370" dirty="0"/>
              <a:t> </a:t>
            </a:r>
            <a:r>
              <a:rPr spc="195" dirty="0"/>
              <a:t>Nedir?</a:t>
            </a:r>
          </a:p>
        </p:txBody>
      </p:sp>
      <p:sp>
        <p:nvSpPr>
          <p:cNvPr id="19" name="object 19"/>
          <p:cNvSpPr txBox="1"/>
          <p:nvPr/>
        </p:nvSpPr>
        <p:spPr>
          <a:xfrm>
            <a:off x="2286000" y="4152900"/>
            <a:ext cx="8047990" cy="2184059"/>
          </a:xfrm>
          <a:prstGeom prst="rect">
            <a:avLst/>
          </a:prstGeom>
        </p:spPr>
        <p:txBody>
          <a:bodyPr vert="horz" wrap="square" lIns="0" tIns="12065" rIns="0" bIns="0" rtlCol="0">
            <a:spAutoFit/>
          </a:bodyPr>
          <a:lstStyle/>
          <a:p>
            <a:pPr marL="12700" marR="830580">
              <a:lnSpc>
                <a:spcPct val="116700"/>
              </a:lnSpc>
              <a:spcBef>
                <a:spcPts val="95"/>
              </a:spcBef>
            </a:pPr>
            <a:r>
              <a:rPr sz="3000" b="1" spc="114" dirty="0">
                <a:solidFill>
                  <a:srgbClr val="010101"/>
                </a:solidFill>
                <a:latin typeface="Trebuchet MS"/>
                <a:cs typeface="Trebuchet MS"/>
              </a:rPr>
              <a:t>Bilginin</a:t>
            </a:r>
            <a:r>
              <a:rPr sz="3000" b="1" spc="-270" dirty="0">
                <a:solidFill>
                  <a:srgbClr val="010101"/>
                </a:solidFill>
                <a:latin typeface="Trebuchet MS"/>
                <a:cs typeface="Trebuchet MS"/>
              </a:rPr>
              <a:t> </a:t>
            </a:r>
            <a:r>
              <a:rPr sz="3000" b="1" spc="175" dirty="0">
                <a:solidFill>
                  <a:srgbClr val="010101"/>
                </a:solidFill>
                <a:latin typeface="Trebuchet MS"/>
                <a:cs typeface="Trebuchet MS"/>
              </a:rPr>
              <a:t>sınav</a:t>
            </a:r>
            <a:r>
              <a:rPr sz="3000" b="1" spc="-270" dirty="0">
                <a:solidFill>
                  <a:srgbClr val="010101"/>
                </a:solidFill>
                <a:latin typeface="Trebuchet MS"/>
                <a:cs typeface="Trebuchet MS"/>
              </a:rPr>
              <a:t> </a:t>
            </a:r>
            <a:r>
              <a:rPr sz="3000" b="1" spc="160" dirty="0">
                <a:solidFill>
                  <a:srgbClr val="010101"/>
                </a:solidFill>
                <a:latin typeface="Trebuchet MS"/>
                <a:cs typeface="Trebuchet MS"/>
              </a:rPr>
              <a:t>sırasında</a:t>
            </a:r>
            <a:r>
              <a:rPr sz="3000" b="1" spc="-265" dirty="0">
                <a:solidFill>
                  <a:srgbClr val="010101"/>
                </a:solidFill>
                <a:latin typeface="Trebuchet MS"/>
                <a:cs typeface="Trebuchet MS"/>
              </a:rPr>
              <a:t> </a:t>
            </a:r>
            <a:r>
              <a:rPr sz="3000" b="1" spc="50" dirty="0">
                <a:solidFill>
                  <a:srgbClr val="010101"/>
                </a:solidFill>
                <a:latin typeface="Trebuchet MS"/>
                <a:cs typeface="Trebuchet MS"/>
              </a:rPr>
              <a:t>etkili</a:t>
            </a:r>
            <a:r>
              <a:rPr sz="3000" b="1" spc="-270" dirty="0">
                <a:solidFill>
                  <a:srgbClr val="010101"/>
                </a:solidFill>
                <a:latin typeface="Trebuchet MS"/>
                <a:cs typeface="Trebuchet MS"/>
              </a:rPr>
              <a:t> </a:t>
            </a:r>
            <a:r>
              <a:rPr sz="3000" b="1" spc="80" dirty="0">
                <a:solidFill>
                  <a:srgbClr val="010101"/>
                </a:solidFill>
                <a:latin typeface="Trebuchet MS"/>
                <a:cs typeface="Trebuchet MS"/>
              </a:rPr>
              <a:t>biçimde </a:t>
            </a:r>
            <a:r>
              <a:rPr sz="3000" b="1" spc="105" dirty="0">
                <a:solidFill>
                  <a:srgbClr val="010101"/>
                </a:solidFill>
                <a:latin typeface="Trebuchet MS"/>
                <a:cs typeface="Trebuchet MS"/>
              </a:rPr>
              <a:t>kullanılmasına</a:t>
            </a:r>
            <a:r>
              <a:rPr sz="3000" b="1" spc="-260" dirty="0">
                <a:solidFill>
                  <a:srgbClr val="010101"/>
                </a:solidFill>
                <a:latin typeface="Trebuchet MS"/>
                <a:cs typeface="Trebuchet MS"/>
              </a:rPr>
              <a:t> </a:t>
            </a:r>
            <a:r>
              <a:rPr sz="3000" b="1" spc="130" dirty="0">
                <a:solidFill>
                  <a:srgbClr val="010101"/>
                </a:solidFill>
                <a:latin typeface="Trebuchet MS"/>
                <a:cs typeface="Trebuchet MS"/>
              </a:rPr>
              <a:t>engel</a:t>
            </a:r>
            <a:r>
              <a:rPr sz="3000" b="1" spc="-254" dirty="0">
                <a:solidFill>
                  <a:srgbClr val="010101"/>
                </a:solidFill>
                <a:latin typeface="Trebuchet MS"/>
                <a:cs typeface="Trebuchet MS"/>
              </a:rPr>
              <a:t> </a:t>
            </a:r>
            <a:r>
              <a:rPr sz="3000" b="1" spc="110" dirty="0">
                <a:solidFill>
                  <a:srgbClr val="010101"/>
                </a:solidFill>
                <a:latin typeface="Trebuchet MS"/>
                <a:cs typeface="Trebuchet MS"/>
              </a:rPr>
              <a:t>olan</a:t>
            </a:r>
            <a:r>
              <a:rPr sz="3000" b="1" spc="-254" dirty="0">
                <a:solidFill>
                  <a:srgbClr val="010101"/>
                </a:solidFill>
                <a:latin typeface="Trebuchet MS"/>
                <a:cs typeface="Trebuchet MS"/>
              </a:rPr>
              <a:t> </a:t>
            </a:r>
            <a:r>
              <a:rPr sz="3000" b="1" spc="125" dirty="0">
                <a:solidFill>
                  <a:srgbClr val="010101"/>
                </a:solidFill>
                <a:latin typeface="Trebuchet MS"/>
                <a:cs typeface="Trebuchet MS"/>
              </a:rPr>
              <a:t>ve</a:t>
            </a:r>
            <a:r>
              <a:rPr sz="3000" b="1" spc="-254" dirty="0">
                <a:solidFill>
                  <a:srgbClr val="010101"/>
                </a:solidFill>
                <a:latin typeface="Trebuchet MS"/>
                <a:cs typeface="Trebuchet MS"/>
              </a:rPr>
              <a:t> </a:t>
            </a:r>
            <a:r>
              <a:rPr sz="3000" b="1" spc="120" dirty="0">
                <a:solidFill>
                  <a:srgbClr val="010101"/>
                </a:solidFill>
                <a:latin typeface="Trebuchet MS"/>
                <a:cs typeface="Trebuchet MS"/>
              </a:rPr>
              <a:t>başarının </a:t>
            </a:r>
            <a:r>
              <a:rPr sz="3000" b="1" spc="155" dirty="0">
                <a:solidFill>
                  <a:srgbClr val="010101"/>
                </a:solidFill>
                <a:latin typeface="Trebuchet MS"/>
                <a:cs typeface="Trebuchet MS"/>
              </a:rPr>
              <a:t>düşmesine</a:t>
            </a:r>
            <a:r>
              <a:rPr sz="3000" b="1" spc="-265" dirty="0">
                <a:solidFill>
                  <a:srgbClr val="010101"/>
                </a:solidFill>
                <a:latin typeface="Trebuchet MS"/>
                <a:cs typeface="Trebuchet MS"/>
              </a:rPr>
              <a:t> </a:t>
            </a:r>
            <a:r>
              <a:rPr sz="3000" b="1" spc="100" dirty="0">
                <a:solidFill>
                  <a:srgbClr val="010101"/>
                </a:solidFill>
                <a:latin typeface="Trebuchet MS"/>
                <a:cs typeface="Trebuchet MS"/>
              </a:rPr>
              <a:t>yol</a:t>
            </a:r>
            <a:r>
              <a:rPr sz="3000" b="1" spc="-260" dirty="0">
                <a:solidFill>
                  <a:srgbClr val="010101"/>
                </a:solidFill>
                <a:latin typeface="Trebuchet MS"/>
                <a:cs typeface="Trebuchet MS"/>
              </a:rPr>
              <a:t> </a:t>
            </a:r>
            <a:r>
              <a:rPr sz="3000" b="1" spc="185" dirty="0">
                <a:solidFill>
                  <a:srgbClr val="010101"/>
                </a:solidFill>
                <a:latin typeface="Trebuchet MS"/>
                <a:cs typeface="Trebuchet MS"/>
              </a:rPr>
              <a:t>açan</a:t>
            </a:r>
            <a:r>
              <a:rPr sz="3000" b="1" spc="-260" dirty="0">
                <a:solidFill>
                  <a:srgbClr val="010101"/>
                </a:solidFill>
                <a:latin typeface="Trebuchet MS"/>
                <a:cs typeface="Trebuchet MS"/>
              </a:rPr>
              <a:t> </a:t>
            </a:r>
            <a:r>
              <a:rPr sz="3000" b="1" spc="204" dirty="0">
                <a:solidFill>
                  <a:srgbClr val="010101"/>
                </a:solidFill>
                <a:latin typeface="Trebuchet MS"/>
                <a:cs typeface="Trebuchet MS"/>
              </a:rPr>
              <a:t>yoğun</a:t>
            </a:r>
            <a:r>
              <a:rPr sz="3000" b="1" spc="-265" dirty="0">
                <a:solidFill>
                  <a:srgbClr val="010101"/>
                </a:solidFill>
                <a:latin typeface="Trebuchet MS"/>
                <a:cs typeface="Trebuchet MS"/>
              </a:rPr>
              <a:t> </a:t>
            </a:r>
            <a:r>
              <a:rPr sz="3000" b="1" spc="80" dirty="0">
                <a:solidFill>
                  <a:srgbClr val="010101"/>
                </a:solidFill>
                <a:latin typeface="Trebuchet MS"/>
                <a:cs typeface="Trebuchet MS"/>
              </a:rPr>
              <a:t>kaygıdır.</a:t>
            </a:r>
            <a:endParaRPr sz="3000" dirty="0">
              <a:latin typeface="Trebuchet MS"/>
              <a:cs typeface="Trebuchet MS"/>
            </a:endParaRPr>
          </a:p>
          <a:p>
            <a:pPr>
              <a:lnSpc>
                <a:spcPct val="100000"/>
              </a:lnSpc>
              <a:spcBef>
                <a:spcPts val="715"/>
              </a:spcBef>
            </a:pPr>
            <a:endParaRPr sz="3000" dirty="0">
              <a:latin typeface="Trebuchet MS"/>
              <a:cs typeface="Trebuchet MS"/>
            </a:endParaRPr>
          </a:p>
        </p:txBody>
      </p:sp>
      <p:pic>
        <p:nvPicPr>
          <p:cNvPr id="2050" name="Picture 2" descr="Sınav Kaygısı – Prof. Dr. Aynur Ak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5200" y="2781300"/>
            <a:ext cx="6754403"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57400" y="1409700"/>
            <a:ext cx="8534400" cy="7391400"/>
          </a:xfrm>
        </p:spPr>
        <p:txBody>
          <a:bodyPr/>
          <a:lstStyle/>
          <a:p>
            <a:r>
              <a:rPr lang="tr-TR" dirty="0"/>
              <a:t>Düzenli tekrar yapın. </a:t>
            </a:r>
            <a:endParaRPr lang="tr-TR" dirty="0" smtClean="0"/>
          </a:p>
          <a:p>
            <a:r>
              <a:rPr lang="tr-TR" dirty="0" smtClean="0"/>
              <a:t>Etkili </a:t>
            </a:r>
            <a:r>
              <a:rPr lang="tr-TR" dirty="0"/>
              <a:t>ders çalışmayı öğrenin. </a:t>
            </a:r>
            <a:endParaRPr lang="tr-TR" dirty="0" smtClean="0"/>
          </a:p>
          <a:p>
            <a:r>
              <a:rPr lang="tr-TR" dirty="0" smtClean="0"/>
              <a:t>Sınava </a:t>
            </a:r>
            <a:r>
              <a:rPr lang="tr-TR" dirty="0"/>
              <a:t>hazırlanmayı son güne bırakmayın. </a:t>
            </a:r>
            <a:endParaRPr lang="tr-TR" dirty="0" smtClean="0"/>
          </a:p>
          <a:p>
            <a:r>
              <a:rPr lang="tr-TR" dirty="0" smtClean="0"/>
              <a:t>Sınavdan </a:t>
            </a:r>
            <a:r>
              <a:rPr lang="tr-TR" dirty="0"/>
              <a:t>önceki gece iyi uyuyun. </a:t>
            </a:r>
            <a:endParaRPr lang="tr-TR" dirty="0" smtClean="0"/>
          </a:p>
          <a:p>
            <a:r>
              <a:rPr lang="tr-TR" dirty="0" smtClean="0"/>
              <a:t>Dengeli </a:t>
            </a:r>
            <a:r>
              <a:rPr lang="tr-TR" dirty="0"/>
              <a:t>beslenin, spor yapın.</a:t>
            </a:r>
          </a:p>
        </p:txBody>
      </p:sp>
      <p:pic>
        <p:nvPicPr>
          <p:cNvPr id="4" name="Resim 3"/>
          <p:cNvPicPr>
            <a:picLocks noChangeAspect="1"/>
          </p:cNvPicPr>
          <p:nvPr/>
        </p:nvPicPr>
        <p:blipFill>
          <a:blip r:embed="rId2"/>
          <a:stretch>
            <a:fillRect/>
          </a:stretch>
        </p:blipFill>
        <p:spPr>
          <a:xfrm>
            <a:off x="9220200" y="3556396"/>
            <a:ext cx="8686800" cy="6311503"/>
          </a:xfrm>
          <a:prstGeom prst="rect">
            <a:avLst/>
          </a:prstGeom>
        </p:spPr>
      </p:pic>
    </p:spTree>
    <p:extLst>
      <p:ext uri="{BB962C8B-B14F-4D97-AF65-F5344CB8AC3E}">
        <p14:creationId xmlns:p14="http://schemas.microsoft.com/office/powerpoint/2010/main" val="2691929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33600" y="1257300"/>
            <a:ext cx="8839200" cy="5372100"/>
          </a:xfrm>
        </p:spPr>
        <p:txBody>
          <a:bodyPr/>
          <a:lstStyle/>
          <a:p>
            <a:r>
              <a:rPr lang="tr-TR" dirty="0"/>
              <a:t>Sizi kaygılandıran sınavlar değil, sizin sınava ve sonuçlarına yakıştırdığınız farklı anlamlar ve sınav hakkında ürettiğiniz olumsuz düşüncelerdir</a:t>
            </a:r>
            <a:r>
              <a:rPr lang="tr-TR" dirty="0" smtClean="0"/>
              <a:t>.</a:t>
            </a:r>
          </a:p>
          <a:p>
            <a:r>
              <a:rPr lang="tr-TR" dirty="0" smtClean="0"/>
              <a:t>Yaşam </a:t>
            </a:r>
            <a:r>
              <a:rPr lang="tr-TR" dirty="0"/>
              <a:t>sürekli gelişen ve değişen bir süreçtir. Bu süreçte başarı kadar başarısızlıklarda olacaktır. Başarısızlıkların tüm yaşamınızı etkilemesine izin vermeyiniz.</a:t>
            </a:r>
          </a:p>
        </p:txBody>
      </p:sp>
      <p:pic>
        <p:nvPicPr>
          <p:cNvPr id="4" name="Resim 3"/>
          <p:cNvPicPr>
            <a:picLocks noChangeAspect="1"/>
          </p:cNvPicPr>
          <p:nvPr/>
        </p:nvPicPr>
        <p:blipFill>
          <a:blip r:embed="rId2"/>
          <a:stretch>
            <a:fillRect/>
          </a:stretch>
        </p:blipFill>
        <p:spPr>
          <a:xfrm>
            <a:off x="10668000" y="4762500"/>
            <a:ext cx="7239000" cy="4555576"/>
          </a:xfrm>
          <a:prstGeom prst="rect">
            <a:avLst/>
          </a:prstGeom>
        </p:spPr>
      </p:pic>
    </p:spTree>
    <p:extLst>
      <p:ext uri="{BB962C8B-B14F-4D97-AF65-F5344CB8AC3E}">
        <p14:creationId xmlns:p14="http://schemas.microsoft.com/office/powerpoint/2010/main" val="259783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idx="1"/>
          </p:nvPr>
        </p:nvSpPr>
        <p:spPr>
          <a:xfrm>
            <a:off x="1752600" y="1485900"/>
            <a:ext cx="7772400" cy="5257800"/>
          </a:xfrm>
        </p:spPr>
        <p:txBody>
          <a:bodyPr>
            <a:normAutofit/>
          </a:bodyPr>
          <a:lstStyle/>
          <a:p>
            <a:pPr marL="12700" marR="5080">
              <a:lnSpc>
                <a:spcPct val="116700"/>
              </a:lnSpc>
              <a:spcBef>
                <a:spcPts val="5"/>
              </a:spcBef>
            </a:pPr>
            <a:r>
              <a:rPr lang="tr-TR" spc="145" dirty="0">
                <a:solidFill>
                  <a:srgbClr val="010101"/>
                </a:solidFill>
              </a:rPr>
              <a:t>Kaygının</a:t>
            </a:r>
            <a:r>
              <a:rPr lang="tr-TR" spc="-220" dirty="0">
                <a:solidFill>
                  <a:srgbClr val="010101"/>
                </a:solidFill>
              </a:rPr>
              <a:t> </a:t>
            </a:r>
            <a:r>
              <a:rPr lang="tr-TR" dirty="0">
                <a:solidFill>
                  <a:srgbClr val="010101"/>
                </a:solidFill>
              </a:rPr>
              <a:t>belirli</a:t>
            </a:r>
            <a:r>
              <a:rPr lang="tr-TR" spc="-220" dirty="0">
                <a:solidFill>
                  <a:srgbClr val="010101"/>
                </a:solidFill>
              </a:rPr>
              <a:t> </a:t>
            </a:r>
            <a:r>
              <a:rPr lang="tr-TR" spc="60" dirty="0">
                <a:solidFill>
                  <a:srgbClr val="010101"/>
                </a:solidFill>
              </a:rPr>
              <a:t>bir</a:t>
            </a:r>
            <a:r>
              <a:rPr lang="tr-TR" spc="-220" dirty="0">
                <a:solidFill>
                  <a:srgbClr val="010101"/>
                </a:solidFill>
              </a:rPr>
              <a:t> </a:t>
            </a:r>
            <a:r>
              <a:rPr lang="tr-TR" spc="114" dirty="0">
                <a:solidFill>
                  <a:srgbClr val="010101"/>
                </a:solidFill>
              </a:rPr>
              <a:t>düzeyde</a:t>
            </a:r>
            <a:r>
              <a:rPr lang="tr-TR" spc="-220" dirty="0">
                <a:solidFill>
                  <a:srgbClr val="010101"/>
                </a:solidFill>
              </a:rPr>
              <a:t> </a:t>
            </a:r>
            <a:r>
              <a:rPr lang="tr-TR" spc="180" dirty="0">
                <a:solidFill>
                  <a:srgbClr val="010101"/>
                </a:solidFill>
              </a:rPr>
              <a:t>yaşanması </a:t>
            </a:r>
            <a:r>
              <a:rPr lang="tr-TR" spc="65" dirty="0">
                <a:solidFill>
                  <a:srgbClr val="010101"/>
                </a:solidFill>
              </a:rPr>
              <a:t>normaldir.</a:t>
            </a:r>
            <a:r>
              <a:rPr lang="tr-TR" spc="-229" dirty="0">
                <a:solidFill>
                  <a:srgbClr val="010101"/>
                </a:solidFill>
              </a:rPr>
              <a:t> </a:t>
            </a:r>
            <a:r>
              <a:rPr lang="tr-TR" spc="170" dirty="0">
                <a:solidFill>
                  <a:srgbClr val="010101"/>
                </a:solidFill>
              </a:rPr>
              <a:t>Çünkü</a:t>
            </a:r>
            <a:r>
              <a:rPr lang="tr-TR" spc="-225" dirty="0">
                <a:solidFill>
                  <a:srgbClr val="010101"/>
                </a:solidFill>
              </a:rPr>
              <a:t> </a:t>
            </a:r>
            <a:r>
              <a:rPr lang="tr-TR" dirty="0">
                <a:solidFill>
                  <a:srgbClr val="010101"/>
                </a:solidFill>
              </a:rPr>
              <a:t>belirli</a:t>
            </a:r>
            <a:r>
              <a:rPr lang="tr-TR" spc="-229" dirty="0">
                <a:solidFill>
                  <a:srgbClr val="010101"/>
                </a:solidFill>
              </a:rPr>
              <a:t> </a:t>
            </a:r>
            <a:r>
              <a:rPr lang="tr-TR" spc="105" dirty="0">
                <a:solidFill>
                  <a:srgbClr val="010101"/>
                </a:solidFill>
              </a:rPr>
              <a:t>derecede</a:t>
            </a:r>
            <a:r>
              <a:rPr lang="tr-TR" spc="-225" dirty="0">
                <a:solidFill>
                  <a:srgbClr val="010101"/>
                </a:solidFill>
              </a:rPr>
              <a:t> </a:t>
            </a:r>
            <a:r>
              <a:rPr lang="tr-TR" spc="190" dirty="0">
                <a:solidFill>
                  <a:srgbClr val="010101"/>
                </a:solidFill>
              </a:rPr>
              <a:t>yaşanan </a:t>
            </a:r>
            <a:r>
              <a:rPr lang="tr-TR" spc="170" dirty="0">
                <a:solidFill>
                  <a:srgbClr val="010101"/>
                </a:solidFill>
              </a:rPr>
              <a:t>kaygı</a:t>
            </a:r>
            <a:r>
              <a:rPr lang="tr-TR" spc="-260" dirty="0">
                <a:solidFill>
                  <a:srgbClr val="010101"/>
                </a:solidFill>
              </a:rPr>
              <a:t> </a:t>
            </a:r>
            <a:r>
              <a:rPr lang="tr-TR" spc="120" dirty="0">
                <a:solidFill>
                  <a:srgbClr val="010101"/>
                </a:solidFill>
              </a:rPr>
              <a:t>motive</a:t>
            </a:r>
            <a:r>
              <a:rPr lang="tr-TR" spc="-260" dirty="0">
                <a:solidFill>
                  <a:srgbClr val="010101"/>
                </a:solidFill>
              </a:rPr>
              <a:t> </a:t>
            </a:r>
            <a:r>
              <a:rPr lang="tr-TR" spc="70" dirty="0">
                <a:solidFill>
                  <a:srgbClr val="010101"/>
                </a:solidFill>
              </a:rPr>
              <a:t>edicidir</a:t>
            </a:r>
            <a:r>
              <a:rPr lang="tr-TR" spc="-260" dirty="0">
                <a:solidFill>
                  <a:srgbClr val="010101"/>
                </a:solidFill>
              </a:rPr>
              <a:t> </a:t>
            </a:r>
            <a:r>
              <a:rPr lang="tr-TR" spc="125" dirty="0">
                <a:solidFill>
                  <a:srgbClr val="010101"/>
                </a:solidFill>
              </a:rPr>
              <a:t>ve</a:t>
            </a:r>
            <a:r>
              <a:rPr lang="tr-TR" spc="-260" dirty="0">
                <a:solidFill>
                  <a:srgbClr val="010101"/>
                </a:solidFill>
              </a:rPr>
              <a:t> </a:t>
            </a:r>
            <a:r>
              <a:rPr lang="tr-TR" spc="105" dirty="0">
                <a:solidFill>
                  <a:srgbClr val="010101"/>
                </a:solidFill>
              </a:rPr>
              <a:t>performansınızın </a:t>
            </a:r>
            <a:r>
              <a:rPr lang="tr-TR" spc="135" dirty="0">
                <a:solidFill>
                  <a:srgbClr val="010101"/>
                </a:solidFill>
              </a:rPr>
              <a:t>yükselmesine</a:t>
            </a:r>
            <a:r>
              <a:rPr lang="tr-TR" spc="-270" dirty="0">
                <a:solidFill>
                  <a:srgbClr val="010101"/>
                </a:solidFill>
              </a:rPr>
              <a:t> </a:t>
            </a:r>
            <a:r>
              <a:rPr lang="tr-TR" spc="114" dirty="0">
                <a:solidFill>
                  <a:srgbClr val="010101"/>
                </a:solidFill>
              </a:rPr>
              <a:t>yardımcı</a:t>
            </a:r>
            <a:r>
              <a:rPr lang="tr-TR" spc="-265" dirty="0">
                <a:solidFill>
                  <a:srgbClr val="010101"/>
                </a:solidFill>
              </a:rPr>
              <a:t> </a:t>
            </a:r>
            <a:r>
              <a:rPr lang="tr-TR" spc="-10" dirty="0">
                <a:solidFill>
                  <a:srgbClr val="010101"/>
                </a:solidFill>
              </a:rPr>
              <a:t>olabilir.</a:t>
            </a:r>
            <a:endParaRPr lang="tr-TR" dirty="0"/>
          </a:p>
          <a:p>
            <a:pPr>
              <a:lnSpc>
                <a:spcPct val="100000"/>
              </a:lnSpc>
              <a:spcBef>
                <a:spcPts val="710"/>
              </a:spcBef>
            </a:pPr>
            <a:endParaRPr lang="tr-TR" dirty="0"/>
          </a:p>
          <a:p>
            <a:pPr marL="12700" marR="223520">
              <a:lnSpc>
                <a:spcPct val="116700"/>
              </a:lnSpc>
              <a:spcBef>
                <a:spcPts val="5"/>
              </a:spcBef>
            </a:pPr>
            <a:r>
              <a:rPr lang="tr-TR" spc="175" dirty="0">
                <a:solidFill>
                  <a:srgbClr val="010101"/>
                </a:solidFill>
              </a:rPr>
              <a:t>Kaygı</a:t>
            </a:r>
            <a:r>
              <a:rPr lang="tr-TR" spc="-260" dirty="0">
                <a:solidFill>
                  <a:srgbClr val="010101"/>
                </a:solidFill>
              </a:rPr>
              <a:t> </a:t>
            </a:r>
            <a:r>
              <a:rPr lang="tr-TR" spc="85" dirty="0">
                <a:solidFill>
                  <a:srgbClr val="010101"/>
                </a:solidFill>
              </a:rPr>
              <a:t>düzeyiniz</a:t>
            </a:r>
            <a:r>
              <a:rPr lang="tr-TR" spc="-254" dirty="0">
                <a:solidFill>
                  <a:srgbClr val="010101"/>
                </a:solidFill>
              </a:rPr>
              <a:t> </a:t>
            </a:r>
            <a:r>
              <a:rPr lang="tr-TR" spc="170" dirty="0">
                <a:solidFill>
                  <a:srgbClr val="010101"/>
                </a:solidFill>
              </a:rPr>
              <a:t>sınavda</a:t>
            </a:r>
            <a:r>
              <a:rPr lang="tr-TR" spc="-254" dirty="0">
                <a:solidFill>
                  <a:srgbClr val="010101"/>
                </a:solidFill>
              </a:rPr>
              <a:t> </a:t>
            </a:r>
            <a:r>
              <a:rPr lang="tr-TR" spc="95" dirty="0">
                <a:solidFill>
                  <a:srgbClr val="010101"/>
                </a:solidFill>
              </a:rPr>
              <a:t>sizi</a:t>
            </a:r>
            <a:r>
              <a:rPr lang="tr-TR" spc="-254" dirty="0">
                <a:solidFill>
                  <a:srgbClr val="010101"/>
                </a:solidFill>
              </a:rPr>
              <a:t> </a:t>
            </a:r>
            <a:r>
              <a:rPr lang="tr-TR" spc="100" dirty="0">
                <a:solidFill>
                  <a:srgbClr val="010101"/>
                </a:solidFill>
              </a:rPr>
              <a:t>engelliyor</a:t>
            </a:r>
            <a:r>
              <a:rPr lang="tr-TR" spc="-254" dirty="0">
                <a:solidFill>
                  <a:srgbClr val="010101"/>
                </a:solidFill>
              </a:rPr>
              <a:t> </a:t>
            </a:r>
            <a:r>
              <a:rPr lang="tr-TR" spc="100" dirty="0">
                <a:solidFill>
                  <a:srgbClr val="010101"/>
                </a:solidFill>
              </a:rPr>
              <a:t>ve </a:t>
            </a:r>
            <a:r>
              <a:rPr lang="tr-TR" spc="175" dirty="0">
                <a:solidFill>
                  <a:srgbClr val="010101"/>
                </a:solidFill>
              </a:rPr>
              <a:t>sınav</a:t>
            </a:r>
            <a:r>
              <a:rPr lang="tr-TR" spc="-265" dirty="0">
                <a:solidFill>
                  <a:srgbClr val="010101"/>
                </a:solidFill>
              </a:rPr>
              <a:t> </a:t>
            </a:r>
            <a:r>
              <a:rPr lang="tr-TR" spc="114" dirty="0">
                <a:solidFill>
                  <a:srgbClr val="010101"/>
                </a:solidFill>
              </a:rPr>
              <a:t>performansınızı</a:t>
            </a:r>
            <a:r>
              <a:rPr lang="tr-TR" spc="-265" dirty="0">
                <a:solidFill>
                  <a:srgbClr val="010101"/>
                </a:solidFill>
              </a:rPr>
              <a:t> </a:t>
            </a:r>
            <a:r>
              <a:rPr lang="tr-TR" spc="140" dirty="0">
                <a:solidFill>
                  <a:srgbClr val="010101"/>
                </a:solidFill>
              </a:rPr>
              <a:t>olumsuz</a:t>
            </a:r>
            <a:r>
              <a:rPr lang="tr-TR" spc="-265" dirty="0">
                <a:solidFill>
                  <a:srgbClr val="010101"/>
                </a:solidFill>
              </a:rPr>
              <a:t> </a:t>
            </a:r>
            <a:r>
              <a:rPr lang="tr-TR" spc="105" dirty="0">
                <a:solidFill>
                  <a:srgbClr val="010101"/>
                </a:solidFill>
              </a:rPr>
              <a:t>olarak </a:t>
            </a:r>
            <a:r>
              <a:rPr lang="tr-TR" spc="114" dirty="0">
                <a:solidFill>
                  <a:srgbClr val="010101"/>
                </a:solidFill>
              </a:rPr>
              <a:t>etkiliyorsa</a:t>
            </a:r>
            <a:r>
              <a:rPr lang="tr-TR" spc="-260" dirty="0">
                <a:solidFill>
                  <a:srgbClr val="010101"/>
                </a:solidFill>
              </a:rPr>
              <a:t> </a:t>
            </a:r>
            <a:r>
              <a:rPr lang="tr-TR" spc="204" dirty="0">
                <a:solidFill>
                  <a:srgbClr val="010101"/>
                </a:solidFill>
              </a:rPr>
              <a:t>yoğun</a:t>
            </a:r>
            <a:r>
              <a:rPr lang="tr-TR" spc="-260" dirty="0">
                <a:solidFill>
                  <a:srgbClr val="010101"/>
                </a:solidFill>
              </a:rPr>
              <a:t> </a:t>
            </a:r>
            <a:r>
              <a:rPr lang="tr-TR" spc="175" dirty="0">
                <a:solidFill>
                  <a:srgbClr val="010101"/>
                </a:solidFill>
              </a:rPr>
              <a:t>sınav</a:t>
            </a:r>
            <a:r>
              <a:rPr lang="tr-TR" spc="-260" dirty="0">
                <a:solidFill>
                  <a:srgbClr val="010101"/>
                </a:solidFill>
              </a:rPr>
              <a:t> </a:t>
            </a:r>
            <a:r>
              <a:rPr lang="tr-TR" spc="170" dirty="0">
                <a:solidFill>
                  <a:srgbClr val="010101"/>
                </a:solidFill>
              </a:rPr>
              <a:t>kaygısı</a:t>
            </a:r>
            <a:r>
              <a:rPr lang="tr-TR" spc="-260" dirty="0">
                <a:solidFill>
                  <a:srgbClr val="010101"/>
                </a:solidFill>
              </a:rPr>
              <a:t> </a:t>
            </a:r>
            <a:r>
              <a:rPr lang="tr-TR" spc="150" dirty="0">
                <a:solidFill>
                  <a:srgbClr val="010101"/>
                </a:solidFill>
              </a:rPr>
              <a:t>yaşıyor </a:t>
            </a:r>
            <a:r>
              <a:rPr lang="tr-TR" spc="40" dirty="0">
                <a:solidFill>
                  <a:srgbClr val="010101"/>
                </a:solidFill>
              </a:rPr>
              <a:t>olabilirsiniz.</a:t>
            </a:r>
            <a:endParaRPr lang="tr-TR" dirty="0"/>
          </a:p>
          <a:p>
            <a:endParaRPr lang="tr-TR" dirty="0"/>
          </a:p>
        </p:txBody>
      </p:sp>
      <p:pic>
        <p:nvPicPr>
          <p:cNvPr id="3074" name="Picture 2" descr="Sınav Stresi Terapisi Nedir? Nasıl Yapılır? - Klinik Psikolog Perihan Aydı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5734" y="1485900"/>
            <a:ext cx="790646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5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txBox="1">
            <a:spLocks noGrp="1"/>
          </p:cNvSpPr>
          <p:nvPr>
            <p:ph type="title"/>
          </p:nvPr>
        </p:nvSpPr>
        <p:spPr>
          <a:xfrm>
            <a:off x="2057400" y="1028700"/>
            <a:ext cx="14401800" cy="1346845"/>
          </a:xfrm>
          <a:prstGeom prst="rect">
            <a:avLst/>
          </a:prstGeom>
        </p:spPr>
        <p:txBody>
          <a:bodyPr vert="horz" wrap="square" lIns="0" tIns="327979" rIns="0" bIns="0" rtlCol="0">
            <a:spAutoFit/>
          </a:bodyPr>
          <a:lstStyle/>
          <a:p>
            <a:pPr marL="12700">
              <a:lnSpc>
                <a:spcPct val="100000"/>
              </a:lnSpc>
              <a:spcBef>
                <a:spcPts val="100"/>
              </a:spcBef>
            </a:pPr>
            <a:r>
              <a:rPr spc="265" dirty="0">
                <a:solidFill>
                  <a:schemeClr val="tx2">
                    <a:lumMod val="60000"/>
                    <a:lumOff val="40000"/>
                  </a:schemeClr>
                </a:solidFill>
              </a:rPr>
              <a:t>Sınav</a:t>
            </a:r>
            <a:r>
              <a:rPr spc="-365" dirty="0">
                <a:solidFill>
                  <a:schemeClr val="tx2">
                    <a:lumMod val="60000"/>
                    <a:lumOff val="40000"/>
                  </a:schemeClr>
                </a:solidFill>
              </a:rPr>
              <a:t> </a:t>
            </a:r>
            <a:r>
              <a:rPr spc="204" dirty="0">
                <a:solidFill>
                  <a:schemeClr val="tx2">
                    <a:lumMod val="60000"/>
                    <a:lumOff val="40000"/>
                  </a:schemeClr>
                </a:solidFill>
              </a:rPr>
              <a:t>Kaygısının</a:t>
            </a:r>
            <a:r>
              <a:rPr spc="-365" dirty="0">
                <a:solidFill>
                  <a:schemeClr val="tx2">
                    <a:lumMod val="60000"/>
                    <a:lumOff val="40000"/>
                  </a:schemeClr>
                </a:solidFill>
              </a:rPr>
              <a:t> </a:t>
            </a:r>
            <a:r>
              <a:rPr spc="100" dirty="0">
                <a:solidFill>
                  <a:schemeClr val="tx2">
                    <a:lumMod val="60000"/>
                    <a:lumOff val="40000"/>
                  </a:schemeClr>
                </a:solidFill>
              </a:rPr>
              <a:t>Nedenleri</a:t>
            </a:r>
            <a:r>
              <a:rPr spc="-365" dirty="0">
                <a:solidFill>
                  <a:schemeClr val="tx2">
                    <a:lumMod val="60000"/>
                    <a:lumOff val="40000"/>
                  </a:schemeClr>
                </a:solidFill>
              </a:rPr>
              <a:t> </a:t>
            </a:r>
            <a:r>
              <a:rPr spc="145" dirty="0">
                <a:solidFill>
                  <a:schemeClr val="tx2">
                    <a:lumMod val="60000"/>
                    <a:lumOff val="40000"/>
                  </a:schemeClr>
                </a:solidFill>
              </a:rPr>
              <a:t>Nelerdir?</a:t>
            </a:r>
          </a:p>
        </p:txBody>
      </p:sp>
      <p:sp>
        <p:nvSpPr>
          <p:cNvPr id="23" name="object 23"/>
          <p:cNvSpPr txBox="1"/>
          <p:nvPr/>
        </p:nvSpPr>
        <p:spPr>
          <a:xfrm>
            <a:off x="9524999" y="2769127"/>
            <a:ext cx="7392217" cy="6386364"/>
          </a:xfrm>
          <a:prstGeom prst="rect">
            <a:avLst/>
          </a:prstGeom>
        </p:spPr>
        <p:txBody>
          <a:bodyPr vert="horz" wrap="square" lIns="0" tIns="12700" rIns="0" bIns="0" rtlCol="0">
            <a:spAutoFit/>
          </a:bodyPr>
          <a:lstStyle/>
          <a:p>
            <a:pPr marL="159385" indent="-158750">
              <a:lnSpc>
                <a:spcPct val="100000"/>
              </a:lnSpc>
              <a:spcBef>
                <a:spcPts val="100"/>
              </a:spcBef>
              <a:buSzPct val="73333"/>
              <a:buChar char="•"/>
              <a:tabLst>
                <a:tab pos="159385" algn="l"/>
              </a:tabLst>
            </a:pPr>
            <a:r>
              <a:rPr sz="3000" b="1" spc="150" dirty="0">
                <a:solidFill>
                  <a:srgbClr val="010101"/>
                </a:solidFill>
                <a:latin typeface="Trebuchet MS"/>
                <a:cs typeface="Trebuchet MS"/>
              </a:rPr>
              <a:t>Zamanı</a:t>
            </a:r>
            <a:r>
              <a:rPr sz="3000" b="1" spc="-210" dirty="0">
                <a:solidFill>
                  <a:srgbClr val="010101"/>
                </a:solidFill>
                <a:latin typeface="Trebuchet MS"/>
                <a:cs typeface="Trebuchet MS"/>
              </a:rPr>
              <a:t> </a:t>
            </a:r>
            <a:r>
              <a:rPr sz="3000" b="1" dirty="0">
                <a:solidFill>
                  <a:srgbClr val="010101"/>
                </a:solidFill>
                <a:latin typeface="Trebuchet MS"/>
                <a:cs typeface="Trebuchet MS"/>
              </a:rPr>
              <a:t>iyi</a:t>
            </a:r>
            <a:r>
              <a:rPr sz="3000" b="1" spc="-204" dirty="0">
                <a:solidFill>
                  <a:srgbClr val="010101"/>
                </a:solidFill>
                <a:latin typeface="Trebuchet MS"/>
                <a:cs typeface="Trebuchet MS"/>
              </a:rPr>
              <a:t> </a:t>
            </a:r>
            <a:r>
              <a:rPr sz="3000" b="1" spc="85" dirty="0">
                <a:solidFill>
                  <a:srgbClr val="010101"/>
                </a:solidFill>
                <a:latin typeface="Trebuchet MS"/>
                <a:cs typeface="Trebuchet MS"/>
              </a:rPr>
              <a:t>kullanamama.</a:t>
            </a:r>
            <a:endParaRPr sz="3000" dirty="0">
              <a:latin typeface="Trebuchet MS"/>
              <a:cs typeface="Trebuchet MS"/>
            </a:endParaRPr>
          </a:p>
          <a:p>
            <a:pPr>
              <a:lnSpc>
                <a:spcPct val="100000"/>
              </a:lnSpc>
              <a:spcBef>
                <a:spcPts val="1315"/>
              </a:spcBef>
              <a:buClr>
                <a:srgbClr val="010101"/>
              </a:buClr>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160" dirty="0">
                <a:solidFill>
                  <a:srgbClr val="010101"/>
                </a:solidFill>
                <a:latin typeface="Trebuchet MS"/>
                <a:cs typeface="Trebuchet MS"/>
              </a:rPr>
              <a:t>Kötü</a:t>
            </a:r>
            <a:r>
              <a:rPr sz="3000" b="1" spc="-270" dirty="0">
                <a:solidFill>
                  <a:srgbClr val="010101"/>
                </a:solidFill>
                <a:latin typeface="Trebuchet MS"/>
                <a:cs typeface="Trebuchet MS"/>
              </a:rPr>
              <a:t> </a:t>
            </a:r>
            <a:r>
              <a:rPr sz="3000" b="1" spc="150" dirty="0">
                <a:solidFill>
                  <a:srgbClr val="010101"/>
                </a:solidFill>
                <a:latin typeface="Trebuchet MS"/>
                <a:cs typeface="Trebuchet MS"/>
              </a:rPr>
              <a:t>çalışma</a:t>
            </a:r>
            <a:r>
              <a:rPr sz="3000" b="1" spc="-265" dirty="0">
                <a:solidFill>
                  <a:srgbClr val="010101"/>
                </a:solidFill>
                <a:latin typeface="Trebuchet MS"/>
                <a:cs typeface="Trebuchet MS"/>
              </a:rPr>
              <a:t> </a:t>
            </a:r>
            <a:r>
              <a:rPr sz="3000" b="1" spc="55" dirty="0">
                <a:solidFill>
                  <a:srgbClr val="010101"/>
                </a:solidFill>
                <a:latin typeface="Trebuchet MS"/>
                <a:cs typeface="Trebuchet MS"/>
              </a:rPr>
              <a:t>alışkanlıkları.</a:t>
            </a:r>
            <a:endParaRPr sz="3000" dirty="0">
              <a:latin typeface="Trebuchet MS"/>
              <a:cs typeface="Trebuchet MS"/>
            </a:endParaRPr>
          </a:p>
          <a:p>
            <a:pPr>
              <a:lnSpc>
                <a:spcPct val="100000"/>
              </a:lnSpc>
              <a:spcBef>
                <a:spcPts val="1315"/>
              </a:spcBef>
              <a:buClr>
                <a:srgbClr val="010101"/>
              </a:buClr>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170" dirty="0">
                <a:solidFill>
                  <a:srgbClr val="010101"/>
                </a:solidFill>
                <a:latin typeface="Trebuchet MS"/>
                <a:cs typeface="Trebuchet MS"/>
              </a:rPr>
              <a:t>Yüksek</a:t>
            </a:r>
            <a:r>
              <a:rPr sz="3000" b="1" spc="-260" dirty="0">
                <a:solidFill>
                  <a:srgbClr val="010101"/>
                </a:solidFill>
                <a:latin typeface="Trebuchet MS"/>
                <a:cs typeface="Trebuchet MS"/>
              </a:rPr>
              <a:t> </a:t>
            </a:r>
            <a:r>
              <a:rPr sz="3000" b="1" spc="85" dirty="0">
                <a:solidFill>
                  <a:srgbClr val="010101"/>
                </a:solidFill>
                <a:latin typeface="Trebuchet MS"/>
                <a:cs typeface="Trebuchet MS"/>
              </a:rPr>
              <a:t>beklenti</a:t>
            </a:r>
            <a:r>
              <a:rPr sz="3000" b="1" spc="-254" dirty="0">
                <a:solidFill>
                  <a:srgbClr val="010101"/>
                </a:solidFill>
                <a:latin typeface="Trebuchet MS"/>
                <a:cs typeface="Trebuchet MS"/>
              </a:rPr>
              <a:t> </a:t>
            </a:r>
            <a:r>
              <a:rPr sz="3000" b="1" spc="35" dirty="0">
                <a:solidFill>
                  <a:srgbClr val="010101"/>
                </a:solidFill>
                <a:latin typeface="Trebuchet MS"/>
                <a:cs typeface="Trebuchet MS"/>
              </a:rPr>
              <a:t>düzeyi.</a:t>
            </a:r>
            <a:endParaRPr sz="3000" dirty="0">
              <a:latin typeface="Trebuchet MS"/>
              <a:cs typeface="Trebuchet MS"/>
            </a:endParaRPr>
          </a:p>
          <a:p>
            <a:pPr>
              <a:lnSpc>
                <a:spcPct val="100000"/>
              </a:lnSpc>
              <a:spcBef>
                <a:spcPts val="1315"/>
              </a:spcBef>
              <a:buClr>
                <a:srgbClr val="010101"/>
              </a:buClr>
              <a:buFont typeface="Trebuchet MS"/>
              <a:buChar char="•"/>
            </a:pPr>
            <a:endParaRPr sz="3000" dirty="0">
              <a:latin typeface="Trebuchet MS"/>
              <a:cs typeface="Trebuchet MS"/>
            </a:endParaRPr>
          </a:p>
          <a:p>
            <a:pPr marL="159385" indent="-158750">
              <a:lnSpc>
                <a:spcPct val="100000"/>
              </a:lnSpc>
              <a:spcBef>
                <a:spcPts val="5"/>
              </a:spcBef>
              <a:buSzPct val="73333"/>
              <a:buChar char="•"/>
              <a:tabLst>
                <a:tab pos="159385" algn="l"/>
              </a:tabLst>
            </a:pPr>
            <a:r>
              <a:rPr sz="3000" b="1" spc="110" dirty="0">
                <a:solidFill>
                  <a:srgbClr val="010101"/>
                </a:solidFill>
                <a:latin typeface="Trebuchet MS"/>
                <a:cs typeface="Trebuchet MS"/>
              </a:rPr>
              <a:t>Mükemmeliyetçi</a:t>
            </a:r>
            <a:r>
              <a:rPr sz="3000" b="1" spc="-275" dirty="0">
                <a:solidFill>
                  <a:srgbClr val="010101"/>
                </a:solidFill>
                <a:latin typeface="Trebuchet MS"/>
                <a:cs typeface="Trebuchet MS"/>
              </a:rPr>
              <a:t> </a:t>
            </a:r>
            <a:r>
              <a:rPr sz="3000" b="1" spc="90" dirty="0">
                <a:solidFill>
                  <a:srgbClr val="010101"/>
                </a:solidFill>
                <a:latin typeface="Trebuchet MS"/>
                <a:cs typeface="Trebuchet MS"/>
              </a:rPr>
              <a:t>yaklaşım.</a:t>
            </a:r>
            <a:endParaRPr sz="3000" dirty="0">
              <a:latin typeface="Trebuchet MS"/>
              <a:cs typeface="Trebuchet MS"/>
            </a:endParaRPr>
          </a:p>
          <a:p>
            <a:pPr>
              <a:lnSpc>
                <a:spcPct val="100000"/>
              </a:lnSpc>
              <a:spcBef>
                <a:spcPts val="1315"/>
              </a:spcBef>
              <a:buClr>
                <a:srgbClr val="010101"/>
              </a:buClr>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125" dirty="0">
                <a:solidFill>
                  <a:srgbClr val="010101"/>
                </a:solidFill>
                <a:latin typeface="Trebuchet MS"/>
                <a:cs typeface="Trebuchet MS"/>
              </a:rPr>
              <a:t>Görev</a:t>
            </a:r>
            <a:r>
              <a:rPr sz="3000" b="1" spc="-270" dirty="0">
                <a:solidFill>
                  <a:srgbClr val="010101"/>
                </a:solidFill>
                <a:latin typeface="Trebuchet MS"/>
                <a:cs typeface="Trebuchet MS"/>
              </a:rPr>
              <a:t> </a:t>
            </a:r>
            <a:r>
              <a:rPr sz="3000" b="1" spc="125" dirty="0">
                <a:solidFill>
                  <a:srgbClr val="010101"/>
                </a:solidFill>
                <a:latin typeface="Trebuchet MS"/>
                <a:cs typeface="Trebuchet MS"/>
              </a:rPr>
              <a:t>ve</a:t>
            </a:r>
            <a:r>
              <a:rPr sz="3000" b="1" spc="-265" dirty="0">
                <a:solidFill>
                  <a:srgbClr val="010101"/>
                </a:solidFill>
                <a:latin typeface="Trebuchet MS"/>
                <a:cs typeface="Trebuchet MS"/>
              </a:rPr>
              <a:t> </a:t>
            </a:r>
            <a:r>
              <a:rPr sz="3000" b="1" spc="105" dirty="0">
                <a:solidFill>
                  <a:srgbClr val="010101"/>
                </a:solidFill>
                <a:latin typeface="Trebuchet MS"/>
                <a:cs typeface="Trebuchet MS"/>
              </a:rPr>
              <a:t>sorumlulukları</a:t>
            </a:r>
            <a:r>
              <a:rPr sz="3000" b="1" spc="-265" dirty="0">
                <a:solidFill>
                  <a:srgbClr val="010101"/>
                </a:solidFill>
                <a:latin typeface="Trebuchet MS"/>
                <a:cs typeface="Trebuchet MS"/>
              </a:rPr>
              <a:t> </a:t>
            </a:r>
            <a:r>
              <a:rPr sz="3000" b="1" spc="35" dirty="0">
                <a:solidFill>
                  <a:srgbClr val="010101"/>
                </a:solidFill>
                <a:latin typeface="Trebuchet MS"/>
                <a:cs typeface="Trebuchet MS"/>
              </a:rPr>
              <a:t>erteleme.</a:t>
            </a:r>
            <a:endParaRPr sz="3000" dirty="0">
              <a:latin typeface="Trebuchet MS"/>
              <a:cs typeface="Trebuchet MS"/>
            </a:endParaRPr>
          </a:p>
          <a:p>
            <a:pPr>
              <a:lnSpc>
                <a:spcPct val="100000"/>
              </a:lnSpc>
              <a:spcBef>
                <a:spcPts val="1315"/>
              </a:spcBef>
              <a:buClr>
                <a:srgbClr val="010101"/>
              </a:buClr>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165" dirty="0">
                <a:solidFill>
                  <a:srgbClr val="010101"/>
                </a:solidFill>
                <a:latin typeface="Trebuchet MS"/>
                <a:cs typeface="Trebuchet MS"/>
              </a:rPr>
              <a:t>Başarısız</a:t>
            </a:r>
            <a:r>
              <a:rPr sz="3000" b="1" spc="-265" dirty="0">
                <a:solidFill>
                  <a:srgbClr val="010101"/>
                </a:solidFill>
                <a:latin typeface="Trebuchet MS"/>
                <a:cs typeface="Trebuchet MS"/>
              </a:rPr>
              <a:t> </a:t>
            </a:r>
            <a:r>
              <a:rPr sz="3000" b="1" spc="110" dirty="0">
                <a:solidFill>
                  <a:srgbClr val="010101"/>
                </a:solidFill>
                <a:latin typeface="Trebuchet MS"/>
                <a:cs typeface="Trebuchet MS"/>
              </a:rPr>
              <a:t>olma</a:t>
            </a:r>
            <a:r>
              <a:rPr sz="3000" b="1" spc="-260" dirty="0">
                <a:solidFill>
                  <a:srgbClr val="010101"/>
                </a:solidFill>
                <a:latin typeface="Trebuchet MS"/>
                <a:cs typeface="Trebuchet MS"/>
              </a:rPr>
              <a:t> </a:t>
            </a:r>
            <a:r>
              <a:rPr sz="3000" b="1" spc="125" dirty="0">
                <a:solidFill>
                  <a:srgbClr val="010101"/>
                </a:solidFill>
                <a:latin typeface="Trebuchet MS"/>
                <a:cs typeface="Trebuchet MS"/>
              </a:rPr>
              <a:t>ve</a:t>
            </a:r>
            <a:r>
              <a:rPr sz="3000" b="1" spc="-265" dirty="0">
                <a:solidFill>
                  <a:srgbClr val="010101"/>
                </a:solidFill>
                <a:latin typeface="Trebuchet MS"/>
                <a:cs typeface="Trebuchet MS"/>
              </a:rPr>
              <a:t> </a:t>
            </a:r>
            <a:r>
              <a:rPr sz="3000" b="1" spc="105" dirty="0">
                <a:solidFill>
                  <a:srgbClr val="010101"/>
                </a:solidFill>
                <a:latin typeface="Trebuchet MS"/>
                <a:cs typeface="Trebuchet MS"/>
              </a:rPr>
              <a:t>değerlendirme</a:t>
            </a:r>
            <a:r>
              <a:rPr sz="3000" b="1" spc="-260" dirty="0">
                <a:solidFill>
                  <a:srgbClr val="010101"/>
                </a:solidFill>
                <a:latin typeface="Trebuchet MS"/>
                <a:cs typeface="Trebuchet MS"/>
              </a:rPr>
              <a:t> </a:t>
            </a:r>
            <a:r>
              <a:rPr sz="3000" b="1" spc="100" dirty="0">
                <a:solidFill>
                  <a:srgbClr val="010101"/>
                </a:solidFill>
                <a:latin typeface="Trebuchet MS"/>
                <a:cs typeface="Trebuchet MS"/>
              </a:rPr>
              <a:t>korkusu.</a:t>
            </a:r>
            <a:endParaRPr sz="3000" dirty="0">
              <a:latin typeface="Trebuchet MS"/>
              <a:cs typeface="Trebuchet MS"/>
            </a:endParaRPr>
          </a:p>
        </p:txBody>
      </p:sp>
      <p:pic>
        <p:nvPicPr>
          <p:cNvPr id="24" name="Resim 23"/>
          <p:cNvPicPr>
            <a:picLocks noChangeAspect="1"/>
          </p:cNvPicPr>
          <p:nvPr/>
        </p:nvPicPr>
        <p:blipFill>
          <a:blip r:embed="rId2"/>
          <a:stretch>
            <a:fillRect/>
          </a:stretch>
        </p:blipFill>
        <p:spPr>
          <a:xfrm>
            <a:off x="2057400" y="2933700"/>
            <a:ext cx="7010400" cy="609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12592" y="386732"/>
            <a:ext cx="8914273" cy="9438429"/>
          </a:xfrm>
          <a:prstGeom prst="rect">
            <a:avLst/>
          </a:prstGeom>
        </p:spPr>
      </p:pic>
      <p:sp>
        <p:nvSpPr>
          <p:cNvPr id="3" name="object 3"/>
          <p:cNvSpPr txBox="1"/>
          <p:nvPr/>
        </p:nvSpPr>
        <p:spPr>
          <a:xfrm>
            <a:off x="1101810" y="2817850"/>
            <a:ext cx="6441989" cy="3624069"/>
          </a:xfrm>
          <a:prstGeom prst="rect">
            <a:avLst/>
          </a:prstGeom>
        </p:spPr>
        <p:txBody>
          <a:bodyPr vert="horz" wrap="square" lIns="0" tIns="185420" rIns="0" bIns="0" rtlCol="0">
            <a:spAutoFit/>
          </a:bodyPr>
          <a:lstStyle/>
          <a:p>
            <a:pPr marL="12700" marR="5080">
              <a:lnSpc>
                <a:spcPts val="6670"/>
              </a:lnSpc>
              <a:spcBef>
                <a:spcPts val="1460"/>
              </a:spcBef>
            </a:pPr>
            <a:r>
              <a:rPr sz="6700" b="1" spc="420" dirty="0">
                <a:solidFill>
                  <a:srgbClr val="FF3131"/>
                </a:solidFill>
                <a:latin typeface="Trebuchet MS"/>
                <a:cs typeface="Trebuchet MS"/>
              </a:rPr>
              <a:t>Sınav </a:t>
            </a:r>
            <a:r>
              <a:rPr sz="6700" b="1" spc="330" dirty="0">
                <a:solidFill>
                  <a:srgbClr val="FF3131"/>
                </a:solidFill>
                <a:latin typeface="Trebuchet MS"/>
                <a:cs typeface="Trebuchet MS"/>
              </a:rPr>
              <a:t>Kaygısının </a:t>
            </a:r>
            <a:r>
              <a:rPr sz="6700" b="1" spc="130" dirty="0">
                <a:solidFill>
                  <a:srgbClr val="FF3131"/>
                </a:solidFill>
                <a:latin typeface="Trebuchet MS"/>
                <a:cs typeface="Trebuchet MS"/>
              </a:rPr>
              <a:t>Belirtileri </a:t>
            </a:r>
            <a:r>
              <a:rPr sz="6700" b="1" spc="240" dirty="0">
                <a:solidFill>
                  <a:srgbClr val="FF3131"/>
                </a:solidFill>
                <a:latin typeface="Trebuchet MS"/>
                <a:cs typeface="Trebuchet MS"/>
              </a:rPr>
              <a:t>Nelerdir?</a:t>
            </a:r>
            <a:endParaRPr sz="6700" dirty="0">
              <a:latin typeface="Trebuchet MS"/>
              <a:cs typeface="Trebuchet MS"/>
            </a:endParaRPr>
          </a:p>
        </p:txBody>
      </p:sp>
      <p:sp>
        <p:nvSpPr>
          <p:cNvPr id="4" name="object 4"/>
          <p:cNvSpPr txBox="1">
            <a:spLocks noGrp="1"/>
          </p:cNvSpPr>
          <p:nvPr>
            <p:ph type="title"/>
          </p:nvPr>
        </p:nvSpPr>
        <p:spPr>
          <a:xfrm>
            <a:off x="9329684" y="2210622"/>
            <a:ext cx="1543685" cy="483234"/>
          </a:xfrm>
          <a:prstGeom prst="rect">
            <a:avLst/>
          </a:prstGeom>
        </p:spPr>
        <p:txBody>
          <a:bodyPr vert="horz" wrap="square" lIns="0" tIns="12700" rIns="0" bIns="0" rtlCol="0">
            <a:spAutoFit/>
          </a:bodyPr>
          <a:lstStyle/>
          <a:p>
            <a:pPr marL="12700">
              <a:lnSpc>
                <a:spcPct val="100000"/>
              </a:lnSpc>
              <a:spcBef>
                <a:spcPts val="100"/>
              </a:spcBef>
            </a:pPr>
            <a:r>
              <a:rPr sz="3000" spc="105" dirty="0">
                <a:solidFill>
                  <a:srgbClr val="010101"/>
                </a:solidFill>
              </a:rPr>
              <a:t>Zihinsel</a:t>
            </a:r>
            <a:endParaRPr sz="3000"/>
          </a:p>
        </p:txBody>
      </p:sp>
      <p:sp>
        <p:nvSpPr>
          <p:cNvPr id="5" name="object 5"/>
          <p:cNvSpPr txBox="1"/>
          <p:nvPr/>
        </p:nvSpPr>
        <p:spPr>
          <a:xfrm>
            <a:off x="13485486" y="2210622"/>
            <a:ext cx="1472565" cy="483234"/>
          </a:xfrm>
          <a:prstGeom prst="rect">
            <a:avLst/>
          </a:prstGeom>
        </p:spPr>
        <p:txBody>
          <a:bodyPr vert="horz" wrap="square" lIns="0" tIns="12700" rIns="0" bIns="0" rtlCol="0">
            <a:spAutoFit/>
          </a:bodyPr>
          <a:lstStyle/>
          <a:p>
            <a:pPr marL="12700">
              <a:lnSpc>
                <a:spcPct val="100000"/>
              </a:lnSpc>
              <a:spcBef>
                <a:spcPts val="100"/>
              </a:spcBef>
            </a:pPr>
            <a:r>
              <a:rPr sz="3000" b="1" spc="65" dirty="0">
                <a:solidFill>
                  <a:srgbClr val="FF3131"/>
                </a:solidFill>
                <a:latin typeface="Trebuchet MS"/>
                <a:cs typeface="Trebuchet MS"/>
              </a:rPr>
              <a:t>Fiziksel</a:t>
            </a:r>
            <a:endParaRPr sz="3000">
              <a:latin typeface="Trebuchet MS"/>
              <a:cs typeface="Trebuchet MS"/>
            </a:endParaRPr>
          </a:p>
        </p:txBody>
      </p:sp>
      <p:sp>
        <p:nvSpPr>
          <p:cNvPr id="6" name="object 6"/>
          <p:cNvSpPr txBox="1"/>
          <p:nvPr/>
        </p:nvSpPr>
        <p:spPr>
          <a:xfrm>
            <a:off x="9329684" y="5901342"/>
            <a:ext cx="1812925" cy="483234"/>
          </a:xfrm>
          <a:prstGeom prst="rect">
            <a:avLst/>
          </a:prstGeom>
        </p:spPr>
        <p:txBody>
          <a:bodyPr vert="horz" wrap="square" lIns="0" tIns="12700" rIns="0" bIns="0" rtlCol="0">
            <a:spAutoFit/>
          </a:bodyPr>
          <a:lstStyle/>
          <a:p>
            <a:pPr marL="12700">
              <a:lnSpc>
                <a:spcPct val="100000"/>
              </a:lnSpc>
              <a:spcBef>
                <a:spcPts val="100"/>
              </a:spcBef>
            </a:pPr>
            <a:r>
              <a:rPr sz="3000" b="1" spc="190" dirty="0">
                <a:solidFill>
                  <a:srgbClr val="3C54CC"/>
                </a:solidFill>
                <a:latin typeface="Trebuchet MS"/>
                <a:cs typeface="Trebuchet MS"/>
              </a:rPr>
              <a:t>Duygusal</a:t>
            </a:r>
            <a:endParaRPr sz="3000">
              <a:latin typeface="Trebuchet MS"/>
              <a:cs typeface="Trebuchet MS"/>
            </a:endParaRPr>
          </a:p>
        </p:txBody>
      </p:sp>
      <p:sp>
        <p:nvSpPr>
          <p:cNvPr id="7" name="object 7"/>
          <p:cNvSpPr txBox="1"/>
          <p:nvPr/>
        </p:nvSpPr>
        <p:spPr>
          <a:xfrm>
            <a:off x="13108646" y="5895725"/>
            <a:ext cx="2275205" cy="483234"/>
          </a:xfrm>
          <a:prstGeom prst="rect">
            <a:avLst/>
          </a:prstGeom>
        </p:spPr>
        <p:txBody>
          <a:bodyPr vert="horz" wrap="square" lIns="0" tIns="12700" rIns="0" bIns="0" rtlCol="0">
            <a:spAutoFit/>
          </a:bodyPr>
          <a:lstStyle/>
          <a:p>
            <a:pPr marL="12700">
              <a:lnSpc>
                <a:spcPct val="100000"/>
              </a:lnSpc>
              <a:spcBef>
                <a:spcPts val="100"/>
              </a:spcBef>
            </a:pPr>
            <a:r>
              <a:rPr sz="3000" b="1" spc="155" dirty="0">
                <a:solidFill>
                  <a:srgbClr val="5C0980"/>
                </a:solidFill>
                <a:latin typeface="Trebuchet MS"/>
                <a:cs typeface="Trebuchet MS"/>
              </a:rPr>
              <a:t>Davranışsal</a:t>
            </a:r>
            <a:endParaRPr sz="30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6000" y="1749425"/>
            <a:ext cx="9185275" cy="7493000"/>
          </a:xfrm>
          <a:prstGeom prst="rect">
            <a:avLst/>
          </a:prstGeom>
        </p:spPr>
        <p:txBody>
          <a:bodyPr vert="horz" wrap="square" lIns="0" tIns="12065" rIns="0" bIns="0" rtlCol="0">
            <a:spAutoFit/>
          </a:bodyPr>
          <a:lstStyle/>
          <a:p>
            <a:pPr marL="12700" marR="2417445" indent="-12065">
              <a:lnSpc>
                <a:spcPct val="116700"/>
              </a:lnSpc>
              <a:spcBef>
                <a:spcPts val="95"/>
              </a:spcBef>
              <a:buSzPct val="73333"/>
              <a:buChar char="•"/>
              <a:tabLst>
                <a:tab pos="159385" algn="l"/>
              </a:tabLst>
            </a:pPr>
            <a:r>
              <a:rPr sz="3000" b="1" spc="75" dirty="0">
                <a:latin typeface="Trebuchet MS"/>
                <a:cs typeface="Trebuchet MS"/>
              </a:rPr>
              <a:t>	Öğrendiklerimizi</a:t>
            </a:r>
            <a:r>
              <a:rPr sz="3000" b="1" spc="-250" dirty="0">
                <a:latin typeface="Trebuchet MS"/>
                <a:cs typeface="Trebuchet MS"/>
              </a:rPr>
              <a:t> </a:t>
            </a:r>
            <a:r>
              <a:rPr sz="3000" b="1" spc="155" dirty="0">
                <a:latin typeface="Trebuchet MS"/>
                <a:cs typeface="Trebuchet MS"/>
              </a:rPr>
              <a:t>unutup</a:t>
            </a:r>
            <a:r>
              <a:rPr sz="3000" b="1" spc="-250" dirty="0">
                <a:latin typeface="Trebuchet MS"/>
                <a:cs typeface="Trebuchet MS"/>
              </a:rPr>
              <a:t> </a:t>
            </a:r>
            <a:r>
              <a:rPr sz="3000" b="1" spc="125" dirty="0">
                <a:latin typeface="Trebuchet MS"/>
                <a:cs typeface="Trebuchet MS"/>
              </a:rPr>
              <a:t>cevaplara </a:t>
            </a:r>
            <a:r>
              <a:rPr sz="3000" b="1" spc="114" dirty="0">
                <a:latin typeface="Trebuchet MS"/>
                <a:cs typeface="Trebuchet MS"/>
              </a:rPr>
              <a:t>aktaramama.</a:t>
            </a:r>
            <a:endParaRPr sz="3000" dirty="0">
              <a:latin typeface="Trebuchet MS"/>
              <a:cs typeface="Trebuchet MS"/>
            </a:endParaRPr>
          </a:p>
          <a:p>
            <a:pPr>
              <a:lnSpc>
                <a:spcPct val="100000"/>
              </a:lnSpc>
              <a:spcBef>
                <a:spcPts val="1320"/>
              </a:spcBef>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165" dirty="0">
                <a:latin typeface="Trebuchet MS"/>
                <a:cs typeface="Trebuchet MS"/>
              </a:rPr>
              <a:t>Konsantre</a:t>
            </a:r>
            <a:r>
              <a:rPr sz="3000" b="1" spc="-260" dirty="0">
                <a:latin typeface="Trebuchet MS"/>
                <a:cs typeface="Trebuchet MS"/>
              </a:rPr>
              <a:t> </a:t>
            </a:r>
            <a:r>
              <a:rPr sz="3000" b="1" spc="135" dirty="0">
                <a:latin typeface="Trebuchet MS"/>
                <a:cs typeface="Trebuchet MS"/>
              </a:rPr>
              <a:t>olamama</a:t>
            </a:r>
            <a:r>
              <a:rPr sz="3000" b="1" spc="-254" dirty="0">
                <a:latin typeface="Trebuchet MS"/>
                <a:cs typeface="Trebuchet MS"/>
              </a:rPr>
              <a:t> </a:t>
            </a:r>
            <a:r>
              <a:rPr sz="3000" b="1" spc="125" dirty="0">
                <a:latin typeface="Trebuchet MS"/>
                <a:cs typeface="Trebuchet MS"/>
              </a:rPr>
              <a:t>ve</a:t>
            </a:r>
            <a:r>
              <a:rPr sz="3000" b="1" spc="-260" dirty="0">
                <a:latin typeface="Trebuchet MS"/>
                <a:cs typeface="Trebuchet MS"/>
              </a:rPr>
              <a:t> </a:t>
            </a:r>
            <a:r>
              <a:rPr sz="3000" b="1" spc="65" dirty="0">
                <a:latin typeface="Trebuchet MS"/>
                <a:cs typeface="Trebuchet MS"/>
              </a:rPr>
              <a:t>dikkatsizlik.</a:t>
            </a:r>
            <a:endParaRPr sz="3000" dirty="0">
              <a:latin typeface="Trebuchet MS"/>
              <a:cs typeface="Trebuchet MS"/>
            </a:endParaRPr>
          </a:p>
          <a:p>
            <a:pPr>
              <a:lnSpc>
                <a:spcPct val="100000"/>
              </a:lnSpc>
              <a:spcBef>
                <a:spcPts val="1315"/>
              </a:spcBef>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80" dirty="0">
                <a:latin typeface="Trebuchet MS"/>
                <a:cs typeface="Trebuchet MS"/>
              </a:rPr>
              <a:t>Bilgileri</a:t>
            </a:r>
            <a:r>
              <a:rPr sz="3000" b="1" spc="-260" dirty="0">
                <a:latin typeface="Trebuchet MS"/>
                <a:cs typeface="Trebuchet MS"/>
              </a:rPr>
              <a:t> </a:t>
            </a:r>
            <a:r>
              <a:rPr sz="3000" b="1" spc="135" dirty="0">
                <a:latin typeface="Trebuchet MS"/>
                <a:cs typeface="Trebuchet MS"/>
              </a:rPr>
              <a:t>anlama</a:t>
            </a:r>
            <a:r>
              <a:rPr sz="3000" b="1" spc="-254" dirty="0">
                <a:latin typeface="Trebuchet MS"/>
                <a:cs typeface="Trebuchet MS"/>
              </a:rPr>
              <a:t> </a:t>
            </a:r>
            <a:r>
              <a:rPr sz="3000" b="1" spc="125" dirty="0">
                <a:latin typeface="Trebuchet MS"/>
                <a:cs typeface="Trebuchet MS"/>
              </a:rPr>
              <a:t>ve</a:t>
            </a:r>
            <a:r>
              <a:rPr sz="3000" b="1" spc="-254" dirty="0">
                <a:latin typeface="Trebuchet MS"/>
                <a:cs typeface="Trebuchet MS"/>
              </a:rPr>
              <a:t> </a:t>
            </a:r>
            <a:r>
              <a:rPr sz="3000" b="1" spc="135" dirty="0">
                <a:latin typeface="Trebuchet MS"/>
                <a:cs typeface="Trebuchet MS"/>
              </a:rPr>
              <a:t>yorumlamada</a:t>
            </a:r>
            <a:r>
              <a:rPr sz="3000" b="1" spc="-254" dirty="0">
                <a:latin typeface="Trebuchet MS"/>
                <a:cs typeface="Trebuchet MS"/>
              </a:rPr>
              <a:t> </a:t>
            </a:r>
            <a:r>
              <a:rPr sz="3000" b="1" spc="100" dirty="0">
                <a:latin typeface="Trebuchet MS"/>
                <a:cs typeface="Trebuchet MS"/>
              </a:rPr>
              <a:t>güçlük.</a:t>
            </a:r>
            <a:endParaRPr sz="3000" dirty="0">
              <a:latin typeface="Trebuchet MS"/>
              <a:cs typeface="Trebuchet MS"/>
            </a:endParaRPr>
          </a:p>
          <a:p>
            <a:pPr>
              <a:lnSpc>
                <a:spcPct val="100000"/>
              </a:lnSpc>
              <a:spcBef>
                <a:spcPts val="1315"/>
              </a:spcBef>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125" dirty="0">
                <a:latin typeface="Trebuchet MS"/>
                <a:cs typeface="Trebuchet MS"/>
              </a:rPr>
              <a:t>Düşünceleri</a:t>
            </a:r>
            <a:r>
              <a:rPr sz="3000" b="1" spc="-260" dirty="0">
                <a:latin typeface="Trebuchet MS"/>
                <a:cs typeface="Trebuchet MS"/>
              </a:rPr>
              <a:t> </a:t>
            </a:r>
            <a:r>
              <a:rPr sz="3000" b="1" spc="150" dirty="0">
                <a:latin typeface="Trebuchet MS"/>
                <a:cs typeface="Trebuchet MS"/>
              </a:rPr>
              <a:t>toparlayamama</a:t>
            </a:r>
            <a:r>
              <a:rPr sz="3000" b="1" spc="-254" dirty="0">
                <a:latin typeface="Trebuchet MS"/>
                <a:cs typeface="Trebuchet MS"/>
              </a:rPr>
              <a:t> </a:t>
            </a:r>
            <a:r>
              <a:rPr sz="3000" b="1" spc="125" dirty="0">
                <a:latin typeface="Trebuchet MS"/>
                <a:cs typeface="Trebuchet MS"/>
              </a:rPr>
              <a:t>ve</a:t>
            </a:r>
            <a:r>
              <a:rPr sz="3000" b="1" spc="-254" dirty="0">
                <a:latin typeface="Trebuchet MS"/>
                <a:cs typeface="Trebuchet MS"/>
              </a:rPr>
              <a:t> </a:t>
            </a:r>
            <a:r>
              <a:rPr sz="3000" b="1" spc="110" dirty="0">
                <a:latin typeface="Trebuchet MS"/>
                <a:cs typeface="Trebuchet MS"/>
              </a:rPr>
              <a:t>ifade</a:t>
            </a:r>
            <a:r>
              <a:rPr sz="3000" b="1" spc="-254" dirty="0">
                <a:latin typeface="Trebuchet MS"/>
                <a:cs typeface="Trebuchet MS"/>
              </a:rPr>
              <a:t> </a:t>
            </a:r>
            <a:r>
              <a:rPr sz="3000" b="1" spc="40" dirty="0">
                <a:latin typeface="Trebuchet MS"/>
                <a:cs typeface="Trebuchet MS"/>
              </a:rPr>
              <a:t>edememe.</a:t>
            </a:r>
            <a:endParaRPr sz="3000" dirty="0">
              <a:latin typeface="Trebuchet MS"/>
              <a:cs typeface="Trebuchet MS"/>
            </a:endParaRPr>
          </a:p>
          <a:p>
            <a:pPr>
              <a:lnSpc>
                <a:spcPct val="100000"/>
              </a:lnSpc>
              <a:spcBef>
                <a:spcPts val="715"/>
              </a:spcBef>
              <a:buFont typeface="Trebuchet MS"/>
              <a:buChar char="•"/>
            </a:pPr>
            <a:endParaRPr sz="3000" dirty="0">
              <a:latin typeface="Trebuchet MS"/>
              <a:cs typeface="Trebuchet MS"/>
            </a:endParaRPr>
          </a:p>
          <a:p>
            <a:pPr marL="12700" marR="237490" indent="-12065">
              <a:lnSpc>
                <a:spcPct val="116700"/>
              </a:lnSpc>
              <a:spcBef>
                <a:spcPts val="5"/>
              </a:spcBef>
              <a:buSzPct val="73333"/>
              <a:buChar char="•"/>
              <a:tabLst>
                <a:tab pos="159385" algn="l"/>
              </a:tabLst>
            </a:pPr>
            <a:r>
              <a:rPr sz="3000" b="1" spc="185" dirty="0">
                <a:latin typeface="Trebuchet MS"/>
                <a:cs typeface="Trebuchet MS"/>
              </a:rPr>
              <a:t>	Sınava</a:t>
            </a:r>
            <a:r>
              <a:rPr sz="3000" b="1" spc="-260" dirty="0">
                <a:latin typeface="Trebuchet MS"/>
                <a:cs typeface="Trebuchet MS"/>
              </a:rPr>
              <a:t> </a:t>
            </a:r>
            <a:r>
              <a:rPr sz="3000" b="1" spc="95" dirty="0">
                <a:latin typeface="Trebuchet MS"/>
                <a:cs typeface="Trebuchet MS"/>
              </a:rPr>
              <a:t>dair</a:t>
            </a:r>
            <a:r>
              <a:rPr sz="3000" b="1" spc="-254" dirty="0">
                <a:latin typeface="Trebuchet MS"/>
                <a:cs typeface="Trebuchet MS"/>
              </a:rPr>
              <a:t> </a:t>
            </a:r>
            <a:r>
              <a:rPr sz="3000" b="1" spc="105" dirty="0">
                <a:latin typeface="Trebuchet MS"/>
                <a:cs typeface="Trebuchet MS"/>
              </a:rPr>
              <a:t>yüklenen</a:t>
            </a:r>
            <a:r>
              <a:rPr sz="3000" b="1" spc="-260" dirty="0">
                <a:latin typeface="Trebuchet MS"/>
                <a:cs typeface="Trebuchet MS"/>
              </a:rPr>
              <a:t> </a:t>
            </a:r>
            <a:r>
              <a:rPr sz="3000" b="1" spc="70" dirty="0">
                <a:latin typeface="Trebuchet MS"/>
                <a:cs typeface="Trebuchet MS"/>
              </a:rPr>
              <a:t>anlamlar.</a:t>
            </a:r>
            <a:r>
              <a:rPr sz="3000" b="1" spc="-254" dirty="0">
                <a:latin typeface="Trebuchet MS"/>
                <a:cs typeface="Trebuchet MS"/>
              </a:rPr>
              <a:t> </a:t>
            </a:r>
            <a:r>
              <a:rPr sz="3000" b="1" spc="170" dirty="0">
                <a:latin typeface="Trebuchet MS"/>
                <a:cs typeface="Trebuchet MS"/>
              </a:rPr>
              <a:t>(Bu</a:t>
            </a:r>
            <a:r>
              <a:rPr sz="3000" b="1" spc="-260" dirty="0">
                <a:latin typeface="Trebuchet MS"/>
                <a:cs typeface="Trebuchet MS"/>
              </a:rPr>
              <a:t> </a:t>
            </a:r>
            <a:r>
              <a:rPr sz="3000" b="1" spc="160" dirty="0">
                <a:latin typeface="Trebuchet MS"/>
                <a:cs typeface="Trebuchet MS"/>
              </a:rPr>
              <a:t>sınavdan </a:t>
            </a:r>
            <a:r>
              <a:rPr sz="3000" b="1" spc="170" dirty="0">
                <a:latin typeface="Trebuchet MS"/>
                <a:cs typeface="Trebuchet MS"/>
              </a:rPr>
              <a:t>yüksek</a:t>
            </a:r>
            <a:r>
              <a:rPr sz="3000" b="1" spc="-270" dirty="0">
                <a:latin typeface="Trebuchet MS"/>
                <a:cs typeface="Trebuchet MS"/>
              </a:rPr>
              <a:t> </a:t>
            </a:r>
            <a:r>
              <a:rPr sz="3000" b="1" spc="150" dirty="0">
                <a:latin typeface="Trebuchet MS"/>
                <a:cs typeface="Trebuchet MS"/>
              </a:rPr>
              <a:t>puan</a:t>
            </a:r>
            <a:r>
              <a:rPr sz="3000" b="1" spc="-270" dirty="0">
                <a:latin typeface="Trebuchet MS"/>
                <a:cs typeface="Trebuchet MS"/>
              </a:rPr>
              <a:t> </a:t>
            </a:r>
            <a:r>
              <a:rPr sz="3000" b="1" spc="160" dirty="0">
                <a:latin typeface="Trebuchet MS"/>
                <a:cs typeface="Trebuchet MS"/>
              </a:rPr>
              <a:t>alamazsam</a:t>
            </a:r>
            <a:r>
              <a:rPr sz="3000" b="1" spc="-265" dirty="0">
                <a:latin typeface="Trebuchet MS"/>
                <a:cs typeface="Trebuchet MS"/>
              </a:rPr>
              <a:t> </a:t>
            </a:r>
            <a:r>
              <a:rPr sz="3000" b="1" spc="130" dirty="0">
                <a:latin typeface="Trebuchet MS"/>
                <a:cs typeface="Trebuchet MS"/>
              </a:rPr>
              <a:t>bittiğim</a:t>
            </a:r>
            <a:r>
              <a:rPr sz="3000" b="1" spc="-270" dirty="0">
                <a:latin typeface="Trebuchet MS"/>
                <a:cs typeface="Trebuchet MS"/>
              </a:rPr>
              <a:t> </a:t>
            </a:r>
            <a:r>
              <a:rPr sz="3000" b="1" spc="50" dirty="0">
                <a:latin typeface="Trebuchet MS"/>
                <a:cs typeface="Trebuchet MS"/>
              </a:rPr>
              <a:t>andır.</a:t>
            </a:r>
            <a:r>
              <a:rPr sz="3000" b="1" spc="-270" dirty="0">
                <a:latin typeface="Trebuchet MS"/>
                <a:cs typeface="Trebuchet MS"/>
              </a:rPr>
              <a:t> </a:t>
            </a:r>
            <a:r>
              <a:rPr sz="3000" b="1" spc="60" dirty="0">
                <a:latin typeface="Trebuchet MS"/>
                <a:cs typeface="Trebuchet MS"/>
              </a:rPr>
              <a:t>Ailemin </a:t>
            </a:r>
            <a:r>
              <a:rPr sz="3000" b="1" spc="125" dirty="0">
                <a:latin typeface="Trebuchet MS"/>
                <a:cs typeface="Trebuchet MS"/>
              </a:rPr>
              <a:t>yüzüne</a:t>
            </a:r>
            <a:r>
              <a:rPr sz="3000" b="1" spc="-260" dirty="0">
                <a:latin typeface="Trebuchet MS"/>
                <a:cs typeface="Trebuchet MS"/>
              </a:rPr>
              <a:t> </a:t>
            </a:r>
            <a:r>
              <a:rPr sz="3000" b="1" spc="130" dirty="0">
                <a:latin typeface="Trebuchet MS"/>
                <a:cs typeface="Trebuchet MS"/>
              </a:rPr>
              <a:t>nasıl</a:t>
            </a:r>
            <a:r>
              <a:rPr sz="3000" b="1" spc="-260" dirty="0">
                <a:latin typeface="Trebuchet MS"/>
                <a:cs typeface="Trebuchet MS"/>
              </a:rPr>
              <a:t> </a:t>
            </a:r>
            <a:r>
              <a:rPr sz="3000" b="1" spc="114" dirty="0">
                <a:latin typeface="Trebuchet MS"/>
                <a:cs typeface="Trebuchet MS"/>
              </a:rPr>
              <a:t>bakarım</a:t>
            </a:r>
            <a:r>
              <a:rPr sz="3000" b="1" spc="-260" dirty="0">
                <a:latin typeface="Trebuchet MS"/>
                <a:cs typeface="Trebuchet MS"/>
              </a:rPr>
              <a:t> </a:t>
            </a:r>
            <a:r>
              <a:rPr sz="3000" b="1" spc="-10" dirty="0">
                <a:latin typeface="Trebuchet MS"/>
                <a:cs typeface="Trebuchet MS"/>
              </a:rPr>
              <a:t>gibi.)</a:t>
            </a:r>
            <a:endParaRPr sz="3000" dirty="0">
              <a:latin typeface="Trebuchet MS"/>
              <a:cs typeface="Trebuchet MS"/>
            </a:endParaRPr>
          </a:p>
          <a:p>
            <a:pPr>
              <a:lnSpc>
                <a:spcPct val="100000"/>
              </a:lnSpc>
              <a:spcBef>
                <a:spcPts val="1315"/>
              </a:spcBef>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165" dirty="0">
                <a:latin typeface="Trebuchet MS"/>
                <a:cs typeface="Trebuchet MS"/>
              </a:rPr>
              <a:t>Başarısız</a:t>
            </a:r>
            <a:r>
              <a:rPr sz="3000" b="1" spc="-254" dirty="0">
                <a:latin typeface="Trebuchet MS"/>
                <a:cs typeface="Trebuchet MS"/>
              </a:rPr>
              <a:t> </a:t>
            </a:r>
            <a:r>
              <a:rPr sz="3000" b="1" spc="110" dirty="0">
                <a:latin typeface="Trebuchet MS"/>
                <a:cs typeface="Trebuchet MS"/>
              </a:rPr>
              <a:t>olma</a:t>
            </a:r>
            <a:r>
              <a:rPr sz="3000" b="1" spc="-254" dirty="0">
                <a:latin typeface="Trebuchet MS"/>
                <a:cs typeface="Trebuchet MS"/>
              </a:rPr>
              <a:t> </a:t>
            </a:r>
            <a:r>
              <a:rPr sz="3000" b="1" spc="125" dirty="0">
                <a:latin typeface="Trebuchet MS"/>
                <a:cs typeface="Trebuchet MS"/>
              </a:rPr>
              <a:t>ve</a:t>
            </a:r>
            <a:r>
              <a:rPr sz="3000" b="1" spc="-250" dirty="0">
                <a:latin typeface="Trebuchet MS"/>
                <a:cs typeface="Trebuchet MS"/>
              </a:rPr>
              <a:t> </a:t>
            </a:r>
            <a:r>
              <a:rPr sz="3000" b="1" spc="85" dirty="0">
                <a:latin typeface="Trebuchet MS"/>
                <a:cs typeface="Trebuchet MS"/>
              </a:rPr>
              <a:t>değerlendirilme</a:t>
            </a:r>
            <a:r>
              <a:rPr sz="3000" b="1" spc="-254" dirty="0">
                <a:latin typeface="Trebuchet MS"/>
                <a:cs typeface="Trebuchet MS"/>
              </a:rPr>
              <a:t> </a:t>
            </a:r>
            <a:r>
              <a:rPr sz="3000" b="1" spc="100" dirty="0">
                <a:latin typeface="Trebuchet MS"/>
                <a:cs typeface="Trebuchet MS"/>
              </a:rPr>
              <a:t>korkusu.</a:t>
            </a:r>
            <a:endParaRPr sz="3000" dirty="0">
              <a:latin typeface="Trebuchet MS"/>
              <a:cs typeface="Trebuchet MS"/>
            </a:endParaRPr>
          </a:p>
        </p:txBody>
      </p:sp>
      <p:sp>
        <p:nvSpPr>
          <p:cNvPr id="4" name="object 4"/>
          <p:cNvSpPr txBox="1">
            <a:spLocks noGrp="1"/>
          </p:cNvSpPr>
          <p:nvPr>
            <p:ph type="title"/>
          </p:nvPr>
        </p:nvSpPr>
        <p:spPr>
          <a:xfrm>
            <a:off x="2133600" y="635000"/>
            <a:ext cx="8991600" cy="1170785"/>
          </a:xfrm>
          <a:prstGeom prst="rect">
            <a:avLst/>
          </a:prstGeom>
        </p:spPr>
        <p:txBody>
          <a:bodyPr vert="horz" wrap="square" lIns="0" tIns="153622" rIns="0" bIns="0" rtlCol="0">
            <a:spAutoFit/>
          </a:bodyPr>
          <a:lstStyle/>
          <a:p>
            <a:pPr marL="12700">
              <a:lnSpc>
                <a:spcPct val="100000"/>
              </a:lnSpc>
              <a:spcBef>
                <a:spcPts val="100"/>
              </a:spcBef>
            </a:pPr>
            <a:r>
              <a:rPr spc="165" dirty="0">
                <a:solidFill>
                  <a:schemeClr val="tx2">
                    <a:lumMod val="60000"/>
                    <a:lumOff val="40000"/>
                  </a:schemeClr>
                </a:solidFill>
              </a:rPr>
              <a:t>Zihinsel</a:t>
            </a:r>
            <a:r>
              <a:rPr spc="-375" dirty="0">
                <a:solidFill>
                  <a:schemeClr val="tx2">
                    <a:lumMod val="60000"/>
                    <a:lumOff val="40000"/>
                  </a:schemeClr>
                </a:solidFill>
              </a:rPr>
              <a:t> </a:t>
            </a:r>
            <a:r>
              <a:rPr spc="75" dirty="0">
                <a:solidFill>
                  <a:schemeClr val="tx2">
                    <a:lumMod val="60000"/>
                    <a:lumOff val="40000"/>
                  </a:schemeClr>
                </a:solidFill>
              </a:rPr>
              <a:t>Belirtileri</a:t>
            </a:r>
          </a:p>
        </p:txBody>
      </p:sp>
      <p:pic>
        <p:nvPicPr>
          <p:cNvPr id="5" name="Resim 4"/>
          <p:cNvPicPr>
            <a:picLocks noChangeAspect="1"/>
          </p:cNvPicPr>
          <p:nvPr/>
        </p:nvPicPr>
        <p:blipFill>
          <a:blip r:embed="rId2"/>
          <a:stretch>
            <a:fillRect/>
          </a:stretch>
        </p:blipFill>
        <p:spPr>
          <a:xfrm>
            <a:off x="10135177" y="2308119"/>
            <a:ext cx="8138968" cy="64666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831503" y="1367425"/>
            <a:ext cx="8310880" cy="8026400"/>
          </a:xfrm>
          <a:prstGeom prst="rect">
            <a:avLst/>
          </a:prstGeom>
        </p:spPr>
        <p:txBody>
          <a:bodyPr vert="horz" wrap="square" lIns="0" tIns="12065" rIns="0" bIns="0" rtlCol="0">
            <a:spAutoFit/>
          </a:bodyPr>
          <a:lstStyle/>
          <a:p>
            <a:pPr marL="12700" marR="643255" indent="-12065">
              <a:lnSpc>
                <a:spcPct val="116700"/>
              </a:lnSpc>
              <a:spcBef>
                <a:spcPts val="95"/>
              </a:spcBef>
              <a:buSzPct val="73333"/>
              <a:buChar char="•"/>
              <a:tabLst>
                <a:tab pos="159385" algn="l"/>
              </a:tabLst>
            </a:pPr>
            <a:r>
              <a:rPr sz="3000" b="1" spc="110" dirty="0">
                <a:latin typeface="Trebuchet MS"/>
                <a:cs typeface="Trebuchet MS"/>
              </a:rPr>
              <a:t>	Kalp</a:t>
            </a:r>
            <a:r>
              <a:rPr sz="3000" b="1" spc="-270" dirty="0">
                <a:latin typeface="Trebuchet MS"/>
                <a:cs typeface="Trebuchet MS"/>
              </a:rPr>
              <a:t> </a:t>
            </a:r>
            <a:r>
              <a:rPr sz="3000" b="1" spc="110" dirty="0">
                <a:latin typeface="Trebuchet MS"/>
                <a:cs typeface="Trebuchet MS"/>
              </a:rPr>
              <a:t>çarpıntılarında</a:t>
            </a:r>
            <a:r>
              <a:rPr sz="3000" b="1" spc="-265" dirty="0">
                <a:latin typeface="Trebuchet MS"/>
                <a:cs typeface="Trebuchet MS"/>
              </a:rPr>
              <a:t> </a:t>
            </a:r>
            <a:r>
              <a:rPr sz="3000" b="1" spc="95" dirty="0">
                <a:latin typeface="Trebuchet MS"/>
                <a:cs typeface="Trebuchet MS"/>
              </a:rPr>
              <a:t>artış.</a:t>
            </a:r>
            <a:r>
              <a:rPr sz="3000" b="1" spc="-270" dirty="0">
                <a:latin typeface="Trebuchet MS"/>
                <a:cs typeface="Trebuchet MS"/>
              </a:rPr>
              <a:t> </a:t>
            </a:r>
            <a:r>
              <a:rPr sz="3000" b="1" spc="210" dirty="0">
                <a:latin typeface="Trebuchet MS"/>
                <a:cs typeface="Trebuchet MS"/>
              </a:rPr>
              <a:t>Göğüste</a:t>
            </a:r>
            <a:r>
              <a:rPr sz="3000" b="1" spc="-265" dirty="0">
                <a:latin typeface="Trebuchet MS"/>
                <a:cs typeface="Trebuchet MS"/>
              </a:rPr>
              <a:t> </a:t>
            </a:r>
            <a:r>
              <a:rPr sz="3000" b="1" spc="60" dirty="0">
                <a:latin typeface="Trebuchet MS"/>
                <a:cs typeface="Trebuchet MS"/>
              </a:rPr>
              <a:t>ağrı, </a:t>
            </a:r>
            <a:r>
              <a:rPr sz="3000" b="1" spc="170" dirty="0">
                <a:latin typeface="Trebuchet MS"/>
                <a:cs typeface="Trebuchet MS"/>
              </a:rPr>
              <a:t>basınç</a:t>
            </a:r>
            <a:r>
              <a:rPr sz="3000" b="1" spc="-260" dirty="0">
                <a:latin typeface="Trebuchet MS"/>
                <a:cs typeface="Trebuchet MS"/>
              </a:rPr>
              <a:t> </a:t>
            </a:r>
            <a:r>
              <a:rPr sz="3000" b="1" spc="125" dirty="0">
                <a:latin typeface="Trebuchet MS"/>
                <a:cs typeface="Trebuchet MS"/>
              </a:rPr>
              <a:t>ve</a:t>
            </a:r>
            <a:r>
              <a:rPr sz="3000" b="1" spc="-260" dirty="0">
                <a:latin typeface="Trebuchet MS"/>
                <a:cs typeface="Trebuchet MS"/>
              </a:rPr>
              <a:t> </a:t>
            </a:r>
            <a:r>
              <a:rPr sz="3000" b="1" spc="100" dirty="0">
                <a:latin typeface="Trebuchet MS"/>
                <a:cs typeface="Trebuchet MS"/>
              </a:rPr>
              <a:t>sıkışma.</a:t>
            </a:r>
            <a:endParaRPr sz="3000" dirty="0">
              <a:latin typeface="Trebuchet MS"/>
              <a:cs typeface="Trebuchet MS"/>
            </a:endParaRPr>
          </a:p>
          <a:p>
            <a:pPr>
              <a:lnSpc>
                <a:spcPct val="100000"/>
              </a:lnSpc>
              <a:spcBef>
                <a:spcPts val="1320"/>
              </a:spcBef>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165" dirty="0">
                <a:latin typeface="Trebuchet MS"/>
                <a:cs typeface="Trebuchet MS"/>
              </a:rPr>
              <a:t>Solunumda</a:t>
            </a:r>
            <a:r>
              <a:rPr sz="3000" b="1" spc="-270" dirty="0">
                <a:latin typeface="Trebuchet MS"/>
                <a:cs typeface="Trebuchet MS"/>
              </a:rPr>
              <a:t> </a:t>
            </a:r>
            <a:r>
              <a:rPr sz="3000" b="1" spc="170" dirty="0">
                <a:latin typeface="Trebuchet MS"/>
                <a:cs typeface="Trebuchet MS"/>
              </a:rPr>
              <a:t>güçlük</a:t>
            </a:r>
            <a:r>
              <a:rPr sz="3000" b="1" spc="-265" dirty="0">
                <a:latin typeface="Trebuchet MS"/>
                <a:cs typeface="Trebuchet MS"/>
              </a:rPr>
              <a:t> </a:t>
            </a:r>
            <a:r>
              <a:rPr sz="3000" b="1" spc="155" dirty="0">
                <a:latin typeface="Trebuchet MS"/>
                <a:cs typeface="Trebuchet MS"/>
              </a:rPr>
              <a:t>veya</a:t>
            </a:r>
            <a:r>
              <a:rPr sz="3000" b="1" spc="-265" dirty="0">
                <a:latin typeface="Trebuchet MS"/>
                <a:cs typeface="Trebuchet MS"/>
              </a:rPr>
              <a:t> </a:t>
            </a:r>
            <a:r>
              <a:rPr sz="3000" b="1" spc="125" dirty="0">
                <a:latin typeface="Trebuchet MS"/>
                <a:cs typeface="Trebuchet MS"/>
              </a:rPr>
              <a:t>düzensiz</a:t>
            </a:r>
            <a:r>
              <a:rPr sz="3000" b="1" spc="-270" dirty="0">
                <a:latin typeface="Trebuchet MS"/>
                <a:cs typeface="Trebuchet MS"/>
              </a:rPr>
              <a:t> </a:t>
            </a:r>
            <a:r>
              <a:rPr sz="3000" b="1" spc="95" dirty="0">
                <a:latin typeface="Trebuchet MS"/>
                <a:cs typeface="Trebuchet MS"/>
              </a:rPr>
              <a:t>solunum.</a:t>
            </a:r>
            <a:endParaRPr sz="3000" dirty="0">
              <a:latin typeface="Trebuchet MS"/>
              <a:cs typeface="Trebuchet MS"/>
            </a:endParaRPr>
          </a:p>
          <a:p>
            <a:pPr>
              <a:lnSpc>
                <a:spcPct val="100000"/>
              </a:lnSpc>
              <a:spcBef>
                <a:spcPts val="1315"/>
              </a:spcBef>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70" dirty="0">
                <a:latin typeface="Trebuchet MS"/>
                <a:cs typeface="Trebuchet MS"/>
              </a:rPr>
              <a:t>Ellerde</a:t>
            </a:r>
            <a:r>
              <a:rPr sz="3000" b="1" spc="-265" dirty="0">
                <a:latin typeface="Trebuchet MS"/>
                <a:cs typeface="Trebuchet MS"/>
              </a:rPr>
              <a:t> </a:t>
            </a:r>
            <a:r>
              <a:rPr sz="3000" b="1" spc="60" dirty="0">
                <a:latin typeface="Trebuchet MS"/>
                <a:cs typeface="Trebuchet MS"/>
              </a:rPr>
              <a:t>titreme,</a:t>
            </a:r>
            <a:r>
              <a:rPr sz="3000" b="1" spc="-260" dirty="0">
                <a:latin typeface="Trebuchet MS"/>
                <a:cs typeface="Trebuchet MS"/>
              </a:rPr>
              <a:t> </a:t>
            </a:r>
            <a:r>
              <a:rPr sz="3000" b="1" spc="85" dirty="0">
                <a:latin typeface="Trebuchet MS"/>
                <a:cs typeface="Trebuchet MS"/>
              </a:rPr>
              <a:t>terleme</a:t>
            </a:r>
            <a:r>
              <a:rPr sz="3000" b="1" spc="-260" dirty="0">
                <a:latin typeface="Trebuchet MS"/>
                <a:cs typeface="Trebuchet MS"/>
              </a:rPr>
              <a:t> </a:t>
            </a:r>
            <a:r>
              <a:rPr sz="3000" b="1" spc="180" dirty="0">
                <a:latin typeface="Trebuchet MS"/>
                <a:cs typeface="Trebuchet MS"/>
              </a:rPr>
              <a:t>ya</a:t>
            </a:r>
            <a:r>
              <a:rPr sz="3000" b="1" spc="-260" dirty="0">
                <a:latin typeface="Trebuchet MS"/>
                <a:cs typeface="Trebuchet MS"/>
              </a:rPr>
              <a:t> </a:t>
            </a:r>
            <a:r>
              <a:rPr sz="3000" b="1" spc="165" dirty="0">
                <a:latin typeface="Trebuchet MS"/>
                <a:cs typeface="Trebuchet MS"/>
              </a:rPr>
              <a:t>da</a:t>
            </a:r>
            <a:r>
              <a:rPr sz="3000" b="1" spc="-260" dirty="0">
                <a:latin typeface="Trebuchet MS"/>
                <a:cs typeface="Trebuchet MS"/>
              </a:rPr>
              <a:t> </a:t>
            </a:r>
            <a:r>
              <a:rPr sz="3000" b="1" spc="90" dirty="0">
                <a:latin typeface="Trebuchet MS"/>
                <a:cs typeface="Trebuchet MS"/>
              </a:rPr>
              <a:t>üşüme.</a:t>
            </a:r>
            <a:endParaRPr sz="3000" dirty="0">
              <a:latin typeface="Trebuchet MS"/>
              <a:cs typeface="Trebuchet MS"/>
            </a:endParaRPr>
          </a:p>
          <a:p>
            <a:pPr>
              <a:lnSpc>
                <a:spcPct val="100000"/>
              </a:lnSpc>
              <a:spcBef>
                <a:spcPts val="715"/>
              </a:spcBef>
              <a:buFont typeface="Trebuchet MS"/>
              <a:buChar char="•"/>
            </a:pPr>
            <a:endParaRPr sz="3000" dirty="0">
              <a:latin typeface="Trebuchet MS"/>
              <a:cs typeface="Trebuchet MS"/>
            </a:endParaRPr>
          </a:p>
          <a:p>
            <a:pPr marL="12700" marR="706120" indent="-12065">
              <a:lnSpc>
                <a:spcPct val="116700"/>
              </a:lnSpc>
              <a:buSzPct val="73333"/>
              <a:buChar char="•"/>
              <a:tabLst>
                <a:tab pos="159385" algn="l"/>
              </a:tabLst>
            </a:pPr>
            <a:r>
              <a:rPr sz="3000" b="1" spc="220" dirty="0">
                <a:latin typeface="Trebuchet MS"/>
                <a:cs typeface="Trebuchet MS"/>
              </a:rPr>
              <a:t>	Ateş</a:t>
            </a:r>
            <a:r>
              <a:rPr sz="3000" b="1" spc="-260" dirty="0">
                <a:latin typeface="Trebuchet MS"/>
                <a:cs typeface="Trebuchet MS"/>
              </a:rPr>
              <a:t> </a:t>
            </a:r>
            <a:r>
              <a:rPr sz="3000" b="1" spc="125" dirty="0">
                <a:latin typeface="Trebuchet MS"/>
                <a:cs typeface="Trebuchet MS"/>
              </a:rPr>
              <a:t>basma,</a:t>
            </a:r>
            <a:r>
              <a:rPr sz="3000" b="1" spc="-260" dirty="0">
                <a:latin typeface="Trebuchet MS"/>
                <a:cs typeface="Trebuchet MS"/>
              </a:rPr>
              <a:t> </a:t>
            </a:r>
            <a:r>
              <a:rPr sz="3000" b="1" spc="225" dirty="0">
                <a:latin typeface="Trebuchet MS"/>
                <a:cs typeface="Trebuchet MS"/>
              </a:rPr>
              <a:t>baş</a:t>
            </a:r>
            <a:r>
              <a:rPr sz="3000" b="1" spc="-254" dirty="0">
                <a:latin typeface="Trebuchet MS"/>
                <a:cs typeface="Trebuchet MS"/>
              </a:rPr>
              <a:t> </a:t>
            </a:r>
            <a:r>
              <a:rPr sz="3000" b="1" spc="60" dirty="0">
                <a:latin typeface="Trebuchet MS"/>
                <a:cs typeface="Trebuchet MS"/>
              </a:rPr>
              <a:t>ağrıları,</a:t>
            </a:r>
            <a:r>
              <a:rPr sz="3000" b="1" spc="-260" dirty="0">
                <a:latin typeface="Trebuchet MS"/>
                <a:cs typeface="Trebuchet MS"/>
              </a:rPr>
              <a:t> </a:t>
            </a:r>
            <a:r>
              <a:rPr sz="3000" b="1" spc="204" dirty="0">
                <a:latin typeface="Trebuchet MS"/>
                <a:cs typeface="Trebuchet MS"/>
              </a:rPr>
              <a:t>göz</a:t>
            </a:r>
            <a:r>
              <a:rPr sz="3000" b="1" spc="-254" dirty="0">
                <a:latin typeface="Trebuchet MS"/>
                <a:cs typeface="Trebuchet MS"/>
              </a:rPr>
              <a:t> </a:t>
            </a:r>
            <a:r>
              <a:rPr sz="3000" b="1" spc="135" dirty="0">
                <a:latin typeface="Trebuchet MS"/>
                <a:cs typeface="Trebuchet MS"/>
              </a:rPr>
              <a:t>kararması </a:t>
            </a:r>
            <a:r>
              <a:rPr sz="3000" b="1" spc="185" dirty="0">
                <a:latin typeface="Trebuchet MS"/>
                <a:cs typeface="Trebuchet MS"/>
              </a:rPr>
              <a:t>(baş</a:t>
            </a:r>
            <a:r>
              <a:rPr sz="3000" b="1" spc="-275" dirty="0">
                <a:latin typeface="Trebuchet MS"/>
                <a:cs typeface="Trebuchet MS"/>
              </a:rPr>
              <a:t> </a:t>
            </a:r>
            <a:r>
              <a:rPr sz="3000" b="1" spc="75" dirty="0">
                <a:latin typeface="Trebuchet MS"/>
                <a:cs typeface="Trebuchet MS"/>
              </a:rPr>
              <a:t>dönmesi).</a:t>
            </a:r>
            <a:endParaRPr sz="3000" dirty="0">
              <a:latin typeface="Trebuchet MS"/>
              <a:cs typeface="Trebuchet MS"/>
            </a:endParaRPr>
          </a:p>
          <a:p>
            <a:pPr>
              <a:lnSpc>
                <a:spcPct val="100000"/>
              </a:lnSpc>
              <a:spcBef>
                <a:spcPts val="1315"/>
              </a:spcBef>
              <a:buFont typeface="Trebuchet MS"/>
              <a:buChar char="•"/>
            </a:pPr>
            <a:endParaRPr sz="3000" dirty="0">
              <a:latin typeface="Trebuchet MS"/>
              <a:cs typeface="Trebuchet MS"/>
            </a:endParaRPr>
          </a:p>
          <a:p>
            <a:pPr marL="159385" indent="-158750">
              <a:lnSpc>
                <a:spcPct val="100000"/>
              </a:lnSpc>
              <a:spcBef>
                <a:spcPts val="5"/>
              </a:spcBef>
              <a:buSzPct val="73333"/>
              <a:buChar char="•"/>
              <a:tabLst>
                <a:tab pos="159385" algn="l"/>
              </a:tabLst>
            </a:pPr>
            <a:r>
              <a:rPr sz="3000" b="1" spc="229" dirty="0">
                <a:latin typeface="Trebuchet MS"/>
                <a:cs typeface="Trebuchet MS"/>
              </a:rPr>
              <a:t>Kas</a:t>
            </a:r>
            <a:r>
              <a:rPr sz="3000" b="1" spc="-245" dirty="0">
                <a:latin typeface="Trebuchet MS"/>
                <a:cs typeface="Trebuchet MS"/>
              </a:rPr>
              <a:t> </a:t>
            </a:r>
            <a:r>
              <a:rPr sz="3000" b="1" spc="90" dirty="0">
                <a:latin typeface="Trebuchet MS"/>
                <a:cs typeface="Trebuchet MS"/>
              </a:rPr>
              <a:t>yorgunlukları,</a:t>
            </a:r>
            <a:r>
              <a:rPr sz="3000" b="1" spc="-240" dirty="0">
                <a:latin typeface="Trebuchet MS"/>
                <a:cs typeface="Trebuchet MS"/>
              </a:rPr>
              <a:t> </a:t>
            </a:r>
            <a:r>
              <a:rPr sz="3000" b="1" spc="195" dirty="0">
                <a:latin typeface="Trebuchet MS"/>
                <a:cs typeface="Trebuchet MS"/>
              </a:rPr>
              <a:t>uyuşma</a:t>
            </a:r>
            <a:r>
              <a:rPr sz="3000" b="1" spc="-245" dirty="0">
                <a:latin typeface="Trebuchet MS"/>
                <a:cs typeface="Trebuchet MS"/>
              </a:rPr>
              <a:t> </a:t>
            </a:r>
            <a:r>
              <a:rPr sz="3000" b="1" spc="85" dirty="0">
                <a:latin typeface="Trebuchet MS"/>
                <a:cs typeface="Trebuchet MS"/>
              </a:rPr>
              <a:t>vs.</a:t>
            </a:r>
            <a:endParaRPr sz="3000" dirty="0">
              <a:latin typeface="Trebuchet MS"/>
              <a:cs typeface="Trebuchet MS"/>
            </a:endParaRPr>
          </a:p>
          <a:p>
            <a:pPr>
              <a:lnSpc>
                <a:spcPct val="100000"/>
              </a:lnSpc>
              <a:spcBef>
                <a:spcPts val="1315"/>
              </a:spcBef>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170" dirty="0">
                <a:latin typeface="Trebuchet MS"/>
                <a:cs typeface="Trebuchet MS"/>
              </a:rPr>
              <a:t>Ağız</a:t>
            </a:r>
            <a:r>
              <a:rPr sz="3000" b="1" spc="-260" dirty="0">
                <a:latin typeface="Trebuchet MS"/>
                <a:cs typeface="Trebuchet MS"/>
              </a:rPr>
              <a:t> </a:t>
            </a:r>
            <a:r>
              <a:rPr sz="3000" b="1" spc="90" dirty="0">
                <a:latin typeface="Trebuchet MS"/>
                <a:cs typeface="Trebuchet MS"/>
              </a:rPr>
              <a:t>kuruluğu.</a:t>
            </a:r>
            <a:endParaRPr sz="3000" dirty="0">
              <a:latin typeface="Trebuchet MS"/>
              <a:cs typeface="Trebuchet MS"/>
            </a:endParaRPr>
          </a:p>
          <a:p>
            <a:pPr>
              <a:lnSpc>
                <a:spcPct val="100000"/>
              </a:lnSpc>
              <a:spcBef>
                <a:spcPts val="1315"/>
              </a:spcBef>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85" dirty="0">
                <a:latin typeface="Trebuchet MS"/>
                <a:cs typeface="Trebuchet MS"/>
              </a:rPr>
              <a:t>Bulantı,</a:t>
            </a:r>
            <a:r>
              <a:rPr sz="3000" b="1" spc="-254" dirty="0">
                <a:latin typeface="Trebuchet MS"/>
                <a:cs typeface="Trebuchet MS"/>
              </a:rPr>
              <a:t> </a:t>
            </a:r>
            <a:r>
              <a:rPr sz="3000" b="1" spc="114" dirty="0">
                <a:latin typeface="Trebuchet MS"/>
                <a:cs typeface="Trebuchet MS"/>
              </a:rPr>
              <a:t>kusma,</a:t>
            </a:r>
            <a:r>
              <a:rPr sz="3000" b="1" spc="-250" dirty="0">
                <a:latin typeface="Trebuchet MS"/>
                <a:cs typeface="Trebuchet MS"/>
              </a:rPr>
              <a:t> </a:t>
            </a:r>
            <a:r>
              <a:rPr sz="3000" b="1" spc="130" dirty="0">
                <a:latin typeface="Trebuchet MS"/>
                <a:cs typeface="Trebuchet MS"/>
              </a:rPr>
              <a:t>ishal</a:t>
            </a:r>
            <a:r>
              <a:rPr sz="3000" b="1" spc="-250" dirty="0">
                <a:latin typeface="Trebuchet MS"/>
                <a:cs typeface="Trebuchet MS"/>
              </a:rPr>
              <a:t> </a:t>
            </a:r>
            <a:r>
              <a:rPr sz="3000" b="1" spc="-10" dirty="0">
                <a:latin typeface="Trebuchet MS"/>
                <a:cs typeface="Trebuchet MS"/>
              </a:rPr>
              <a:t>hali.</a:t>
            </a:r>
            <a:endParaRPr sz="3000" dirty="0">
              <a:latin typeface="Trebuchet MS"/>
              <a:cs typeface="Trebuchet MS"/>
            </a:endParaRPr>
          </a:p>
        </p:txBody>
      </p:sp>
      <p:sp>
        <p:nvSpPr>
          <p:cNvPr id="4" name="object 4"/>
          <p:cNvSpPr txBox="1">
            <a:spLocks noGrp="1"/>
          </p:cNvSpPr>
          <p:nvPr>
            <p:ph type="title"/>
          </p:nvPr>
        </p:nvSpPr>
        <p:spPr>
          <a:xfrm>
            <a:off x="1600200" y="799829"/>
            <a:ext cx="6419848" cy="936154"/>
          </a:xfrm>
          <a:prstGeom prst="rect">
            <a:avLst/>
          </a:prstGeom>
        </p:spPr>
        <p:txBody>
          <a:bodyPr vert="horz" wrap="square" lIns="0" tIns="12700" rIns="0" bIns="0" rtlCol="0">
            <a:spAutoFit/>
          </a:bodyPr>
          <a:lstStyle/>
          <a:p>
            <a:pPr marL="12700">
              <a:lnSpc>
                <a:spcPct val="100000"/>
              </a:lnSpc>
              <a:spcBef>
                <a:spcPts val="100"/>
              </a:spcBef>
            </a:pPr>
            <a:r>
              <a:rPr sz="6000" spc="65" dirty="0">
                <a:solidFill>
                  <a:schemeClr val="tx2">
                    <a:lumMod val="60000"/>
                    <a:lumOff val="40000"/>
                  </a:schemeClr>
                </a:solidFill>
              </a:rPr>
              <a:t>Fizyolojik</a:t>
            </a:r>
            <a:r>
              <a:rPr sz="6000" spc="-360" dirty="0">
                <a:solidFill>
                  <a:schemeClr val="tx2">
                    <a:lumMod val="60000"/>
                    <a:lumOff val="40000"/>
                  </a:schemeClr>
                </a:solidFill>
              </a:rPr>
              <a:t> </a:t>
            </a:r>
            <a:r>
              <a:rPr sz="6000" spc="75" dirty="0">
                <a:solidFill>
                  <a:schemeClr val="tx2">
                    <a:lumMod val="60000"/>
                    <a:lumOff val="40000"/>
                  </a:schemeClr>
                </a:solidFill>
              </a:rPr>
              <a:t>Belirtileri</a:t>
            </a:r>
          </a:p>
        </p:txBody>
      </p:sp>
      <p:pic>
        <p:nvPicPr>
          <p:cNvPr id="6" name="Resim 5"/>
          <p:cNvPicPr>
            <a:picLocks noChangeAspect="1"/>
          </p:cNvPicPr>
          <p:nvPr/>
        </p:nvPicPr>
        <p:blipFill>
          <a:blip r:embed="rId2"/>
          <a:stretch>
            <a:fillRect/>
          </a:stretch>
        </p:blipFill>
        <p:spPr>
          <a:xfrm>
            <a:off x="1600199" y="2095501"/>
            <a:ext cx="6909179" cy="72983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45521" y="1028700"/>
            <a:ext cx="5600699" cy="8229599"/>
          </a:xfrm>
          <a:prstGeom prst="rect">
            <a:avLst/>
          </a:prstGeom>
        </p:spPr>
      </p:pic>
      <p:sp>
        <p:nvSpPr>
          <p:cNvPr id="3" name="object 3"/>
          <p:cNvSpPr txBox="1"/>
          <p:nvPr/>
        </p:nvSpPr>
        <p:spPr>
          <a:xfrm>
            <a:off x="1016000" y="1711325"/>
            <a:ext cx="9170670" cy="7493000"/>
          </a:xfrm>
          <a:prstGeom prst="rect">
            <a:avLst/>
          </a:prstGeom>
        </p:spPr>
        <p:txBody>
          <a:bodyPr vert="horz" wrap="square" lIns="0" tIns="12065" rIns="0" bIns="0" rtlCol="0">
            <a:spAutoFit/>
          </a:bodyPr>
          <a:lstStyle/>
          <a:p>
            <a:pPr marL="12700" marR="5080" indent="-12065">
              <a:lnSpc>
                <a:spcPct val="116700"/>
              </a:lnSpc>
              <a:spcBef>
                <a:spcPts val="95"/>
              </a:spcBef>
              <a:buSzPct val="73333"/>
              <a:buChar char="•"/>
              <a:tabLst>
                <a:tab pos="159385" algn="l"/>
              </a:tabLst>
            </a:pPr>
            <a:r>
              <a:rPr sz="3000" b="1" spc="150" dirty="0">
                <a:latin typeface="Trebuchet MS"/>
                <a:cs typeface="Trebuchet MS"/>
              </a:rPr>
              <a:t>	Endişe</a:t>
            </a:r>
            <a:r>
              <a:rPr sz="3000" b="1" spc="-260" dirty="0">
                <a:latin typeface="Trebuchet MS"/>
                <a:cs typeface="Trebuchet MS"/>
              </a:rPr>
              <a:t> </a:t>
            </a:r>
            <a:r>
              <a:rPr sz="3000" b="1" spc="140" dirty="0">
                <a:latin typeface="Trebuchet MS"/>
                <a:cs typeface="Trebuchet MS"/>
              </a:rPr>
              <a:t>(Ya</a:t>
            </a:r>
            <a:r>
              <a:rPr sz="3000" b="1" spc="-254" dirty="0">
                <a:latin typeface="Trebuchet MS"/>
                <a:cs typeface="Trebuchet MS"/>
              </a:rPr>
              <a:t> </a:t>
            </a:r>
            <a:r>
              <a:rPr sz="3000" b="1" spc="135" dirty="0">
                <a:latin typeface="Trebuchet MS"/>
                <a:cs typeface="Trebuchet MS"/>
              </a:rPr>
              <a:t>hastalanırsam,</a:t>
            </a:r>
            <a:r>
              <a:rPr sz="3000" b="1" spc="-254" dirty="0">
                <a:latin typeface="Trebuchet MS"/>
                <a:cs typeface="Trebuchet MS"/>
              </a:rPr>
              <a:t> </a:t>
            </a:r>
            <a:r>
              <a:rPr sz="3000" b="1" spc="180" dirty="0">
                <a:latin typeface="Trebuchet MS"/>
                <a:cs typeface="Trebuchet MS"/>
              </a:rPr>
              <a:t>ya</a:t>
            </a:r>
            <a:r>
              <a:rPr sz="3000" b="1" spc="-254" dirty="0">
                <a:latin typeface="Trebuchet MS"/>
                <a:cs typeface="Trebuchet MS"/>
              </a:rPr>
              <a:t> </a:t>
            </a:r>
            <a:r>
              <a:rPr sz="3000" b="1" spc="160" dirty="0">
                <a:latin typeface="Trebuchet MS"/>
                <a:cs typeface="Trebuchet MS"/>
              </a:rPr>
              <a:t>süre</a:t>
            </a:r>
            <a:r>
              <a:rPr sz="3000" b="1" spc="-254" dirty="0">
                <a:latin typeface="Trebuchet MS"/>
                <a:cs typeface="Trebuchet MS"/>
              </a:rPr>
              <a:t> </a:t>
            </a:r>
            <a:r>
              <a:rPr sz="3000" b="1" spc="100" dirty="0">
                <a:latin typeface="Trebuchet MS"/>
                <a:cs typeface="Trebuchet MS"/>
              </a:rPr>
              <a:t>yetmezse,</a:t>
            </a:r>
            <a:r>
              <a:rPr sz="3000" b="1" spc="-254" dirty="0">
                <a:latin typeface="Trebuchet MS"/>
                <a:cs typeface="Trebuchet MS"/>
              </a:rPr>
              <a:t> </a:t>
            </a:r>
            <a:r>
              <a:rPr sz="3000" b="1" spc="155" dirty="0">
                <a:latin typeface="Trebuchet MS"/>
                <a:cs typeface="Trebuchet MS"/>
              </a:rPr>
              <a:t>ya </a:t>
            </a:r>
            <a:r>
              <a:rPr sz="3000" b="1" spc="185" dirty="0">
                <a:latin typeface="Trebuchet MS"/>
                <a:cs typeface="Trebuchet MS"/>
              </a:rPr>
              <a:t>başaramazsam</a:t>
            </a:r>
            <a:r>
              <a:rPr sz="3000" b="1" spc="-260" dirty="0">
                <a:latin typeface="Trebuchet MS"/>
                <a:cs typeface="Trebuchet MS"/>
              </a:rPr>
              <a:t> </a:t>
            </a:r>
            <a:r>
              <a:rPr sz="3000" b="1" spc="110" dirty="0">
                <a:latin typeface="Trebuchet MS"/>
                <a:cs typeface="Trebuchet MS"/>
              </a:rPr>
              <a:t>vs.</a:t>
            </a:r>
            <a:r>
              <a:rPr sz="3000" b="1" spc="-260" dirty="0">
                <a:latin typeface="Trebuchet MS"/>
                <a:cs typeface="Trebuchet MS"/>
              </a:rPr>
              <a:t> </a:t>
            </a:r>
            <a:r>
              <a:rPr sz="3000" b="1" spc="5" dirty="0">
                <a:latin typeface="Trebuchet MS"/>
                <a:cs typeface="Trebuchet MS"/>
              </a:rPr>
              <a:t>)</a:t>
            </a:r>
            <a:endParaRPr sz="3000" dirty="0">
              <a:latin typeface="Trebuchet MS"/>
              <a:cs typeface="Trebuchet MS"/>
            </a:endParaRPr>
          </a:p>
          <a:p>
            <a:pPr>
              <a:lnSpc>
                <a:spcPct val="100000"/>
              </a:lnSpc>
              <a:spcBef>
                <a:spcPts val="715"/>
              </a:spcBef>
              <a:buFont typeface="Trebuchet MS"/>
              <a:buChar char="•"/>
            </a:pPr>
            <a:endParaRPr sz="3000" dirty="0">
              <a:latin typeface="Trebuchet MS"/>
              <a:cs typeface="Trebuchet MS"/>
            </a:endParaRPr>
          </a:p>
          <a:p>
            <a:pPr marL="12700" marR="670560" indent="-12065">
              <a:lnSpc>
                <a:spcPct val="116700"/>
              </a:lnSpc>
              <a:spcBef>
                <a:spcPts val="5"/>
              </a:spcBef>
              <a:buSzPct val="73333"/>
              <a:buChar char="•"/>
              <a:tabLst>
                <a:tab pos="159385" algn="l"/>
              </a:tabLst>
            </a:pPr>
            <a:r>
              <a:rPr sz="3000" b="1" spc="125" dirty="0">
                <a:latin typeface="Trebuchet MS"/>
                <a:cs typeface="Trebuchet MS"/>
              </a:rPr>
              <a:t>	Korku</a:t>
            </a:r>
            <a:r>
              <a:rPr sz="3000" b="1" spc="-245" dirty="0">
                <a:latin typeface="Trebuchet MS"/>
                <a:cs typeface="Trebuchet MS"/>
              </a:rPr>
              <a:t> </a:t>
            </a:r>
            <a:r>
              <a:rPr sz="3000" b="1" spc="55" dirty="0">
                <a:latin typeface="Trebuchet MS"/>
                <a:cs typeface="Trebuchet MS"/>
              </a:rPr>
              <a:t>(Bildiklerimi</a:t>
            </a:r>
            <a:r>
              <a:rPr sz="3000" b="1" spc="-245" dirty="0">
                <a:latin typeface="Trebuchet MS"/>
                <a:cs typeface="Trebuchet MS"/>
              </a:rPr>
              <a:t> </a:t>
            </a:r>
            <a:r>
              <a:rPr sz="3000" b="1" spc="180" dirty="0">
                <a:latin typeface="Trebuchet MS"/>
                <a:cs typeface="Trebuchet MS"/>
              </a:rPr>
              <a:t>ya</a:t>
            </a:r>
            <a:r>
              <a:rPr sz="3000" b="1" spc="-245" dirty="0">
                <a:latin typeface="Trebuchet MS"/>
                <a:cs typeface="Trebuchet MS"/>
              </a:rPr>
              <a:t> </a:t>
            </a:r>
            <a:r>
              <a:rPr sz="3000" b="1" spc="130" dirty="0">
                <a:latin typeface="Trebuchet MS"/>
                <a:cs typeface="Trebuchet MS"/>
              </a:rPr>
              <a:t>unutursam,</a:t>
            </a:r>
            <a:r>
              <a:rPr sz="3000" b="1" spc="-240" dirty="0">
                <a:latin typeface="Trebuchet MS"/>
                <a:cs typeface="Trebuchet MS"/>
              </a:rPr>
              <a:t> </a:t>
            </a:r>
            <a:r>
              <a:rPr sz="3000" b="1" spc="75" dirty="0">
                <a:latin typeface="Trebuchet MS"/>
                <a:cs typeface="Trebuchet MS"/>
              </a:rPr>
              <a:t>kaydırma, </a:t>
            </a:r>
            <a:r>
              <a:rPr sz="3000" b="1" spc="140" dirty="0">
                <a:latin typeface="Trebuchet MS"/>
                <a:cs typeface="Trebuchet MS"/>
              </a:rPr>
              <a:t>yanlış</a:t>
            </a:r>
            <a:r>
              <a:rPr sz="3000" b="1" spc="-260" dirty="0">
                <a:latin typeface="Trebuchet MS"/>
                <a:cs typeface="Trebuchet MS"/>
              </a:rPr>
              <a:t> </a:t>
            </a:r>
            <a:r>
              <a:rPr sz="3000" b="1" spc="110" dirty="0">
                <a:latin typeface="Trebuchet MS"/>
                <a:cs typeface="Trebuchet MS"/>
              </a:rPr>
              <a:t>işaretleme</a:t>
            </a:r>
            <a:r>
              <a:rPr sz="3000" b="1" spc="-254" dirty="0">
                <a:latin typeface="Trebuchet MS"/>
                <a:cs typeface="Trebuchet MS"/>
              </a:rPr>
              <a:t> </a:t>
            </a:r>
            <a:r>
              <a:rPr sz="3000" b="1" spc="160" dirty="0">
                <a:latin typeface="Trebuchet MS"/>
                <a:cs typeface="Trebuchet MS"/>
              </a:rPr>
              <a:t>korkusu</a:t>
            </a:r>
            <a:r>
              <a:rPr sz="3000" b="1" spc="-260" dirty="0">
                <a:latin typeface="Trebuchet MS"/>
                <a:cs typeface="Trebuchet MS"/>
              </a:rPr>
              <a:t> </a:t>
            </a:r>
            <a:r>
              <a:rPr sz="3000" b="1" spc="-20" dirty="0">
                <a:latin typeface="Trebuchet MS"/>
                <a:cs typeface="Trebuchet MS"/>
              </a:rPr>
              <a:t>vb.)</a:t>
            </a:r>
            <a:endParaRPr sz="3000" dirty="0">
              <a:latin typeface="Trebuchet MS"/>
              <a:cs typeface="Trebuchet MS"/>
            </a:endParaRPr>
          </a:p>
          <a:p>
            <a:pPr>
              <a:lnSpc>
                <a:spcPct val="100000"/>
              </a:lnSpc>
              <a:spcBef>
                <a:spcPts val="1315"/>
              </a:spcBef>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135" dirty="0">
                <a:latin typeface="Trebuchet MS"/>
                <a:cs typeface="Trebuchet MS"/>
              </a:rPr>
              <a:t>Merak</a:t>
            </a:r>
            <a:r>
              <a:rPr sz="3000" b="1" spc="-265" dirty="0">
                <a:latin typeface="Trebuchet MS"/>
                <a:cs typeface="Trebuchet MS"/>
              </a:rPr>
              <a:t> </a:t>
            </a:r>
            <a:r>
              <a:rPr sz="3000" b="1" spc="140" dirty="0">
                <a:latin typeface="Trebuchet MS"/>
                <a:cs typeface="Trebuchet MS"/>
              </a:rPr>
              <a:t>(Sınavım</a:t>
            </a:r>
            <a:r>
              <a:rPr sz="3000" b="1" spc="-265" dirty="0">
                <a:latin typeface="Trebuchet MS"/>
                <a:cs typeface="Trebuchet MS"/>
              </a:rPr>
              <a:t> </a:t>
            </a:r>
            <a:r>
              <a:rPr sz="3000" b="1" spc="130" dirty="0">
                <a:latin typeface="Trebuchet MS"/>
                <a:cs typeface="Trebuchet MS"/>
              </a:rPr>
              <a:t>nasıl</a:t>
            </a:r>
            <a:r>
              <a:rPr sz="3000" b="1" spc="-265" dirty="0">
                <a:latin typeface="Trebuchet MS"/>
                <a:cs typeface="Trebuchet MS"/>
              </a:rPr>
              <a:t> </a:t>
            </a:r>
            <a:r>
              <a:rPr sz="3000" b="1" spc="175" dirty="0">
                <a:latin typeface="Trebuchet MS"/>
                <a:cs typeface="Trebuchet MS"/>
              </a:rPr>
              <a:t>geçecek?)</a:t>
            </a:r>
            <a:endParaRPr sz="3000" dirty="0">
              <a:latin typeface="Trebuchet MS"/>
              <a:cs typeface="Trebuchet MS"/>
            </a:endParaRPr>
          </a:p>
          <a:p>
            <a:pPr>
              <a:lnSpc>
                <a:spcPct val="100000"/>
              </a:lnSpc>
              <a:spcBef>
                <a:spcPts val="1315"/>
              </a:spcBef>
              <a:buFont typeface="Trebuchet MS"/>
              <a:buChar char="•"/>
            </a:pPr>
            <a:endParaRPr sz="3000" dirty="0">
              <a:latin typeface="Trebuchet MS"/>
              <a:cs typeface="Trebuchet MS"/>
            </a:endParaRPr>
          </a:p>
          <a:p>
            <a:pPr marL="159385" indent="-158750">
              <a:lnSpc>
                <a:spcPct val="100000"/>
              </a:lnSpc>
              <a:buSzPct val="73333"/>
              <a:buChar char="•"/>
              <a:tabLst>
                <a:tab pos="159385" algn="l"/>
              </a:tabLst>
            </a:pPr>
            <a:r>
              <a:rPr sz="3000" b="1" spc="150" dirty="0">
                <a:latin typeface="Trebuchet MS"/>
                <a:cs typeface="Trebuchet MS"/>
              </a:rPr>
              <a:t>Umutsuzluk</a:t>
            </a:r>
            <a:r>
              <a:rPr sz="3000" b="1" spc="-270" dirty="0">
                <a:latin typeface="Trebuchet MS"/>
                <a:cs typeface="Trebuchet MS"/>
              </a:rPr>
              <a:t> </a:t>
            </a:r>
            <a:r>
              <a:rPr sz="3000" b="1" spc="145" dirty="0">
                <a:latin typeface="Trebuchet MS"/>
                <a:cs typeface="Trebuchet MS"/>
              </a:rPr>
              <a:t>(Ben</a:t>
            </a:r>
            <a:r>
              <a:rPr sz="3000" b="1" spc="-270" dirty="0">
                <a:latin typeface="Trebuchet MS"/>
                <a:cs typeface="Trebuchet MS"/>
              </a:rPr>
              <a:t> </a:t>
            </a:r>
            <a:r>
              <a:rPr sz="3000" b="1" spc="140" dirty="0">
                <a:latin typeface="Trebuchet MS"/>
                <a:cs typeface="Trebuchet MS"/>
              </a:rPr>
              <a:t>bu</a:t>
            </a:r>
            <a:r>
              <a:rPr sz="3000" b="1" spc="-270" dirty="0">
                <a:latin typeface="Trebuchet MS"/>
                <a:cs typeface="Trebuchet MS"/>
              </a:rPr>
              <a:t> </a:t>
            </a:r>
            <a:r>
              <a:rPr sz="3000" b="1" spc="100" dirty="0">
                <a:latin typeface="Trebuchet MS"/>
                <a:cs typeface="Trebuchet MS"/>
              </a:rPr>
              <a:t>işi</a:t>
            </a:r>
            <a:r>
              <a:rPr sz="3000" b="1" spc="-265" dirty="0">
                <a:latin typeface="Trebuchet MS"/>
                <a:cs typeface="Trebuchet MS"/>
              </a:rPr>
              <a:t> </a:t>
            </a:r>
            <a:r>
              <a:rPr sz="3000" b="1" spc="140" dirty="0">
                <a:latin typeface="Trebuchet MS"/>
                <a:cs typeface="Trebuchet MS"/>
              </a:rPr>
              <a:t>başaramayacağım.)</a:t>
            </a:r>
            <a:endParaRPr sz="3000" dirty="0">
              <a:latin typeface="Trebuchet MS"/>
              <a:cs typeface="Trebuchet MS"/>
            </a:endParaRPr>
          </a:p>
          <a:p>
            <a:pPr>
              <a:lnSpc>
                <a:spcPct val="100000"/>
              </a:lnSpc>
              <a:spcBef>
                <a:spcPts val="1315"/>
              </a:spcBef>
              <a:buFont typeface="Trebuchet MS"/>
              <a:buChar char="•"/>
            </a:pPr>
            <a:endParaRPr sz="3000" dirty="0">
              <a:latin typeface="Trebuchet MS"/>
              <a:cs typeface="Trebuchet MS"/>
            </a:endParaRPr>
          </a:p>
          <a:p>
            <a:pPr marL="159385" indent="-158750">
              <a:lnSpc>
                <a:spcPct val="100000"/>
              </a:lnSpc>
              <a:spcBef>
                <a:spcPts val="5"/>
              </a:spcBef>
              <a:buSzPct val="73333"/>
              <a:buChar char="•"/>
              <a:tabLst>
                <a:tab pos="159385" algn="l"/>
              </a:tabLst>
            </a:pPr>
            <a:r>
              <a:rPr sz="3000" b="1" spc="100" dirty="0">
                <a:latin typeface="Trebuchet MS"/>
                <a:cs typeface="Trebuchet MS"/>
              </a:rPr>
              <a:t>Sencillik</a:t>
            </a:r>
            <a:r>
              <a:rPr sz="3000" b="1" spc="-215" dirty="0">
                <a:latin typeface="Trebuchet MS"/>
                <a:cs typeface="Trebuchet MS"/>
              </a:rPr>
              <a:t> </a:t>
            </a:r>
            <a:r>
              <a:rPr sz="3000" b="1" spc="160" dirty="0">
                <a:latin typeface="Trebuchet MS"/>
                <a:cs typeface="Trebuchet MS"/>
              </a:rPr>
              <a:t>(Kazanamazsam</a:t>
            </a:r>
            <a:r>
              <a:rPr sz="3000" b="1" spc="-215" dirty="0">
                <a:latin typeface="Trebuchet MS"/>
                <a:cs typeface="Trebuchet MS"/>
              </a:rPr>
              <a:t> </a:t>
            </a:r>
            <a:r>
              <a:rPr sz="3000" b="1" dirty="0">
                <a:latin typeface="Trebuchet MS"/>
                <a:cs typeface="Trebuchet MS"/>
              </a:rPr>
              <a:t>rezil</a:t>
            </a:r>
            <a:r>
              <a:rPr sz="3000" b="1" spc="-215" dirty="0">
                <a:latin typeface="Trebuchet MS"/>
                <a:cs typeface="Trebuchet MS"/>
              </a:rPr>
              <a:t> </a:t>
            </a:r>
            <a:r>
              <a:rPr sz="3000" b="1" spc="90" dirty="0">
                <a:latin typeface="Trebuchet MS"/>
                <a:cs typeface="Trebuchet MS"/>
              </a:rPr>
              <a:t>olacağım.)</a:t>
            </a:r>
            <a:endParaRPr sz="3000" dirty="0">
              <a:latin typeface="Trebuchet MS"/>
              <a:cs typeface="Trebuchet MS"/>
            </a:endParaRPr>
          </a:p>
          <a:p>
            <a:pPr>
              <a:lnSpc>
                <a:spcPct val="100000"/>
              </a:lnSpc>
              <a:spcBef>
                <a:spcPts val="710"/>
              </a:spcBef>
              <a:buFont typeface="Trebuchet MS"/>
              <a:buChar char="•"/>
            </a:pPr>
            <a:endParaRPr sz="3000" dirty="0">
              <a:latin typeface="Trebuchet MS"/>
              <a:cs typeface="Trebuchet MS"/>
            </a:endParaRPr>
          </a:p>
          <a:p>
            <a:pPr marL="12700" marR="261620" indent="-12065">
              <a:lnSpc>
                <a:spcPct val="116700"/>
              </a:lnSpc>
              <a:spcBef>
                <a:spcPts val="5"/>
              </a:spcBef>
              <a:buSzPct val="73333"/>
              <a:buChar char="•"/>
              <a:tabLst>
                <a:tab pos="159385" algn="l"/>
              </a:tabLst>
            </a:pPr>
            <a:r>
              <a:rPr sz="3000" b="1" spc="130" dirty="0">
                <a:latin typeface="Trebuchet MS"/>
                <a:cs typeface="Trebuchet MS"/>
              </a:rPr>
              <a:t>	Karamsarlık</a:t>
            </a:r>
            <a:r>
              <a:rPr sz="3000" b="1" spc="-265" dirty="0">
                <a:latin typeface="Trebuchet MS"/>
                <a:cs typeface="Trebuchet MS"/>
              </a:rPr>
              <a:t> </a:t>
            </a:r>
            <a:r>
              <a:rPr sz="3000" b="1" spc="140" dirty="0">
                <a:latin typeface="Trebuchet MS"/>
                <a:cs typeface="Trebuchet MS"/>
              </a:rPr>
              <a:t>(Mutlaka</a:t>
            </a:r>
            <a:r>
              <a:rPr sz="3000" b="1" spc="-260" dirty="0">
                <a:latin typeface="Trebuchet MS"/>
                <a:cs typeface="Trebuchet MS"/>
              </a:rPr>
              <a:t> </a:t>
            </a:r>
            <a:r>
              <a:rPr sz="3000" b="1" spc="155" dirty="0">
                <a:latin typeface="Trebuchet MS"/>
                <a:cs typeface="Trebuchet MS"/>
              </a:rPr>
              <a:t>kötü</a:t>
            </a:r>
            <a:r>
              <a:rPr sz="3000" b="1" spc="-260" dirty="0">
                <a:latin typeface="Trebuchet MS"/>
                <a:cs typeface="Trebuchet MS"/>
              </a:rPr>
              <a:t> </a:t>
            </a:r>
            <a:r>
              <a:rPr sz="3000" b="1" spc="60" dirty="0">
                <a:latin typeface="Trebuchet MS"/>
                <a:cs typeface="Trebuchet MS"/>
              </a:rPr>
              <a:t>bir</a:t>
            </a:r>
            <a:r>
              <a:rPr sz="3000" b="1" spc="-265" dirty="0">
                <a:latin typeface="Trebuchet MS"/>
                <a:cs typeface="Trebuchet MS"/>
              </a:rPr>
              <a:t> </a:t>
            </a:r>
            <a:r>
              <a:rPr sz="3000" b="1" spc="204" dirty="0">
                <a:latin typeface="Trebuchet MS"/>
                <a:cs typeface="Trebuchet MS"/>
              </a:rPr>
              <a:t>şey</a:t>
            </a:r>
            <a:r>
              <a:rPr sz="3000" b="1" spc="-260" dirty="0">
                <a:latin typeface="Trebuchet MS"/>
                <a:cs typeface="Trebuchet MS"/>
              </a:rPr>
              <a:t> </a:t>
            </a:r>
            <a:r>
              <a:rPr sz="3000" b="1" spc="80" dirty="0">
                <a:latin typeface="Trebuchet MS"/>
                <a:cs typeface="Trebuchet MS"/>
              </a:rPr>
              <a:t>olacak.)</a:t>
            </a:r>
            <a:r>
              <a:rPr sz="3000" b="1" spc="-260" dirty="0">
                <a:latin typeface="Trebuchet MS"/>
                <a:cs typeface="Trebuchet MS"/>
              </a:rPr>
              <a:t> </a:t>
            </a:r>
            <a:r>
              <a:rPr sz="3000" b="1" spc="95" dirty="0">
                <a:latin typeface="Trebuchet MS"/>
                <a:cs typeface="Trebuchet MS"/>
              </a:rPr>
              <a:t>gibi </a:t>
            </a:r>
            <a:r>
              <a:rPr sz="3000" b="1" spc="120" dirty="0">
                <a:latin typeface="Trebuchet MS"/>
                <a:cs typeface="Trebuchet MS"/>
              </a:rPr>
              <a:t>felaket</a:t>
            </a:r>
            <a:r>
              <a:rPr sz="3000" b="1" spc="-265" dirty="0">
                <a:latin typeface="Trebuchet MS"/>
                <a:cs typeface="Trebuchet MS"/>
              </a:rPr>
              <a:t> </a:t>
            </a:r>
            <a:r>
              <a:rPr sz="3000" b="1" spc="100" dirty="0">
                <a:latin typeface="Trebuchet MS"/>
                <a:cs typeface="Trebuchet MS"/>
              </a:rPr>
              <a:t>yorumları</a:t>
            </a:r>
            <a:r>
              <a:rPr sz="3000" b="1" spc="-260" dirty="0">
                <a:latin typeface="Trebuchet MS"/>
                <a:cs typeface="Trebuchet MS"/>
              </a:rPr>
              <a:t> </a:t>
            </a:r>
            <a:r>
              <a:rPr sz="3000" b="1" spc="90" dirty="0">
                <a:latin typeface="Trebuchet MS"/>
                <a:cs typeface="Trebuchet MS"/>
              </a:rPr>
              <a:t>içeren</a:t>
            </a:r>
            <a:r>
              <a:rPr sz="3000" b="1" spc="-260" dirty="0">
                <a:latin typeface="Trebuchet MS"/>
                <a:cs typeface="Trebuchet MS"/>
              </a:rPr>
              <a:t> </a:t>
            </a:r>
            <a:r>
              <a:rPr sz="3000" b="1" spc="95" dirty="0">
                <a:latin typeface="Trebuchet MS"/>
                <a:cs typeface="Trebuchet MS"/>
              </a:rPr>
              <a:t>benzer</a:t>
            </a:r>
            <a:r>
              <a:rPr sz="3000" b="1" spc="-265" dirty="0">
                <a:latin typeface="Trebuchet MS"/>
                <a:cs typeface="Trebuchet MS"/>
              </a:rPr>
              <a:t> </a:t>
            </a:r>
            <a:r>
              <a:rPr sz="3000" b="1" spc="135" dirty="0">
                <a:latin typeface="Trebuchet MS"/>
                <a:cs typeface="Trebuchet MS"/>
              </a:rPr>
              <a:t>düşünceler</a:t>
            </a:r>
            <a:r>
              <a:rPr sz="3000" b="1" spc="-260" dirty="0">
                <a:latin typeface="Trebuchet MS"/>
                <a:cs typeface="Trebuchet MS"/>
              </a:rPr>
              <a:t> </a:t>
            </a:r>
            <a:r>
              <a:rPr sz="3000" b="1" spc="85" dirty="0">
                <a:latin typeface="Trebuchet MS"/>
                <a:cs typeface="Trebuchet MS"/>
              </a:rPr>
              <a:t>vs.</a:t>
            </a:r>
            <a:endParaRPr sz="3000" dirty="0">
              <a:latin typeface="Trebuchet MS"/>
              <a:cs typeface="Trebuchet MS"/>
            </a:endParaRPr>
          </a:p>
        </p:txBody>
      </p:sp>
      <p:sp>
        <p:nvSpPr>
          <p:cNvPr id="4" name="object 4"/>
          <p:cNvSpPr txBox="1">
            <a:spLocks noGrp="1"/>
          </p:cNvSpPr>
          <p:nvPr>
            <p:ph type="title"/>
          </p:nvPr>
        </p:nvSpPr>
        <p:spPr>
          <a:xfrm>
            <a:off x="1423670" y="443308"/>
            <a:ext cx="8763000" cy="1170784"/>
          </a:xfrm>
          <a:prstGeom prst="rect">
            <a:avLst/>
          </a:prstGeom>
        </p:spPr>
        <p:txBody>
          <a:bodyPr vert="horz" wrap="square" lIns="0" tIns="153621" rIns="0" bIns="0" rtlCol="0">
            <a:spAutoFit/>
          </a:bodyPr>
          <a:lstStyle/>
          <a:p>
            <a:pPr marL="12700">
              <a:lnSpc>
                <a:spcPct val="100000"/>
              </a:lnSpc>
              <a:spcBef>
                <a:spcPts val="100"/>
              </a:spcBef>
            </a:pPr>
            <a:r>
              <a:rPr spc="275" dirty="0">
                <a:solidFill>
                  <a:schemeClr val="tx2">
                    <a:lumMod val="60000"/>
                    <a:lumOff val="40000"/>
                  </a:schemeClr>
                </a:solidFill>
              </a:rPr>
              <a:t>Duygusal</a:t>
            </a:r>
            <a:r>
              <a:rPr spc="-365" dirty="0">
                <a:solidFill>
                  <a:schemeClr val="tx2">
                    <a:lumMod val="60000"/>
                    <a:lumOff val="40000"/>
                  </a:schemeClr>
                </a:solidFill>
              </a:rPr>
              <a:t> </a:t>
            </a:r>
            <a:r>
              <a:rPr spc="75" dirty="0">
                <a:solidFill>
                  <a:schemeClr val="tx2">
                    <a:lumMod val="60000"/>
                    <a:lumOff val="40000"/>
                  </a:schemeClr>
                </a:solidFill>
              </a:rPr>
              <a:t>Belirtileri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28700" y="1935268"/>
            <a:ext cx="7743824" cy="6838949"/>
          </a:xfrm>
          <a:prstGeom prst="rect">
            <a:avLst/>
          </a:prstGeom>
        </p:spPr>
      </p:pic>
      <p:sp>
        <p:nvSpPr>
          <p:cNvPr id="3" name="object 3"/>
          <p:cNvSpPr txBox="1"/>
          <p:nvPr/>
        </p:nvSpPr>
        <p:spPr>
          <a:xfrm>
            <a:off x="10073788" y="3410769"/>
            <a:ext cx="6721475" cy="3759200"/>
          </a:xfrm>
          <a:prstGeom prst="rect">
            <a:avLst/>
          </a:prstGeom>
        </p:spPr>
        <p:txBody>
          <a:bodyPr vert="horz" wrap="square" lIns="0" tIns="12065" rIns="0" bIns="0" rtlCol="0">
            <a:spAutoFit/>
          </a:bodyPr>
          <a:lstStyle/>
          <a:p>
            <a:pPr marL="12700" marR="195580" indent="-12065">
              <a:lnSpc>
                <a:spcPct val="116700"/>
              </a:lnSpc>
              <a:spcBef>
                <a:spcPts val="95"/>
              </a:spcBef>
              <a:buSzPct val="73333"/>
              <a:buChar char="•"/>
              <a:tabLst>
                <a:tab pos="159385" algn="l"/>
              </a:tabLst>
            </a:pPr>
            <a:r>
              <a:rPr sz="3000" b="1" spc="175" dirty="0">
                <a:latin typeface="Trebuchet MS"/>
                <a:cs typeface="Trebuchet MS"/>
              </a:rPr>
              <a:t>	Kaçma</a:t>
            </a:r>
            <a:r>
              <a:rPr sz="3000" b="1" spc="-260" dirty="0">
                <a:latin typeface="Trebuchet MS"/>
                <a:cs typeface="Trebuchet MS"/>
              </a:rPr>
              <a:t> </a:t>
            </a:r>
            <a:r>
              <a:rPr sz="3000" b="1" spc="160" dirty="0">
                <a:latin typeface="Trebuchet MS"/>
                <a:cs typeface="Trebuchet MS"/>
              </a:rPr>
              <a:t>(Ders</a:t>
            </a:r>
            <a:r>
              <a:rPr sz="3000" b="1" spc="-254" dirty="0">
                <a:latin typeface="Trebuchet MS"/>
                <a:cs typeface="Trebuchet MS"/>
              </a:rPr>
              <a:t> </a:t>
            </a:r>
            <a:r>
              <a:rPr sz="3000" b="1" spc="130" dirty="0">
                <a:latin typeface="Trebuchet MS"/>
                <a:cs typeface="Trebuchet MS"/>
              </a:rPr>
              <a:t>çalışmayı</a:t>
            </a:r>
            <a:r>
              <a:rPr sz="3000" b="1" spc="-260" dirty="0">
                <a:latin typeface="Trebuchet MS"/>
                <a:cs typeface="Trebuchet MS"/>
              </a:rPr>
              <a:t> </a:t>
            </a:r>
            <a:r>
              <a:rPr sz="3000" b="1" spc="60" dirty="0">
                <a:latin typeface="Trebuchet MS"/>
                <a:cs typeface="Trebuchet MS"/>
              </a:rPr>
              <a:t>bırakma, </a:t>
            </a:r>
            <a:r>
              <a:rPr sz="3000" b="1" spc="140" dirty="0">
                <a:latin typeface="Trebuchet MS"/>
                <a:cs typeface="Trebuchet MS"/>
              </a:rPr>
              <a:t>sınavı</a:t>
            </a:r>
            <a:r>
              <a:rPr sz="3000" b="1" spc="-270" dirty="0">
                <a:latin typeface="Trebuchet MS"/>
                <a:cs typeface="Trebuchet MS"/>
              </a:rPr>
              <a:t> </a:t>
            </a:r>
            <a:r>
              <a:rPr sz="3000" b="1" spc="125" dirty="0">
                <a:latin typeface="Trebuchet MS"/>
                <a:cs typeface="Trebuchet MS"/>
              </a:rPr>
              <a:t>yarıda</a:t>
            </a:r>
            <a:r>
              <a:rPr sz="3000" b="1" spc="-270" dirty="0">
                <a:latin typeface="Trebuchet MS"/>
                <a:cs typeface="Trebuchet MS"/>
              </a:rPr>
              <a:t> </a:t>
            </a:r>
            <a:r>
              <a:rPr sz="3000" b="1" spc="70" dirty="0">
                <a:latin typeface="Trebuchet MS"/>
                <a:cs typeface="Trebuchet MS"/>
              </a:rPr>
              <a:t>bırakma,</a:t>
            </a:r>
            <a:r>
              <a:rPr sz="3000" b="1" spc="-270" dirty="0">
                <a:latin typeface="Trebuchet MS"/>
                <a:cs typeface="Trebuchet MS"/>
              </a:rPr>
              <a:t> </a:t>
            </a:r>
            <a:r>
              <a:rPr sz="3000" b="1" spc="135" dirty="0">
                <a:latin typeface="Trebuchet MS"/>
                <a:cs typeface="Trebuchet MS"/>
              </a:rPr>
              <a:t>dershaneye </a:t>
            </a:r>
            <a:r>
              <a:rPr sz="3000" b="1" spc="180" dirty="0">
                <a:latin typeface="Trebuchet MS"/>
                <a:cs typeface="Trebuchet MS"/>
              </a:rPr>
              <a:t>ya</a:t>
            </a:r>
            <a:r>
              <a:rPr sz="3000" b="1" spc="-270" dirty="0">
                <a:latin typeface="Trebuchet MS"/>
                <a:cs typeface="Trebuchet MS"/>
              </a:rPr>
              <a:t> </a:t>
            </a:r>
            <a:r>
              <a:rPr sz="3000" b="1" spc="165" dirty="0">
                <a:latin typeface="Trebuchet MS"/>
                <a:cs typeface="Trebuchet MS"/>
              </a:rPr>
              <a:t>da</a:t>
            </a:r>
            <a:r>
              <a:rPr sz="3000" b="1" spc="-265" dirty="0">
                <a:latin typeface="Trebuchet MS"/>
                <a:cs typeface="Trebuchet MS"/>
              </a:rPr>
              <a:t> </a:t>
            </a:r>
            <a:r>
              <a:rPr sz="3000" b="1" spc="110" dirty="0">
                <a:latin typeface="Trebuchet MS"/>
                <a:cs typeface="Trebuchet MS"/>
              </a:rPr>
              <a:t>okula</a:t>
            </a:r>
            <a:r>
              <a:rPr sz="3000" b="1" spc="-265" dirty="0">
                <a:latin typeface="Trebuchet MS"/>
                <a:cs typeface="Trebuchet MS"/>
              </a:rPr>
              <a:t> </a:t>
            </a:r>
            <a:r>
              <a:rPr sz="3000" b="1" spc="120" dirty="0">
                <a:latin typeface="Trebuchet MS"/>
                <a:cs typeface="Trebuchet MS"/>
              </a:rPr>
              <a:t>gitmeme)</a:t>
            </a:r>
            <a:endParaRPr sz="3000">
              <a:latin typeface="Trebuchet MS"/>
              <a:cs typeface="Trebuchet MS"/>
            </a:endParaRPr>
          </a:p>
          <a:p>
            <a:pPr>
              <a:lnSpc>
                <a:spcPct val="100000"/>
              </a:lnSpc>
              <a:spcBef>
                <a:spcPts val="715"/>
              </a:spcBef>
              <a:buFont typeface="Trebuchet MS"/>
              <a:buChar char="•"/>
            </a:pPr>
            <a:endParaRPr sz="3000">
              <a:latin typeface="Trebuchet MS"/>
              <a:cs typeface="Trebuchet MS"/>
            </a:endParaRPr>
          </a:p>
          <a:p>
            <a:pPr marL="12700" marR="5080" indent="-12065">
              <a:lnSpc>
                <a:spcPct val="116700"/>
              </a:lnSpc>
              <a:spcBef>
                <a:spcPts val="5"/>
              </a:spcBef>
              <a:buSzPct val="73333"/>
              <a:buChar char="•"/>
              <a:tabLst>
                <a:tab pos="159385" algn="l"/>
              </a:tabLst>
            </a:pPr>
            <a:r>
              <a:rPr sz="3000" b="1" spc="140" dirty="0">
                <a:latin typeface="Trebuchet MS"/>
                <a:cs typeface="Trebuchet MS"/>
              </a:rPr>
              <a:t>	Kaçınma</a:t>
            </a:r>
            <a:r>
              <a:rPr sz="3000" b="1" spc="-254" dirty="0">
                <a:latin typeface="Trebuchet MS"/>
                <a:cs typeface="Trebuchet MS"/>
              </a:rPr>
              <a:t> </a:t>
            </a:r>
            <a:r>
              <a:rPr sz="3000" b="1" spc="160" dirty="0">
                <a:latin typeface="Trebuchet MS"/>
                <a:cs typeface="Trebuchet MS"/>
              </a:rPr>
              <a:t>(Ders</a:t>
            </a:r>
            <a:r>
              <a:rPr sz="3000" b="1" spc="-250" dirty="0">
                <a:latin typeface="Trebuchet MS"/>
                <a:cs typeface="Trebuchet MS"/>
              </a:rPr>
              <a:t> </a:t>
            </a:r>
            <a:r>
              <a:rPr sz="3000" b="1" spc="130" dirty="0">
                <a:latin typeface="Trebuchet MS"/>
                <a:cs typeface="Trebuchet MS"/>
              </a:rPr>
              <a:t>çalışmayı</a:t>
            </a:r>
            <a:r>
              <a:rPr sz="3000" b="1" spc="-250" dirty="0">
                <a:latin typeface="Trebuchet MS"/>
                <a:cs typeface="Trebuchet MS"/>
              </a:rPr>
              <a:t> </a:t>
            </a:r>
            <a:r>
              <a:rPr sz="3000" b="1" spc="-10" dirty="0">
                <a:latin typeface="Trebuchet MS"/>
                <a:cs typeface="Trebuchet MS"/>
              </a:rPr>
              <a:t>erteleme, </a:t>
            </a:r>
            <a:r>
              <a:rPr sz="3000" b="1" spc="175" dirty="0">
                <a:latin typeface="Trebuchet MS"/>
                <a:cs typeface="Trebuchet MS"/>
              </a:rPr>
              <a:t>sınava</a:t>
            </a:r>
            <a:r>
              <a:rPr sz="3000" b="1" spc="-265" dirty="0">
                <a:latin typeface="Trebuchet MS"/>
                <a:cs typeface="Trebuchet MS"/>
              </a:rPr>
              <a:t> </a:t>
            </a:r>
            <a:r>
              <a:rPr sz="3000" b="1" spc="75" dirty="0">
                <a:latin typeface="Trebuchet MS"/>
                <a:cs typeface="Trebuchet MS"/>
              </a:rPr>
              <a:t>girmeme,</a:t>
            </a:r>
            <a:r>
              <a:rPr sz="3000" b="1" spc="-265" dirty="0">
                <a:latin typeface="Trebuchet MS"/>
                <a:cs typeface="Trebuchet MS"/>
              </a:rPr>
              <a:t> </a:t>
            </a:r>
            <a:r>
              <a:rPr sz="3000" b="1" spc="110" dirty="0">
                <a:latin typeface="Trebuchet MS"/>
                <a:cs typeface="Trebuchet MS"/>
              </a:rPr>
              <a:t>okula</a:t>
            </a:r>
            <a:r>
              <a:rPr sz="3000" b="1" spc="-265" dirty="0">
                <a:latin typeface="Trebuchet MS"/>
                <a:cs typeface="Trebuchet MS"/>
              </a:rPr>
              <a:t> </a:t>
            </a:r>
            <a:r>
              <a:rPr sz="3000" b="1" spc="145" dirty="0">
                <a:latin typeface="Trebuchet MS"/>
                <a:cs typeface="Trebuchet MS"/>
              </a:rPr>
              <a:t>gitmek </a:t>
            </a:r>
            <a:r>
              <a:rPr sz="3000" b="1" spc="110" dirty="0">
                <a:latin typeface="Trebuchet MS"/>
                <a:cs typeface="Trebuchet MS"/>
              </a:rPr>
              <a:t>istememe)</a:t>
            </a:r>
            <a:endParaRPr sz="3000">
              <a:latin typeface="Trebuchet MS"/>
              <a:cs typeface="Trebuchet MS"/>
            </a:endParaRPr>
          </a:p>
        </p:txBody>
      </p:sp>
      <p:sp>
        <p:nvSpPr>
          <p:cNvPr id="4" name="object 4"/>
          <p:cNvSpPr txBox="1">
            <a:spLocks noGrp="1"/>
          </p:cNvSpPr>
          <p:nvPr>
            <p:ph type="title"/>
          </p:nvPr>
        </p:nvSpPr>
        <p:spPr>
          <a:xfrm>
            <a:off x="2057400" y="1028700"/>
            <a:ext cx="14401800" cy="1170785"/>
          </a:xfrm>
          <a:prstGeom prst="rect">
            <a:avLst/>
          </a:prstGeom>
        </p:spPr>
        <p:txBody>
          <a:bodyPr vert="horz" wrap="square" lIns="0" tIns="153622" rIns="0" bIns="0" rtlCol="0">
            <a:spAutoFit/>
          </a:bodyPr>
          <a:lstStyle/>
          <a:p>
            <a:pPr marL="12700">
              <a:lnSpc>
                <a:spcPct val="100000"/>
              </a:lnSpc>
              <a:spcBef>
                <a:spcPts val="100"/>
              </a:spcBef>
            </a:pPr>
            <a:r>
              <a:rPr spc="235" dirty="0">
                <a:solidFill>
                  <a:schemeClr val="tx2">
                    <a:lumMod val="60000"/>
                    <a:lumOff val="40000"/>
                  </a:schemeClr>
                </a:solidFill>
              </a:rPr>
              <a:t>Davranışsal</a:t>
            </a:r>
            <a:r>
              <a:rPr spc="-360" dirty="0">
                <a:solidFill>
                  <a:schemeClr val="tx2">
                    <a:lumMod val="60000"/>
                    <a:lumOff val="40000"/>
                  </a:schemeClr>
                </a:solidFill>
              </a:rPr>
              <a:t> </a:t>
            </a:r>
            <a:r>
              <a:rPr spc="85" dirty="0">
                <a:solidFill>
                  <a:schemeClr val="tx2">
                    <a:lumMod val="60000"/>
                    <a:lumOff val="40000"/>
                  </a:schemeClr>
                </a:solidFill>
              </a:rPr>
              <a:t>Belirtiler</a:t>
            </a:r>
          </a:p>
        </p:txBody>
      </p:sp>
    </p:spTree>
  </p:cSld>
  <p:clrMapOvr>
    <a:masterClrMapping/>
  </p:clrMapOvr>
</p:sld>
</file>

<file path=ppt/theme/theme1.xml><?xml version="1.0" encoding="utf-8"?>
<a:theme xmlns:a="http://schemas.openxmlformats.org/drawingml/2006/main" name="Crop">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TM10001105[[fn=Kırpma]]</Template>
  <TotalTime>177</TotalTime>
  <Words>424</Words>
  <Application>Microsoft Office PowerPoint</Application>
  <PresentationFormat>Özel</PresentationFormat>
  <Paragraphs>102</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Franklin Gothic Book</vt:lpstr>
      <vt:lpstr>Trebuchet MS</vt:lpstr>
      <vt:lpstr>Crop</vt:lpstr>
      <vt:lpstr>SINAV KAYGISIYLA BAŞ ETME</vt:lpstr>
      <vt:lpstr>Sınav Kaygısı Nedir?</vt:lpstr>
      <vt:lpstr>PowerPoint Sunusu</vt:lpstr>
      <vt:lpstr>Sınav Kaygısının Nedenleri Nelerdir?</vt:lpstr>
      <vt:lpstr>Zihinsel</vt:lpstr>
      <vt:lpstr>Zihinsel Belirtileri</vt:lpstr>
      <vt:lpstr>Fizyolojik Belirtileri</vt:lpstr>
      <vt:lpstr>Duygusal Belirtileri</vt:lpstr>
      <vt:lpstr>Davranışsal Belirtiler</vt:lpstr>
      <vt:lpstr>Sınav Kaygısı İle Başa Çıkma Yolları</vt:lpstr>
      <vt:lpstr>Zihinsel Önlemler</vt:lpstr>
      <vt:lpstr>Zihinsel Önlemler</vt:lpstr>
      <vt:lpstr>Zihinsel Önlemler</vt:lpstr>
      <vt:lpstr>Türk öğrencilerin ders çalışma stratejisi</vt:lpstr>
      <vt:lpstr>Bedensel Önlemler</vt:lpstr>
      <vt:lpstr>Bedensel Önlemler</vt:lpstr>
      <vt:lpstr>Sınav Kaygısını Azaltmak İçin Neler Yapılabilir?</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Sınav Kaygısıyla</dc:title>
  <dc:creator>Mert KAYA</dc:creator>
  <cp:keywords>DAFx7M0CeVk,BAEKgHiZWs0</cp:keywords>
  <cp:lastModifiedBy>dell</cp:lastModifiedBy>
  <cp:revision>9</cp:revision>
  <dcterms:created xsi:type="dcterms:W3CDTF">2024-03-27T06:40:44Z</dcterms:created>
  <dcterms:modified xsi:type="dcterms:W3CDTF">2024-04-19T06:35:53Z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2023-10-21T00:00:00Z</vt:filetime>
  </property>
  <property fmtid="{D5CDD505-2E9C-101B-9397-08002B2CF9AE}" pid="3" name="Creator">
    <vt:lpwstr>Canva</vt:lpwstr>
  </property>
  <property fmtid="{D5CDD505-2E9C-101B-9397-08002B2CF9AE}" pid="4" name="LastSaved">
    <vt:filetime>2024-03-27T00:00:00Z</vt:filetime>
  </property>
  <property fmtid="{D5CDD505-2E9C-101B-9397-08002B2CF9AE}" pid="5" name="Producer">
    <vt:lpwstr>Canva</vt:lpwstr>
  </property>
</Properties>
</file>