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806BB-A0BB-4284-8376-065067813C7F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47016-D78F-44C0-A561-114FF671FF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123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47016-D78F-44C0-A561-114FF671FF9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24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8428"/>
            <a:ext cx="15087600" cy="53492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3430"/>
            <a:ext cx="15087600" cy="1714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62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290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168"/>
            <a:ext cx="3943350" cy="863613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167"/>
            <a:ext cx="11601450" cy="8636133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069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86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4628" y="3335013"/>
            <a:ext cx="7841615" cy="547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37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30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8428"/>
            <a:ext cx="15087600" cy="53492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79692"/>
            <a:ext cx="15087600" cy="1714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15100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2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68601"/>
            <a:ext cx="7406640" cy="603504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68603"/>
            <a:ext cx="7406640" cy="603504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8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3501"/>
            <a:ext cx="7406640" cy="50673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69078"/>
            <a:ext cx="7406640" cy="1104423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3501"/>
            <a:ext cx="7406640" cy="50673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28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3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01200"/>
            <a:ext cx="18283238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0147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09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1538"/>
            <a:ext cx="4800600" cy="3429000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7280"/>
            <a:ext cx="9738360" cy="78867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9120"/>
            <a:ext cx="4800600" cy="506868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89678"/>
            <a:ext cx="3927765" cy="547688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89678"/>
            <a:ext cx="6972300" cy="54768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4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29500"/>
            <a:ext cx="18283238" cy="285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2614"/>
            <a:ext cx="18283238" cy="96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2380"/>
            <a:ext cx="15169896" cy="1234440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2614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0535"/>
            <a:ext cx="15169896" cy="8915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47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01200"/>
            <a:ext cx="18288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01474"/>
            <a:ext cx="18288002" cy="98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29905"/>
            <a:ext cx="15087600" cy="2176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68601"/>
            <a:ext cx="15087600" cy="6035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89678"/>
            <a:ext cx="370840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89678"/>
            <a:ext cx="723420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89678"/>
            <a:ext cx="19680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6768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9067800" y="2933700"/>
            <a:ext cx="8686800" cy="3886200"/>
          </a:xfrm>
          <a:prstGeom prst="round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5855" marR="5080" indent="-1113790">
              <a:lnSpc>
                <a:spcPct val="73800"/>
              </a:lnSpc>
              <a:spcBef>
                <a:spcPts val="2985"/>
              </a:spcBef>
            </a:pPr>
            <a:r>
              <a:rPr lang="tr-TR" sz="8000" spc="350" dirty="0" smtClean="0">
                <a:solidFill>
                  <a:srgbClr val="010101"/>
                </a:solidFill>
                <a:latin typeface="Verdana"/>
                <a:cs typeface="Verdana"/>
              </a:rPr>
              <a:t>Sınav</a:t>
            </a:r>
            <a:r>
              <a:rPr lang="tr-TR" sz="8000" spc="-459" dirty="0" smtClean="0">
                <a:solidFill>
                  <a:srgbClr val="010101"/>
                </a:solidFill>
                <a:latin typeface="Verdana"/>
                <a:cs typeface="Verdana"/>
              </a:rPr>
              <a:t> </a:t>
            </a:r>
            <a:r>
              <a:rPr lang="tr-TR" sz="8000" spc="470" dirty="0" smtClean="0">
                <a:solidFill>
                  <a:srgbClr val="010101"/>
                </a:solidFill>
                <a:latin typeface="Verdana"/>
                <a:cs typeface="Verdana"/>
              </a:rPr>
              <a:t>Kaygısı</a:t>
            </a:r>
          </a:p>
          <a:p>
            <a:pPr marL="1125855" marR="5080" indent="-1113790">
              <a:lnSpc>
                <a:spcPct val="73800"/>
              </a:lnSpc>
              <a:spcBef>
                <a:spcPts val="2985"/>
              </a:spcBef>
            </a:pPr>
            <a:r>
              <a:rPr lang="tr-TR" sz="8000" spc="350" dirty="0" smtClean="0">
                <a:solidFill>
                  <a:srgbClr val="010101"/>
                </a:solidFill>
                <a:latin typeface="Verdana"/>
                <a:cs typeface="Verdana"/>
              </a:rPr>
              <a:t>Aile</a:t>
            </a:r>
            <a:r>
              <a:rPr lang="tr-TR" sz="8000" spc="-455" dirty="0" smtClean="0">
                <a:solidFill>
                  <a:srgbClr val="010101"/>
                </a:solidFill>
                <a:latin typeface="Verdana"/>
                <a:cs typeface="Verdana"/>
              </a:rPr>
              <a:t> </a:t>
            </a:r>
            <a:r>
              <a:rPr lang="tr-TR" sz="8000" spc="355" dirty="0" smtClean="0">
                <a:solidFill>
                  <a:srgbClr val="010101"/>
                </a:solidFill>
                <a:latin typeface="Verdana"/>
                <a:cs typeface="Verdana"/>
              </a:rPr>
              <a:t>Sunusu</a:t>
            </a:r>
            <a:endParaRPr lang="tr-TR" sz="8000" dirty="0">
              <a:latin typeface="Verdana"/>
              <a:cs typeface="Verdana"/>
            </a:endParaRPr>
          </a:p>
        </p:txBody>
      </p:sp>
      <p:pic>
        <p:nvPicPr>
          <p:cNvPr id="6146" name="Picture 2" descr="lanupsikoloji.com/images/a8da9192-9e2b-442f-ba6d-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2476500"/>
            <a:ext cx="9018473" cy="514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8949" y="0"/>
            <a:ext cx="2145978" cy="1896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999" y="8243658"/>
            <a:ext cx="62230" cy="88265"/>
          </a:xfrm>
          <a:custGeom>
            <a:avLst/>
            <a:gdLst/>
            <a:ahLst/>
            <a:cxnLst/>
            <a:rect l="l" t="t" r="r" b="b"/>
            <a:pathLst>
              <a:path w="62229" h="88265">
                <a:moveTo>
                  <a:pt x="23581" y="87918"/>
                </a:moveTo>
                <a:lnTo>
                  <a:pt x="17356" y="87918"/>
                </a:lnTo>
                <a:lnTo>
                  <a:pt x="15532" y="87918"/>
                </a:lnTo>
                <a:lnTo>
                  <a:pt x="13708" y="87604"/>
                </a:lnTo>
                <a:lnTo>
                  <a:pt x="4024" y="83907"/>
                </a:lnTo>
                <a:lnTo>
                  <a:pt x="0" y="75071"/>
                </a:lnTo>
                <a:lnTo>
                  <a:pt x="2955" y="67176"/>
                </a:lnTo>
                <a:lnTo>
                  <a:pt x="23153" y="23379"/>
                </a:lnTo>
                <a:lnTo>
                  <a:pt x="45088" y="0"/>
                </a:lnTo>
                <a:lnTo>
                  <a:pt x="59551" y="8835"/>
                </a:lnTo>
                <a:lnTo>
                  <a:pt x="61878" y="18298"/>
                </a:lnTo>
                <a:lnTo>
                  <a:pt x="57413" y="25504"/>
                </a:lnTo>
                <a:lnTo>
                  <a:pt x="50096" y="38105"/>
                </a:lnTo>
                <a:lnTo>
                  <a:pt x="43351" y="51071"/>
                </a:lnTo>
                <a:lnTo>
                  <a:pt x="37207" y="64366"/>
                </a:lnTo>
                <a:lnTo>
                  <a:pt x="31693" y="77954"/>
                </a:lnTo>
                <a:lnTo>
                  <a:pt x="29430" y="84158"/>
                </a:lnTo>
                <a:lnTo>
                  <a:pt x="23581" y="87918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75999" y="5839300"/>
            <a:ext cx="62230" cy="88265"/>
          </a:xfrm>
          <a:custGeom>
            <a:avLst/>
            <a:gdLst/>
            <a:ahLst/>
            <a:cxnLst/>
            <a:rect l="l" t="t" r="r" b="b"/>
            <a:pathLst>
              <a:path w="62229" h="88264">
                <a:moveTo>
                  <a:pt x="23581" y="87918"/>
                </a:moveTo>
                <a:lnTo>
                  <a:pt x="17356" y="87918"/>
                </a:lnTo>
                <a:lnTo>
                  <a:pt x="15532" y="87918"/>
                </a:lnTo>
                <a:lnTo>
                  <a:pt x="13708" y="87604"/>
                </a:lnTo>
                <a:lnTo>
                  <a:pt x="4024" y="83907"/>
                </a:lnTo>
                <a:lnTo>
                  <a:pt x="0" y="75071"/>
                </a:lnTo>
                <a:lnTo>
                  <a:pt x="2955" y="67176"/>
                </a:lnTo>
                <a:lnTo>
                  <a:pt x="23153" y="23379"/>
                </a:lnTo>
                <a:lnTo>
                  <a:pt x="45088" y="0"/>
                </a:lnTo>
                <a:lnTo>
                  <a:pt x="59551" y="8835"/>
                </a:lnTo>
                <a:lnTo>
                  <a:pt x="61878" y="18298"/>
                </a:lnTo>
                <a:lnTo>
                  <a:pt x="57413" y="25504"/>
                </a:lnTo>
                <a:lnTo>
                  <a:pt x="50096" y="38105"/>
                </a:lnTo>
                <a:lnTo>
                  <a:pt x="43351" y="51071"/>
                </a:lnTo>
                <a:lnTo>
                  <a:pt x="37207" y="64366"/>
                </a:lnTo>
                <a:lnTo>
                  <a:pt x="31693" y="77954"/>
                </a:lnTo>
                <a:lnTo>
                  <a:pt x="29430" y="84158"/>
                </a:lnTo>
                <a:lnTo>
                  <a:pt x="23581" y="87918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75999" y="4036247"/>
            <a:ext cx="62230" cy="88265"/>
          </a:xfrm>
          <a:custGeom>
            <a:avLst/>
            <a:gdLst/>
            <a:ahLst/>
            <a:cxnLst/>
            <a:rect l="l" t="t" r="r" b="b"/>
            <a:pathLst>
              <a:path w="62229" h="88264">
                <a:moveTo>
                  <a:pt x="23581" y="87918"/>
                </a:moveTo>
                <a:lnTo>
                  <a:pt x="17356" y="87918"/>
                </a:lnTo>
                <a:lnTo>
                  <a:pt x="15532" y="87918"/>
                </a:lnTo>
                <a:lnTo>
                  <a:pt x="13708" y="87604"/>
                </a:lnTo>
                <a:lnTo>
                  <a:pt x="4024" y="83907"/>
                </a:lnTo>
                <a:lnTo>
                  <a:pt x="0" y="75071"/>
                </a:lnTo>
                <a:lnTo>
                  <a:pt x="2955" y="67176"/>
                </a:lnTo>
                <a:lnTo>
                  <a:pt x="23153" y="23379"/>
                </a:lnTo>
                <a:lnTo>
                  <a:pt x="45088" y="0"/>
                </a:lnTo>
                <a:lnTo>
                  <a:pt x="59551" y="8835"/>
                </a:lnTo>
                <a:lnTo>
                  <a:pt x="61878" y="18298"/>
                </a:lnTo>
                <a:lnTo>
                  <a:pt x="57413" y="25504"/>
                </a:lnTo>
                <a:lnTo>
                  <a:pt x="50096" y="38105"/>
                </a:lnTo>
                <a:lnTo>
                  <a:pt x="43351" y="51071"/>
                </a:lnTo>
                <a:lnTo>
                  <a:pt x="37207" y="64366"/>
                </a:lnTo>
                <a:lnTo>
                  <a:pt x="31693" y="77954"/>
                </a:lnTo>
                <a:lnTo>
                  <a:pt x="29430" y="84158"/>
                </a:lnTo>
                <a:lnTo>
                  <a:pt x="23581" y="87918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503085" y="6315742"/>
            <a:ext cx="17367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Lucida Sans Unicode"/>
                <a:cs typeface="Lucida Sans Unicode"/>
              </a:rPr>
              <a:t>olacağız.”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03085" y="2780024"/>
            <a:ext cx="7649209" cy="646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820">
              <a:lnSpc>
                <a:spcPct val="116100"/>
              </a:lnSpc>
              <a:spcBef>
                <a:spcPts val="100"/>
              </a:spcBef>
            </a:pPr>
            <a:r>
              <a:rPr sz="2800" spc="110" dirty="0">
                <a:latin typeface="Lucida Sans Unicode"/>
                <a:cs typeface="Lucida Sans Unicode"/>
              </a:rPr>
              <a:t>“Çocuğumun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95" dirty="0">
                <a:latin typeface="Lucida Sans Unicode"/>
                <a:cs typeface="Lucida Sans Unicode"/>
              </a:rPr>
              <a:t>geleceği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85" dirty="0">
                <a:latin typeface="Lucida Sans Unicode"/>
                <a:cs typeface="Lucida Sans Unicode"/>
              </a:rPr>
              <a:t>bu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120" dirty="0">
                <a:latin typeface="Lucida Sans Unicode"/>
                <a:cs typeface="Lucida Sans Unicode"/>
              </a:rPr>
              <a:t>sınava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bağlı.” </a:t>
            </a:r>
            <a:r>
              <a:rPr sz="2800" spc="50" dirty="0">
                <a:latin typeface="Lucida Sans Unicode"/>
                <a:cs typeface="Lucida Sans Unicode"/>
              </a:rPr>
              <a:t>“Bu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110" dirty="0">
                <a:latin typeface="Lucida Sans Unicode"/>
                <a:cs typeface="Lucida Sans Unicode"/>
              </a:rPr>
              <a:t>sınavdan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kesin</a:t>
            </a:r>
            <a:r>
              <a:rPr sz="2800" spc="-15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zayıf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alacak.”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</a:pPr>
            <a:r>
              <a:rPr sz="2800" dirty="0">
                <a:latin typeface="Lucida Sans Unicode"/>
                <a:cs typeface="Lucida Sans Unicode"/>
              </a:rPr>
              <a:t>“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120" dirty="0">
                <a:latin typeface="Lucida Sans Unicode"/>
                <a:cs typeface="Lucida Sans Unicode"/>
              </a:rPr>
              <a:t>Çocuğumun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75" dirty="0">
                <a:latin typeface="Lucida Sans Unicode"/>
                <a:cs typeface="Lucida Sans Unicode"/>
              </a:rPr>
              <a:t>ęansına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bak,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85" dirty="0">
                <a:latin typeface="Lucida Sans Unicode"/>
                <a:cs typeface="Lucida Sans Unicode"/>
              </a:rPr>
              <a:t>bu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100" dirty="0">
                <a:latin typeface="Lucida Sans Unicode"/>
                <a:cs typeface="Lucida Sans Unicode"/>
              </a:rPr>
              <a:t>sene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sorular </a:t>
            </a:r>
            <a:r>
              <a:rPr sz="2800" spc="-145" dirty="0">
                <a:latin typeface="Lucida Sans Unicode"/>
                <a:cs typeface="Lucida Sans Unicode"/>
              </a:rPr>
              <a:t>zor</a:t>
            </a:r>
            <a:r>
              <a:rPr sz="2800" spc="-114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olacakmıę.”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1077595">
              <a:lnSpc>
                <a:spcPct val="116100"/>
              </a:lnSpc>
              <a:spcBef>
                <a:spcPts val="3895"/>
              </a:spcBef>
            </a:pPr>
            <a:r>
              <a:rPr sz="2800" dirty="0">
                <a:latin typeface="Lucida Sans Unicode"/>
                <a:cs typeface="Lucida Sans Unicode"/>
              </a:rPr>
              <a:t>“Zayıf</a:t>
            </a:r>
            <a:r>
              <a:rPr sz="2800" spc="-110" dirty="0">
                <a:latin typeface="Lucida Sans Unicode"/>
                <a:cs typeface="Lucida Sans Unicode"/>
              </a:rPr>
              <a:t> </a:t>
            </a:r>
            <a:r>
              <a:rPr sz="2800" spc="50" dirty="0">
                <a:latin typeface="Lucida Sans Unicode"/>
                <a:cs typeface="Lucida Sans Unicode"/>
              </a:rPr>
              <a:t>alırsa</a:t>
            </a:r>
            <a:r>
              <a:rPr sz="2800" spc="-11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not</a:t>
            </a:r>
            <a:r>
              <a:rPr sz="2800" spc="-110" dirty="0">
                <a:latin typeface="Lucida Sans Unicode"/>
                <a:cs typeface="Lucida Sans Unicode"/>
              </a:rPr>
              <a:t> </a:t>
            </a:r>
            <a:r>
              <a:rPr sz="2800" spc="90" dirty="0">
                <a:latin typeface="Lucida Sans Unicode"/>
                <a:cs typeface="Lucida Sans Unicode"/>
              </a:rPr>
              <a:t>ortalaması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düęecek.” </a:t>
            </a:r>
            <a:r>
              <a:rPr sz="2800" spc="50" dirty="0">
                <a:latin typeface="Lucida Sans Unicode"/>
                <a:cs typeface="Lucida Sans Unicode"/>
              </a:rPr>
              <a:t>“Bu</a:t>
            </a:r>
            <a:r>
              <a:rPr sz="2800" spc="-2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sınavı</a:t>
            </a:r>
            <a:r>
              <a:rPr sz="2800" spc="-25" dirty="0">
                <a:latin typeface="Lucida Sans Unicode"/>
                <a:cs typeface="Lucida Sans Unicode"/>
              </a:rPr>
              <a:t> </a:t>
            </a:r>
            <a:r>
              <a:rPr sz="2800" spc="100" dirty="0">
                <a:latin typeface="Lucida Sans Unicode"/>
                <a:cs typeface="Lucida Sans Unicode"/>
              </a:rPr>
              <a:t>kazanamazsa</a:t>
            </a:r>
            <a:r>
              <a:rPr sz="2800" spc="-2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millete</a:t>
            </a:r>
            <a:r>
              <a:rPr sz="2800" spc="-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rezil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Lucida Sans Unicode"/>
                <a:cs typeface="Lucida Sans Unicode"/>
              </a:rPr>
              <a:t>“Bütün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emeklerimiz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95" dirty="0">
                <a:latin typeface="Lucida Sans Unicode"/>
                <a:cs typeface="Lucida Sans Unicode"/>
              </a:rPr>
              <a:t>boęa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çıkacak.”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1967230">
              <a:lnSpc>
                <a:spcPct val="116100"/>
              </a:lnSpc>
              <a:spcBef>
                <a:spcPts val="3895"/>
              </a:spcBef>
            </a:pPr>
            <a:r>
              <a:rPr sz="2800" spc="120" dirty="0">
                <a:latin typeface="Lucida Sans Unicode"/>
                <a:cs typeface="Lucida Sans Unicode"/>
              </a:rPr>
              <a:t>“Çocuğumla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gurur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95" dirty="0">
                <a:latin typeface="Lucida Sans Unicode"/>
                <a:cs typeface="Lucida Sans Unicode"/>
              </a:rPr>
              <a:t>duyacağım.” </a:t>
            </a:r>
            <a:r>
              <a:rPr sz="2800" spc="-25" dirty="0">
                <a:latin typeface="Lucida Sans Unicode"/>
                <a:cs typeface="Lucida Sans Unicode"/>
              </a:rPr>
              <a:t>“İyi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-30" dirty="0">
                <a:latin typeface="Lucida Sans Unicode"/>
                <a:cs typeface="Lucida Sans Unicode"/>
              </a:rPr>
              <a:t>bir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mesleği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olacak.” </a:t>
            </a:r>
            <a:r>
              <a:rPr sz="2800" dirty="0">
                <a:latin typeface="Lucida Sans Unicode"/>
                <a:cs typeface="Lucida Sans Unicode"/>
              </a:rPr>
              <a:t>“Kardeęlerine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iyi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örnek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olacak.”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867400" y="289227"/>
            <a:ext cx="4648200" cy="16157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95"/>
              </a:spcBef>
            </a:pPr>
            <a:r>
              <a:rPr sz="3700" b="0" spc="475" dirty="0">
                <a:latin typeface="Trebuchet MS"/>
                <a:cs typeface="Trebuchet MS"/>
              </a:rPr>
              <a:t>Sınav</a:t>
            </a:r>
            <a:r>
              <a:rPr sz="3700" b="0" spc="5" dirty="0">
                <a:latin typeface="Trebuchet MS"/>
                <a:cs typeface="Trebuchet MS"/>
              </a:rPr>
              <a:t> </a:t>
            </a:r>
            <a:r>
              <a:rPr sz="3700" b="0" spc="440" dirty="0">
                <a:latin typeface="Trebuchet MS"/>
                <a:cs typeface="Trebuchet MS"/>
              </a:rPr>
              <a:t>Kaygısı </a:t>
            </a:r>
            <a:r>
              <a:rPr sz="3700" b="0" spc="350" dirty="0">
                <a:latin typeface="Trebuchet MS"/>
                <a:cs typeface="Trebuchet MS"/>
              </a:rPr>
              <a:t>Neyle</a:t>
            </a:r>
            <a:r>
              <a:rPr sz="3700" b="0" spc="-5" dirty="0">
                <a:latin typeface="Trebuchet MS"/>
                <a:cs typeface="Trebuchet MS"/>
              </a:rPr>
              <a:t> </a:t>
            </a:r>
            <a:r>
              <a:rPr sz="3700" b="0" spc="290" dirty="0">
                <a:latin typeface="Trebuchet MS"/>
                <a:cs typeface="Trebuchet MS"/>
              </a:rPr>
              <a:t>İlişkilidir?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254" y="2606953"/>
            <a:ext cx="5737860" cy="10372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 marR="273050">
              <a:lnSpc>
                <a:spcPct val="116700"/>
              </a:lnSpc>
              <a:spcBef>
                <a:spcPts val="2795"/>
              </a:spcBef>
            </a:pPr>
            <a:r>
              <a:rPr sz="3000" b="1" i="1" spc="-100" dirty="0" err="1" smtClean="0">
                <a:solidFill>
                  <a:schemeClr val="tx1"/>
                </a:solidFill>
                <a:latin typeface="Verdana"/>
                <a:cs typeface="Verdana"/>
              </a:rPr>
              <a:t>Sınavla</a:t>
            </a:r>
            <a:r>
              <a:rPr sz="3000" b="1" i="1" spc="-295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sz="3000" b="1" i="1" spc="-10" dirty="0">
                <a:solidFill>
                  <a:schemeClr val="tx1"/>
                </a:solidFill>
                <a:latin typeface="Verdana"/>
                <a:cs typeface="Verdana"/>
              </a:rPr>
              <a:t>ilgili </a:t>
            </a:r>
            <a:r>
              <a:rPr sz="3000" b="1" i="1" spc="-145" dirty="0">
                <a:solidFill>
                  <a:schemeClr val="tx1"/>
                </a:solidFill>
                <a:latin typeface="Verdana"/>
                <a:cs typeface="Verdana"/>
              </a:rPr>
              <a:t>algılarımız/düşüncelerimiz:</a:t>
            </a:r>
            <a:endParaRPr sz="3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2770" y="5153221"/>
            <a:ext cx="5618480" cy="38814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29565">
              <a:lnSpc>
                <a:spcPct val="116700"/>
              </a:lnSpc>
              <a:spcBef>
                <a:spcPts val="95"/>
              </a:spcBef>
            </a:pPr>
            <a:r>
              <a:rPr sz="3000" spc="105" dirty="0">
                <a:latin typeface="Lucida Sans Unicode"/>
                <a:cs typeface="Lucida Sans Unicode"/>
              </a:rPr>
              <a:t>Sınav</a:t>
            </a:r>
            <a:r>
              <a:rPr sz="3000" spc="-40" dirty="0">
                <a:latin typeface="Lucida Sans Unicode"/>
                <a:cs typeface="Lucida Sans Unicode"/>
              </a:rPr>
              <a:t> </a:t>
            </a:r>
            <a:r>
              <a:rPr sz="3000" dirty="0" err="1">
                <a:latin typeface="Lucida Sans Unicode"/>
                <a:cs typeface="Lucida Sans Unicode"/>
              </a:rPr>
              <a:t>sonrası</a:t>
            </a:r>
            <a:r>
              <a:rPr sz="3000" spc="-40" dirty="0">
                <a:latin typeface="Lucida Sans Unicode"/>
                <a:cs typeface="Lucida Sans Unicode"/>
              </a:rPr>
              <a:t> </a:t>
            </a:r>
            <a:r>
              <a:rPr sz="3000" spc="125" dirty="0" smtClean="0">
                <a:latin typeface="Lucida Sans Unicode"/>
                <a:cs typeface="Lucida Sans Unicode"/>
              </a:rPr>
              <a:t>durum</a:t>
            </a:r>
            <a:r>
              <a:rPr lang="tr-TR" sz="3000" spc="125" dirty="0" smtClean="0">
                <a:latin typeface="Lucida Sans Unicode"/>
                <a:cs typeface="Lucida Sans Unicode"/>
              </a:rPr>
              <a:t>a</a:t>
            </a:r>
            <a:r>
              <a:rPr sz="3000" spc="-40" dirty="0" smtClean="0">
                <a:latin typeface="Lucida Sans Unicode"/>
                <a:cs typeface="Lucida Sans Unicode"/>
              </a:rPr>
              <a:t> </a:t>
            </a:r>
            <a:r>
              <a:rPr sz="3000" spc="-100" dirty="0" err="1" smtClean="0">
                <a:latin typeface="Lucida Sans Unicode"/>
                <a:cs typeface="Lucida Sans Unicode"/>
              </a:rPr>
              <a:t>ili</a:t>
            </a:r>
            <a:r>
              <a:rPr lang="tr-TR" sz="3000" spc="-100" dirty="0" smtClean="0">
                <a:latin typeface="Lucida Sans Unicode"/>
                <a:cs typeface="Lucida Sans Unicode"/>
              </a:rPr>
              <a:t>ş</a:t>
            </a:r>
            <a:r>
              <a:rPr sz="3000" spc="-100" dirty="0" smtClean="0">
                <a:latin typeface="Lucida Sans Unicode"/>
                <a:cs typeface="Lucida Sans Unicode"/>
              </a:rPr>
              <a:t>kin </a:t>
            </a:r>
            <a:r>
              <a:rPr sz="3000" spc="-10" dirty="0" err="1" smtClean="0">
                <a:latin typeface="Lucida Sans Unicode"/>
                <a:cs typeface="Lucida Sans Unicode"/>
              </a:rPr>
              <a:t>dü</a:t>
            </a:r>
            <a:r>
              <a:rPr lang="tr-TR" sz="3000" spc="-10" dirty="0" smtClean="0">
                <a:latin typeface="Lucida Sans Unicode"/>
                <a:cs typeface="Lucida Sans Unicode"/>
              </a:rPr>
              <a:t>ş</a:t>
            </a:r>
            <a:r>
              <a:rPr sz="3000" spc="-10" dirty="0" err="1" smtClean="0">
                <a:latin typeface="Lucida Sans Unicode"/>
                <a:cs typeface="Lucida Sans Unicode"/>
              </a:rPr>
              <a:t>üncelerimiz</a:t>
            </a:r>
            <a:r>
              <a:rPr sz="3000" spc="-10" dirty="0" smtClean="0">
                <a:latin typeface="Lucida Sans Unicode"/>
                <a:cs typeface="Lucida Sans Unicode"/>
              </a:rPr>
              <a:t>:</a:t>
            </a:r>
            <a:endParaRPr lang="tr-TR" sz="3000" spc="-10" dirty="0" smtClean="0">
              <a:latin typeface="Lucida Sans Unicode"/>
              <a:cs typeface="Lucida Sans Unicode"/>
            </a:endParaRPr>
          </a:p>
          <a:p>
            <a:pPr marL="12700" marR="329565">
              <a:lnSpc>
                <a:spcPct val="116700"/>
              </a:lnSpc>
              <a:spcBef>
                <a:spcPts val="95"/>
              </a:spcBef>
            </a:pPr>
            <a:endParaRPr sz="3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endParaRPr sz="30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6700"/>
              </a:lnSpc>
            </a:pPr>
            <a:r>
              <a:rPr sz="3000" b="1" i="1" spc="-114" dirty="0">
                <a:latin typeface="Verdana"/>
                <a:cs typeface="Verdana"/>
              </a:rPr>
              <a:t>Sınav</a:t>
            </a:r>
            <a:r>
              <a:rPr sz="3000" b="1" i="1" spc="-300" dirty="0">
                <a:latin typeface="Verdana"/>
                <a:cs typeface="Verdana"/>
              </a:rPr>
              <a:t> </a:t>
            </a:r>
            <a:r>
              <a:rPr sz="3000" b="1" i="1" spc="-114" dirty="0">
                <a:latin typeface="Verdana"/>
                <a:cs typeface="Verdana"/>
              </a:rPr>
              <a:t>sonrası</a:t>
            </a:r>
            <a:r>
              <a:rPr sz="3000" b="1" i="1" spc="-295" dirty="0">
                <a:latin typeface="Verdana"/>
                <a:cs typeface="Verdana"/>
              </a:rPr>
              <a:t> </a:t>
            </a:r>
            <a:r>
              <a:rPr sz="3000" b="1" i="1" spc="-20" dirty="0">
                <a:latin typeface="Verdana"/>
                <a:cs typeface="Verdana"/>
              </a:rPr>
              <a:t>elde </a:t>
            </a:r>
            <a:r>
              <a:rPr sz="3000" b="1" i="1" spc="-125" dirty="0">
                <a:latin typeface="Verdana"/>
                <a:cs typeface="Verdana"/>
              </a:rPr>
              <a:t>edebileceğimiz</a:t>
            </a:r>
            <a:r>
              <a:rPr sz="3000" b="1" i="1" spc="-254" dirty="0">
                <a:latin typeface="Verdana"/>
                <a:cs typeface="Verdana"/>
              </a:rPr>
              <a:t> </a:t>
            </a:r>
            <a:r>
              <a:rPr sz="3000" b="1" i="1" spc="-75" dirty="0">
                <a:latin typeface="Verdana"/>
                <a:cs typeface="Verdana"/>
              </a:rPr>
              <a:t>kazanımlara </a:t>
            </a:r>
            <a:r>
              <a:rPr sz="3000" b="1" i="1" spc="-140" dirty="0">
                <a:latin typeface="Verdana"/>
                <a:cs typeface="Verdana"/>
              </a:rPr>
              <a:t>verdiğimiz</a:t>
            </a:r>
            <a:r>
              <a:rPr sz="3000" b="1" i="1" spc="-245" dirty="0">
                <a:latin typeface="Verdana"/>
                <a:cs typeface="Verdana"/>
              </a:rPr>
              <a:t> </a:t>
            </a:r>
            <a:r>
              <a:rPr sz="3000" b="1" i="1" spc="-10" dirty="0">
                <a:latin typeface="Verdana"/>
                <a:cs typeface="Verdana"/>
              </a:rPr>
              <a:t>önem:</a:t>
            </a:r>
            <a:endParaRPr sz="3000" dirty="0">
              <a:latin typeface="Verdana"/>
              <a:cs typeface="Verdana"/>
            </a:endParaRPr>
          </a:p>
        </p:txBody>
      </p:sp>
      <p:cxnSp>
        <p:nvCxnSpPr>
          <p:cNvPr id="27" name="Eğri Bağlayıcı 26"/>
          <p:cNvCxnSpPr/>
          <p:nvPr/>
        </p:nvCxnSpPr>
        <p:spPr>
          <a:xfrm>
            <a:off x="6753860" y="2933700"/>
            <a:ext cx="2542540" cy="685800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ğri Bağlayıcı 28"/>
          <p:cNvCxnSpPr/>
          <p:nvPr/>
        </p:nvCxnSpPr>
        <p:spPr>
          <a:xfrm>
            <a:off x="6944914" y="5524500"/>
            <a:ext cx="2351486" cy="791242"/>
          </a:xfrm>
          <a:prstGeom prst="curvedConnector3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ğri Bağlayıcı 30"/>
          <p:cNvCxnSpPr/>
          <p:nvPr/>
        </p:nvCxnSpPr>
        <p:spPr>
          <a:xfrm>
            <a:off x="6944914" y="7810500"/>
            <a:ext cx="2351486" cy="685800"/>
          </a:xfrm>
          <a:prstGeom prst="curvedConnector3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344" y="150040"/>
            <a:ext cx="17290655" cy="93615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114" dirty="0">
                <a:solidFill>
                  <a:srgbClr val="004AAC"/>
                </a:solidFill>
                <a:latin typeface="Trebuchet MS"/>
                <a:cs typeface="Trebuchet MS"/>
              </a:rPr>
              <a:t>AİLE</a:t>
            </a:r>
            <a:r>
              <a:rPr sz="6000" b="0" spc="1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6000" b="0" spc="210" dirty="0">
                <a:solidFill>
                  <a:srgbClr val="004AAC"/>
                </a:solidFill>
                <a:latin typeface="Trebuchet MS"/>
                <a:cs typeface="Trebuchet MS"/>
              </a:rPr>
              <a:t>TUTUMLARI</a:t>
            </a:r>
            <a:r>
              <a:rPr sz="6000" b="0" spc="15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6000" b="0" spc="250" dirty="0">
                <a:solidFill>
                  <a:srgbClr val="004AAC"/>
                </a:solidFill>
                <a:latin typeface="Trebuchet MS"/>
                <a:cs typeface="Trebuchet MS"/>
              </a:rPr>
              <a:t>VE</a:t>
            </a:r>
            <a:r>
              <a:rPr sz="6000" b="0" spc="15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6000" b="0" spc="360" dirty="0">
                <a:solidFill>
                  <a:srgbClr val="004AAC"/>
                </a:solidFill>
                <a:latin typeface="Trebuchet MS"/>
                <a:cs typeface="Trebuchet MS"/>
              </a:rPr>
              <a:t>SINAV</a:t>
            </a:r>
            <a:r>
              <a:rPr sz="6000" b="0" spc="15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6000" b="0" spc="300" dirty="0">
                <a:solidFill>
                  <a:srgbClr val="004AAC"/>
                </a:solidFill>
                <a:latin typeface="Trebuchet MS"/>
                <a:cs typeface="Trebuchet MS"/>
              </a:rPr>
              <a:t>KAYGISI</a:t>
            </a:r>
            <a:r>
              <a:rPr sz="6000" b="0" spc="1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6000" b="0" spc="215" dirty="0">
                <a:solidFill>
                  <a:srgbClr val="004AAC"/>
                </a:solidFill>
                <a:latin typeface="Trebuchet MS"/>
                <a:cs typeface="Trebuchet MS"/>
              </a:rPr>
              <a:t>İLİŞKİSİ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6345" y="1170175"/>
            <a:ext cx="7959090" cy="8411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8795">
              <a:lnSpc>
                <a:spcPct val="116700"/>
              </a:lnSpc>
              <a:spcBef>
                <a:spcPts val="95"/>
              </a:spcBef>
            </a:pPr>
            <a:r>
              <a:rPr sz="3000" spc="254" dirty="0">
                <a:latin typeface="Trebuchet MS"/>
                <a:cs typeface="Trebuchet MS"/>
              </a:rPr>
              <a:t>Sizce</a:t>
            </a:r>
            <a:r>
              <a:rPr sz="3000" spc="10" dirty="0">
                <a:latin typeface="Trebuchet MS"/>
                <a:cs typeface="Trebuchet MS"/>
              </a:rPr>
              <a:t> </a:t>
            </a:r>
            <a:r>
              <a:rPr sz="3000" spc="229" dirty="0">
                <a:latin typeface="Trebuchet MS"/>
                <a:cs typeface="Trebuchet MS"/>
              </a:rPr>
              <a:t>aile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295" dirty="0">
                <a:latin typeface="Trebuchet MS"/>
                <a:cs typeface="Trebuchet MS"/>
              </a:rPr>
              <a:t>tutumlarının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380" dirty="0">
                <a:latin typeface="Trebuchet MS"/>
                <a:cs typeface="Trebuchet MS"/>
              </a:rPr>
              <a:t>sınav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365" dirty="0">
                <a:latin typeface="Trebuchet MS"/>
                <a:cs typeface="Trebuchet MS"/>
              </a:rPr>
              <a:t>kaygısı </a:t>
            </a:r>
            <a:r>
              <a:rPr sz="3000" spc="265" dirty="0">
                <a:latin typeface="Trebuchet MS"/>
                <a:cs typeface="Trebuchet MS"/>
              </a:rPr>
              <a:t>üzerinde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170" dirty="0">
                <a:latin typeface="Trebuchet MS"/>
                <a:cs typeface="Trebuchet MS"/>
              </a:rPr>
              <a:t>etkileri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280" dirty="0">
                <a:latin typeface="Trebuchet MS"/>
                <a:cs typeface="Trebuchet MS"/>
              </a:rPr>
              <a:t>nelerdir?</a:t>
            </a:r>
            <a:endParaRPr sz="3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3000" spc="315" dirty="0">
                <a:solidFill>
                  <a:srgbClr val="E73628"/>
                </a:solidFill>
                <a:latin typeface="Trebuchet MS"/>
                <a:cs typeface="Trebuchet MS"/>
              </a:rPr>
              <a:t>Baskıcı</a:t>
            </a:r>
            <a:r>
              <a:rPr sz="3000" spc="15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sz="3000" spc="165" dirty="0">
                <a:solidFill>
                  <a:srgbClr val="E73628"/>
                </a:solidFill>
                <a:latin typeface="Trebuchet MS"/>
                <a:cs typeface="Trebuchet MS"/>
              </a:rPr>
              <a:t>otoriter</a:t>
            </a:r>
            <a:r>
              <a:rPr sz="3000" spc="15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sz="3000" spc="340" dirty="0">
                <a:solidFill>
                  <a:srgbClr val="E73628"/>
                </a:solidFill>
                <a:latin typeface="Trebuchet MS"/>
                <a:cs typeface="Trebuchet MS"/>
              </a:rPr>
              <a:t>tutum</a:t>
            </a:r>
            <a:endParaRPr sz="3000">
              <a:latin typeface="Trebuchet MS"/>
              <a:cs typeface="Trebuchet MS"/>
            </a:endParaRPr>
          </a:p>
          <a:p>
            <a:pPr marL="12700" marR="1673860">
              <a:lnSpc>
                <a:spcPct val="116100"/>
              </a:lnSpc>
              <a:spcBef>
                <a:spcPts val="1905"/>
              </a:spcBef>
            </a:pPr>
            <a:r>
              <a:rPr sz="2800" spc="-30" dirty="0">
                <a:latin typeface="Lucida Sans Unicode"/>
                <a:cs typeface="Lucida Sans Unicode"/>
              </a:rPr>
              <a:t>Kuralcı,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denetleyici,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esnek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70" dirty="0">
                <a:latin typeface="Lucida Sans Unicode"/>
                <a:cs typeface="Lucida Sans Unicode"/>
              </a:rPr>
              <a:t>olmayan, </a:t>
            </a:r>
            <a:r>
              <a:rPr sz="2800" spc="55" dirty="0">
                <a:latin typeface="Lucida Sans Unicode"/>
                <a:cs typeface="Lucida Sans Unicode"/>
              </a:rPr>
              <a:t>yargılayıcı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55" dirty="0">
                <a:latin typeface="Lucida Sans Unicode"/>
                <a:cs typeface="Lucida Sans Unicode"/>
              </a:rPr>
              <a:t>tutum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sergilerler.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800" spc="170" dirty="0">
                <a:latin typeface="Lucida Sans Unicode"/>
                <a:cs typeface="Lucida Sans Unicode"/>
              </a:rPr>
              <a:t>Çocuğa</a:t>
            </a:r>
            <a:r>
              <a:rPr sz="2800" spc="-155" dirty="0">
                <a:latin typeface="Lucida Sans Unicode"/>
                <a:cs typeface="Lucida Sans Unicode"/>
              </a:rPr>
              <a:t> </a:t>
            </a:r>
            <a:r>
              <a:rPr sz="2800" spc="-40" dirty="0">
                <a:latin typeface="Lucida Sans Unicode"/>
                <a:cs typeface="Lucida Sans Unicode"/>
              </a:rPr>
              <a:t>ęefkat,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sevgi,</a:t>
            </a:r>
            <a:r>
              <a:rPr sz="2800" spc="-15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sıcaklık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verilmez.</a:t>
            </a:r>
            <a:endParaRPr sz="2800">
              <a:latin typeface="Lucida Sans Unicode"/>
              <a:cs typeface="Lucida Sans Unicode"/>
            </a:endParaRPr>
          </a:p>
          <a:p>
            <a:pPr marL="12700" marR="542290">
              <a:lnSpc>
                <a:spcPct val="116100"/>
              </a:lnSpc>
              <a:spcBef>
                <a:spcPts val="3900"/>
              </a:spcBef>
            </a:pPr>
            <a:r>
              <a:rPr sz="2800" spc="110" dirty="0">
                <a:latin typeface="Lucida Sans Unicode"/>
                <a:cs typeface="Lucida Sans Unicode"/>
              </a:rPr>
              <a:t>Çocuğun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iyi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yönleri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değil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olumsuz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yönleri </a:t>
            </a:r>
            <a:r>
              <a:rPr sz="2800" spc="110" dirty="0">
                <a:latin typeface="Lucida Sans Unicode"/>
                <a:cs typeface="Lucida Sans Unicode"/>
              </a:rPr>
              <a:t>ortaya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-40" dirty="0">
                <a:latin typeface="Lucida Sans Unicode"/>
                <a:cs typeface="Lucida Sans Unicode"/>
              </a:rPr>
              <a:t>çıkarılır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çocuk</a:t>
            </a:r>
            <a:r>
              <a:rPr sz="2800" spc="-105" dirty="0">
                <a:latin typeface="Lucida Sans Unicode"/>
                <a:cs typeface="Lucida Sans Unicode"/>
              </a:rPr>
              <a:t> sık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-105" dirty="0">
                <a:latin typeface="Lucida Sans Unicode"/>
                <a:cs typeface="Lucida Sans Unicode"/>
              </a:rPr>
              <a:t>sık </a:t>
            </a:r>
            <a:r>
              <a:rPr sz="2800" dirty="0">
                <a:latin typeface="Lucida Sans Unicode"/>
                <a:cs typeface="Lucida Sans Unicode"/>
              </a:rPr>
              <a:t>uyarı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215" dirty="0">
                <a:latin typeface="Lucida Sans Unicode"/>
                <a:cs typeface="Lucida Sans Unicode"/>
              </a:rPr>
              <a:t>ya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200" dirty="0">
                <a:latin typeface="Lucida Sans Unicode"/>
                <a:cs typeface="Lucida Sans Unicode"/>
              </a:rPr>
              <a:t>da </a:t>
            </a:r>
            <a:r>
              <a:rPr sz="2800" spc="105" dirty="0">
                <a:latin typeface="Lucida Sans Unicode"/>
                <a:cs typeface="Lucida Sans Unicode"/>
              </a:rPr>
              <a:t>ceza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alır.</a:t>
            </a:r>
            <a:endParaRPr sz="2800">
              <a:latin typeface="Lucida Sans Unicode"/>
              <a:cs typeface="Lucida Sans Unicode"/>
            </a:endParaRPr>
          </a:p>
          <a:p>
            <a:pPr marL="12700" marR="5080" indent="94615">
              <a:lnSpc>
                <a:spcPct val="116100"/>
              </a:lnSpc>
              <a:spcBef>
                <a:spcPts val="3900"/>
              </a:spcBef>
            </a:pPr>
            <a:r>
              <a:rPr sz="2800" spc="110" dirty="0">
                <a:latin typeface="Lucida Sans Unicode"/>
                <a:cs typeface="Lucida Sans Unicode"/>
              </a:rPr>
              <a:t>“Çocuğumun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ne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zaman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ne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185" dirty="0">
                <a:latin typeface="Lucida Sans Unicode"/>
                <a:cs typeface="Lucida Sans Unicode"/>
              </a:rPr>
              <a:t>yapacağına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85" dirty="0">
                <a:latin typeface="Lucida Sans Unicode"/>
                <a:cs typeface="Lucida Sans Unicode"/>
              </a:rPr>
              <a:t>ben </a:t>
            </a:r>
            <a:r>
              <a:rPr sz="2800" dirty="0">
                <a:latin typeface="Lucida Sans Unicode"/>
                <a:cs typeface="Lucida Sans Unicode"/>
              </a:rPr>
              <a:t>karar</a:t>
            </a:r>
            <a:r>
              <a:rPr sz="2800" spc="10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veririm.”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Lucida Sans Unicode"/>
                <a:cs typeface="Lucida Sans Unicode"/>
              </a:rPr>
              <a:t>“Dediklerimi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135" dirty="0">
                <a:latin typeface="Lucida Sans Unicode"/>
                <a:cs typeface="Lucida Sans Unicode"/>
              </a:rPr>
              <a:t>yapmazsan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60" dirty="0">
                <a:latin typeface="Lucida Sans Unicode"/>
                <a:cs typeface="Lucida Sans Unicode"/>
              </a:rPr>
              <a:t>gününü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görürsün.”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3009900"/>
            <a:ext cx="7620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31300" y="1877806"/>
            <a:ext cx="8684895" cy="70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96490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Lucida Sans Unicode"/>
                <a:cs typeface="Lucida Sans Unicode"/>
              </a:rPr>
              <a:t>Kurallar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60" dirty="0">
                <a:latin typeface="Lucida Sans Unicode"/>
                <a:cs typeface="Lucida Sans Unicode"/>
              </a:rPr>
              <a:t>net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olarak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belirtilmez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215" dirty="0">
                <a:latin typeface="Lucida Sans Unicode"/>
                <a:cs typeface="Lucida Sans Unicode"/>
              </a:rPr>
              <a:t>ya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200" dirty="0">
                <a:latin typeface="Lucida Sans Unicode"/>
                <a:cs typeface="Lucida Sans Unicode"/>
              </a:rPr>
              <a:t>da </a:t>
            </a:r>
            <a:r>
              <a:rPr sz="2800" spc="35" dirty="0">
                <a:latin typeface="Lucida Sans Unicode"/>
                <a:cs typeface="Lucida Sans Unicode"/>
              </a:rPr>
              <a:t>uygulanmaz.</a:t>
            </a:r>
            <a:endParaRPr sz="2800">
              <a:latin typeface="Lucida Sans Unicode"/>
              <a:cs typeface="Lucida Sans Unicode"/>
            </a:endParaRPr>
          </a:p>
          <a:p>
            <a:pPr marL="107314">
              <a:lnSpc>
                <a:spcPct val="100000"/>
              </a:lnSpc>
              <a:spcBef>
                <a:spcPts val="1380"/>
              </a:spcBef>
            </a:pPr>
            <a:r>
              <a:rPr sz="2800" spc="80" dirty="0">
                <a:latin typeface="Lucida Sans Unicode"/>
                <a:cs typeface="Lucida Sans Unicode"/>
              </a:rPr>
              <a:t>“Ben</a:t>
            </a:r>
            <a:r>
              <a:rPr sz="2800" spc="-145" dirty="0">
                <a:latin typeface="Lucida Sans Unicode"/>
                <a:cs typeface="Lucida Sans Unicode"/>
              </a:rPr>
              <a:t> </a:t>
            </a:r>
            <a:r>
              <a:rPr sz="2800" spc="125" dirty="0">
                <a:latin typeface="Lucida Sans Unicode"/>
                <a:cs typeface="Lucida Sans Unicode"/>
              </a:rPr>
              <a:t>çocuğumun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en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45" dirty="0">
                <a:latin typeface="Lucida Sans Unicode"/>
                <a:cs typeface="Lucida Sans Unicode"/>
              </a:rPr>
              <a:t>iyi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arkadaęıyım.”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000" spc="340" dirty="0">
                <a:solidFill>
                  <a:srgbClr val="E73628"/>
                </a:solidFill>
                <a:latin typeface="Trebuchet MS"/>
                <a:cs typeface="Trebuchet MS"/>
              </a:rPr>
              <a:t>Gevşek</a:t>
            </a:r>
            <a:r>
              <a:rPr sz="3000" spc="-15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sz="3000" spc="345" dirty="0">
                <a:solidFill>
                  <a:srgbClr val="E73628"/>
                </a:solidFill>
                <a:latin typeface="Trebuchet MS"/>
                <a:cs typeface="Trebuchet MS"/>
              </a:rPr>
              <a:t>Tutum</a:t>
            </a:r>
            <a:endParaRPr sz="3000">
              <a:latin typeface="Trebuchet MS"/>
              <a:cs typeface="Trebuchet MS"/>
            </a:endParaRPr>
          </a:p>
          <a:p>
            <a:pPr marL="12700" marR="941069">
              <a:lnSpc>
                <a:spcPct val="116100"/>
              </a:lnSpc>
              <a:spcBef>
                <a:spcPts val="434"/>
              </a:spcBef>
            </a:pPr>
            <a:r>
              <a:rPr sz="2800" spc="70" dirty="0">
                <a:latin typeface="Lucida Sans Unicode"/>
                <a:cs typeface="Lucida Sans Unicode"/>
              </a:rPr>
              <a:t>Çocuk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kendisine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zarar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verebilecek </a:t>
            </a:r>
            <a:r>
              <a:rPr sz="2800" spc="85" dirty="0">
                <a:latin typeface="Lucida Sans Unicode"/>
                <a:cs typeface="Lucida Sans Unicode"/>
              </a:rPr>
              <a:t>davranıęlarda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bile</a:t>
            </a:r>
            <a:r>
              <a:rPr sz="2800" spc="-110" dirty="0">
                <a:latin typeface="Lucida Sans Unicode"/>
                <a:cs typeface="Lucida Sans Unicode"/>
              </a:rPr>
              <a:t> </a:t>
            </a:r>
            <a:r>
              <a:rPr sz="2800" spc="-80" dirty="0">
                <a:latin typeface="Lucida Sans Unicode"/>
                <a:cs typeface="Lucida Sans Unicode"/>
              </a:rPr>
              <a:t>etkili</a:t>
            </a:r>
            <a:r>
              <a:rPr sz="2800" spc="-110" dirty="0">
                <a:latin typeface="Lucida Sans Unicode"/>
                <a:cs typeface="Lucida Sans Unicode"/>
              </a:rPr>
              <a:t> </a:t>
            </a:r>
            <a:r>
              <a:rPr sz="2800" spc="90" dirty="0">
                <a:latin typeface="Lucida Sans Unicode"/>
                <a:cs typeface="Lucida Sans Unicode"/>
              </a:rPr>
              <a:t>denetimden</a:t>
            </a:r>
            <a:r>
              <a:rPr sz="2800" spc="-110" dirty="0">
                <a:latin typeface="Lucida Sans Unicode"/>
                <a:cs typeface="Lucida Sans Unicode"/>
              </a:rPr>
              <a:t> </a:t>
            </a:r>
            <a:r>
              <a:rPr sz="2800" spc="-70" dirty="0">
                <a:latin typeface="Lucida Sans Unicode"/>
                <a:cs typeface="Lucida Sans Unicode"/>
              </a:rPr>
              <a:t>uzaktır.</a:t>
            </a:r>
            <a:endParaRPr sz="2800">
              <a:latin typeface="Lucida Sans Unicode"/>
              <a:cs typeface="Lucida Sans Unicode"/>
            </a:endParaRPr>
          </a:p>
          <a:p>
            <a:pPr marL="12700" marR="541655">
              <a:lnSpc>
                <a:spcPct val="116100"/>
              </a:lnSpc>
              <a:spcBef>
                <a:spcPts val="3900"/>
              </a:spcBef>
            </a:pPr>
            <a:r>
              <a:rPr sz="2800" spc="50" dirty="0">
                <a:latin typeface="Lucida Sans Unicode"/>
                <a:cs typeface="Lucida Sans Unicode"/>
              </a:rPr>
              <a:t>Anne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babalar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75" dirty="0">
                <a:latin typeface="Lucida Sans Unicode"/>
                <a:cs typeface="Lucida Sans Unicode"/>
              </a:rPr>
              <a:t>sadece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çok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büyük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-30" dirty="0">
                <a:latin typeface="Lucida Sans Unicode"/>
                <a:cs typeface="Lucida Sans Unicode"/>
              </a:rPr>
              <a:t>bir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55" dirty="0">
                <a:latin typeface="Lucida Sans Unicode"/>
                <a:cs typeface="Lucida Sans Unicode"/>
              </a:rPr>
              <a:t>problem </a:t>
            </a:r>
            <a:r>
              <a:rPr sz="2800" spc="85" dirty="0">
                <a:latin typeface="Lucida Sans Unicode"/>
                <a:cs typeface="Lucida Sans Unicode"/>
              </a:rPr>
              <a:t>olduğunda</a:t>
            </a:r>
            <a:r>
              <a:rPr sz="2800" spc="-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sert</a:t>
            </a:r>
            <a:r>
              <a:rPr sz="2800" spc="-3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çıkıęlarda</a:t>
            </a:r>
            <a:r>
              <a:rPr sz="2800" spc="-30" dirty="0">
                <a:latin typeface="Lucida Sans Unicode"/>
                <a:cs typeface="Lucida Sans Unicode"/>
              </a:rPr>
              <a:t> bulunur,</a:t>
            </a:r>
            <a:r>
              <a:rPr sz="2800" spc="-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gözdağı</a:t>
            </a:r>
            <a:r>
              <a:rPr sz="2800" spc="-30" dirty="0">
                <a:latin typeface="Lucida Sans Unicode"/>
                <a:cs typeface="Lucida Sans Unicode"/>
              </a:rPr>
              <a:t> </a:t>
            </a:r>
            <a:r>
              <a:rPr sz="2800" spc="190" dirty="0">
                <a:latin typeface="Lucida Sans Unicode"/>
                <a:cs typeface="Lucida Sans Unicode"/>
              </a:rPr>
              <a:t>ya </a:t>
            </a:r>
            <a:r>
              <a:rPr sz="2800" spc="225" dirty="0">
                <a:latin typeface="Lucida Sans Unicode"/>
                <a:cs typeface="Lucida Sans Unicode"/>
              </a:rPr>
              <a:t>da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nedenini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185" dirty="0">
                <a:latin typeface="Lucida Sans Unicode"/>
                <a:cs typeface="Lucida Sans Unicode"/>
              </a:rPr>
              <a:t>tam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olarak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40" dirty="0">
                <a:latin typeface="Lucida Sans Unicode"/>
                <a:cs typeface="Lucida Sans Unicode"/>
              </a:rPr>
              <a:t>açıklamadıkları </a:t>
            </a:r>
            <a:r>
              <a:rPr sz="2800" spc="70" dirty="0">
                <a:latin typeface="Lucida Sans Unicode"/>
                <a:cs typeface="Lucida Sans Unicode"/>
              </a:rPr>
              <a:t>cezalar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verir.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565"/>
              </a:spcBef>
            </a:pPr>
            <a:r>
              <a:rPr sz="2700" spc="-20" dirty="0">
                <a:latin typeface="Lucida Sans Unicode"/>
                <a:cs typeface="Lucida Sans Unicode"/>
              </a:rPr>
              <a:t>“İyi</a:t>
            </a:r>
            <a:r>
              <a:rPr sz="2700" spc="-140" dirty="0">
                <a:latin typeface="Lucida Sans Unicode"/>
                <a:cs typeface="Lucida Sans Unicode"/>
              </a:rPr>
              <a:t> </a:t>
            </a:r>
            <a:r>
              <a:rPr sz="2700" spc="100" dirty="0">
                <a:latin typeface="Lucida Sans Unicode"/>
                <a:cs typeface="Lucida Sans Unicode"/>
              </a:rPr>
              <a:t>anne-</a:t>
            </a:r>
            <a:r>
              <a:rPr sz="2700" spc="220" dirty="0">
                <a:latin typeface="Lucida Sans Unicode"/>
                <a:cs typeface="Lucida Sans Unicode"/>
              </a:rPr>
              <a:t>baba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110" dirty="0">
                <a:latin typeface="Lucida Sans Unicode"/>
                <a:cs typeface="Lucida Sans Unicode"/>
              </a:rPr>
              <a:t>çocuğunu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140" dirty="0">
                <a:latin typeface="Lucida Sans Unicode"/>
                <a:cs typeface="Lucida Sans Unicode"/>
              </a:rPr>
              <a:t>asla</a:t>
            </a:r>
            <a:r>
              <a:rPr sz="2700" spc="-140" dirty="0">
                <a:latin typeface="Lucida Sans Unicode"/>
                <a:cs typeface="Lucida Sans Unicode"/>
              </a:rPr>
              <a:t> </a:t>
            </a:r>
            <a:r>
              <a:rPr sz="2700" spc="55" dirty="0">
                <a:latin typeface="Lucida Sans Unicode"/>
                <a:cs typeface="Lucida Sans Unicode"/>
              </a:rPr>
              <a:t>cezalandırmamalı.”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29600" y="419100"/>
            <a:ext cx="9766300" cy="11208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225" dirty="0">
                <a:solidFill>
                  <a:srgbClr val="E73628"/>
                </a:solidFill>
                <a:latin typeface="Trebuchet MS"/>
                <a:cs typeface="Trebuchet MS"/>
              </a:rPr>
              <a:t>Aşırı</a:t>
            </a:r>
            <a:r>
              <a:rPr b="0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345" dirty="0">
                <a:solidFill>
                  <a:srgbClr val="E73628"/>
                </a:solidFill>
                <a:latin typeface="Trebuchet MS"/>
                <a:cs typeface="Trebuchet MS"/>
              </a:rPr>
              <a:t>Hoşgörülü</a:t>
            </a:r>
            <a:r>
              <a:rPr b="0" spc="5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345" dirty="0">
                <a:solidFill>
                  <a:srgbClr val="E73628"/>
                </a:solidFill>
                <a:latin typeface="Trebuchet MS"/>
                <a:cs typeface="Trebuchet MS"/>
              </a:rPr>
              <a:t>Tutum</a:t>
            </a:r>
          </a:p>
        </p:txBody>
      </p:sp>
      <p:pic>
        <p:nvPicPr>
          <p:cNvPr id="1026" name="Picture 2" descr="Sınav Kaygısı ve Aileler - Ayşe Rodopman Ar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7900"/>
            <a:ext cx="7774124" cy="54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38139" y="3069265"/>
            <a:ext cx="7404734" cy="4954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9775">
              <a:lnSpc>
                <a:spcPct val="116100"/>
              </a:lnSpc>
              <a:spcBef>
                <a:spcPts val="100"/>
              </a:spcBef>
            </a:pPr>
            <a:r>
              <a:rPr sz="2800" spc="110" dirty="0">
                <a:latin typeface="Lucida Sans Unicode"/>
                <a:cs typeface="Lucida Sans Unicode"/>
              </a:rPr>
              <a:t>Çocuğun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55" dirty="0">
                <a:latin typeface="Lucida Sans Unicode"/>
                <a:cs typeface="Lucida Sans Unicode"/>
              </a:rPr>
              <a:t>yaptığı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85" dirty="0" err="1">
                <a:latin typeface="Lucida Sans Unicode"/>
                <a:cs typeface="Lucida Sans Unicode"/>
              </a:rPr>
              <a:t>aynı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100" dirty="0" err="1" smtClean="0">
                <a:latin typeface="Lucida Sans Unicode"/>
                <a:cs typeface="Lucida Sans Unicode"/>
              </a:rPr>
              <a:t>davranı</a:t>
            </a:r>
            <a:r>
              <a:rPr lang="tr-TR" sz="2800" spc="100" dirty="0">
                <a:latin typeface="Lucida Sans Unicode"/>
                <a:cs typeface="Lucida Sans Unicode"/>
              </a:rPr>
              <a:t>ş</a:t>
            </a:r>
            <a:r>
              <a:rPr sz="2800" spc="100" dirty="0" smtClean="0">
                <a:latin typeface="Lucida Sans Unicode"/>
                <a:cs typeface="Lucida Sans Unicode"/>
              </a:rPr>
              <a:t>a</a:t>
            </a:r>
            <a:r>
              <a:rPr sz="2800" spc="-120" dirty="0" smtClean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farklı </a:t>
            </a:r>
            <a:r>
              <a:rPr sz="2800" spc="114" dirty="0">
                <a:latin typeface="Lucida Sans Unicode"/>
                <a:cs typeface="Lucida Sans Unicode"/>
              </a:rPr>
              <a:t>zamanlarda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55" dirty="0">
                <a:latin typeface="Lucida Sans Unicode"/>
                <a:cs typeface="Lucida Sans Unicode"/>
              </a:rPr>
              <a:t>farklı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tepkiler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gösterir.</a:t>
            </a:r>
            <a:endParaRPr sz="28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800" spc="50" dirty="0">
                <a:latin typeface="Lucida Sans Unicode"/>
                <a:cs typeface="Lucida Sans Unicode"/>
              </a:rPr>
              <a:t>Anne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225" dirty="0">
                <a:latin typeface="Lucida Sans Unicode"/>
                <a:cs typeface="Lucida Sans Unicode"/>
              </a:rPr>
              <a:t>baba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ortak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55" dirty="0">
                <a:latin typeface="Lucida Sans Unicode"/>
                <a:cs typeface="Lucida Sans Unicode"/>
              </a:rPr>
              <a:t>tutum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sergilemez.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  <a:spcBef>
                <a:spcPts val="3710"/>
              </a:spcBef>
            </a:pPr>
            <a:r>
              <a:rPr sz="2800" dirty="0">
                <a:latin typeface="Lucida Sans Unicode"/>
                <a:cs typeface="Lucida Sans Unicode"/>
              </a:rPr>
              <a:t>“Eęim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175" dirty="0">
                <a:latin typeface="Lucida Sans Unicode"/>
                <a:cs typeface="Lucida Sans Unicode"/>
              </a:rPr>
              <a:t>çocuğa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çok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katı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davranıyor,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spc="110" dirty="0">
                <a:latin typeface="Lucida Sans Unicode"/>
                <a:cs typeface="Lucida Sans Unicode"/>
              </a:rPr>
              <a:t>ben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30" dirty="0">
                <a:latin typeface="Lucida Sans Unicode"/>
                <a:cs typeface="Lucida Sans Unicode"/>
              </a:rPr>
              <a:t>hiç </a:t>
            </a:r>
            <a:r>
              <a:rPr sz="2800" spc="-10" dirty="0">
                <a:latin typeface="Lucida Sans Unicode"/>
                <a:cs typeface="Lucida Sans Unicode"/>
              </a:rPr>
              <a:t>kıyamıyorum.”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997585" algn="just">
              <a:lnSpc>
                <a:spcPct val="116100"/>
              </a:lnSpc>
              <a:spcBef>
                <a:spcPts val="3900"/>
              </a:spcBef>
            </a:pPr>
            <a:r>
              <a:rPr sz="2800" dirty="0">
                <a:latin typeface="Lucida Sans Unicode"/>
                <a:cs typeface="Lucida Sans Unicode"/>
              </a:rPr>
              <a:t>“Odasını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toplamadığı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için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bazen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çok </a:t>
            </a:r>
            <a:r>
              <a:rPr sz="2800" spc="-50" dirty="0">
                <a:latin typeface="Lucida Sans Unicode"/>
                <a:cs typeface="Lucida Sans Unicode"/>
              </a:rPr>
              <a:t>kızıyorum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bazen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145" dirty="0">
                <a:latin typeface="Lucida Sans Unicode"/>
                <a:cs typeface="Lucida Sans Unicode"/>
              </a:rPr>
              <a:t>de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“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245" dirty="0">
                <a:latin typeface="Lucida Sans Unicode"/>
                <a:cs typeface="Lucida Sans Unicode"/>
              </a:rPr>
              <a:t>aman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boę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ver” </a:t>
            </a:r>
            <a:r>
              <a:rPr sz="2800" spc="-10" dirty="0">
                <a:latin typeface="Lucida Sans Unicode"/>
                <a:cs typeface="Lucida Sans Unicode"/>
              </a:rPr>
              <a:t>diyorum.”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38138" y="1559834"/>
            <a:ext cx="767405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229" dirty="0">
                <a:solidFill>
                  <a:srgbClr val="E73628"/>
                </a:solidFill>
                <a:latin typeface="Trebuchet MS"/>
                <a:cs typeface="Trebuchet MS"/>
              </a:rPr>
              <a:t>Tutarsız</a:t>
            </a:r>
            <a:r>
              <a:rPr b="0" spc="10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345" dirty="0">
                <a:solidFill>
                  <a:srgbClr val="E73628"/>
                </a:solidFill>
                <a:latin typeface="Trebuchet MS"/>
                <a:cs typeface="Trebuchet MS"/>
              </a:rPr>
              <a:t>Tutum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25" y="1790700"/>
            <a:ext cx="9825849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31300" y="3505370"/>
            <a:ext cx="8133715" cy="447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2465">
              <a:lnSpc>
                <a:spcPct val="116100"/>
              </a:lnSpc>
              <a:spcBef>
                <a:spcPts val="100"/>
              </a:spcBef>
            </a:pPr>
            <a:r>
              <a:rPr sz="2800" spc="170" dirty="0">
                <a:latin typeface="Lucida Sans Unicode"/>
                <a:cs typeface="Lucida Sans Unicode"/>
              </a:rPr>
              <a:t>Çocuğa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evde</a:t>
            </a:r>
            <a:r>
              <a:rPr sz="2800" spc="-145" dirty="0">
                <a:latin typeface="Lucida Sans Unicode"/>
                <a:cs typeface="Lucida Sans Unicode"/>
              </a:rPr>
              <a:t> </a:t>
            </a:r>
            <a:r>
              <a:rPr sz="2800" spc="114" dirty="0">
                <a:latin typeface="Lucida Sans Unicode"/>
                <a:cs typeface="Lucida Sans Unicode"/>
              </a:rPr>
              <a:t>seçim</a:t>
            </a:r>
            <a:r>
              <a:rPr sz="2800" spc="-14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hakkı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verilmez.</a:t>
            </a:r>
            <a:r>
              <a:rPr sz="2800" spc="-14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Anne- </a:t>
            </a:r>
            <a:r>
              <a:rPr sz="2800" spc="225" dirty="0">
                <a:latin typeface="Lucida Sans Unicode"/>
                <a:cs typeface="Lucida Sans Unicode"/>
              </a:rPr>
              <a:t>baba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fazla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kontrolcüdür.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</a:pPr>
            <a:r>
              <a:rPr sz="2800" dirty="0">
                <a:latin typeface="Lucida Sans Unicode"/>
                <a:cs typeface="Lucida Sans Unicode"/>
              </a:rPr>
              <a:t>Kazandırmak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istedikleri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45" dirty="0">
                <a:latin typeface="Lucida Sans Unicode"/>
                <a:cs typeface="Lucida Sans Unicode"/>
              </a:rPr>
              <a:t>davranıęları</a:t>
            </a:r>
            <a:r>
              <a:rPr sz="2800" spc="20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duygu </a:t>
            </a:r>
            <a:r>
              <a:rPr sz="2800" spc="45" dirty="0">
                <a:latin typeface="Lucida Sans Unicode"/>
                <a:cs typeface="Lucida Sans Unicode"/>
              </a:rPr>
              <a:t>sömürüsü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aęırı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ęefkat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yöntemini</a:t>
            </a:r>
            <a:r>
              <a:rPr sz="2800" spc="-6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kullanarak geliętirirler.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dirty="0">
                <a:latin typeface="Lucida Sans Unicode"/>
                <a:cs typeface="Lucida Sans Unicode"/>
              </a:rPr>
              <a:t>“Hiç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150" dirty="0">
                <a:latin typeface="Lucida Sans Unicode"/>
                <a:cs typeface="Lucida Sans Unicode"/>
              </a:rPr>
              <a:t>acı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-75" dirty="0">
                <a:latin typeface="Lucida Sans Unicode"/>
                <a:cs typeface="Lucida Sans Unicode"/>
              </a:rPr>
              <a:t>sıkıntı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35" dirty="0">
                <a:latin typeface="Lucida Sans Unicode"/>
                <a:cs typeface="Lucida Sans Unicode"/>
              </a:rPr>
              <a:t>çekmemeli.”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latin typeface="Lucida Sans Unicode"/>
                <a:cs typeface="Lucida Sans Unicode"/>
              </a:rPr>
              <a:t>“O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yorulmasın,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110" dirty="0">
                <a:latin typeface="Lucida Sans Unicode"/>
                <a:cs typeface="Lucida Sans Unicode"/>
              </a:rPr>
              <a:t>ben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spc="50" dirty="0">
                <a:latin typeface="Lucida Sans Unicode"/>
                <a:cs typeface="Lucida Sans Unicode"/>
              </a:rPr>
              <a:t>onun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için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her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ęeyi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60" dirty="0">
                <a:latin typeface="Lucida Sans Unicode"/>
                <a:cs typeface="Lucida Sans Unicode"/>
              </a:rPr>
              <a:t>yaparım.”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02111" y="1330195"/>
            <a:ext cx="95377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225" dirty="0">
                <a:solidFill>
                  <a:srgbClr val="E73628"/>
                </a:solidFill>
                <a:latin typeface="Trebuchet MS"/>
                <a:cs typeface="Trebuchet MS"/>
              </a:rPr>
              <a:t>Aşırı</a:t>
            </a:r>
            <a:r>
              <a:rPr b="0" spc="5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370" dirty="0">
                <a:solidFill>
                  <a:srgbClr val="E73628"/>
                </a:solidFill>
                <a:latin typeface="Trebuchet MS"/>
                <a:cs typeface="Trebuchet MS"/>
              </a:rPr>
              <a:t>Koruyucu</a:t>
            </a:r>
            <a:r>
              <a:rPr b="0" spc="10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345" dirty="0">
                <a:solidFill>
                  <a:srgbClr val="E73628"/>
                </a:solidFill>
                <a:latin typeface="Trebuchet MS"/>
                <a:cs typeface="Trebuchet MS"/>
              </a:rPr>
              <a:t>Tutum</a:t>
            </a:r>
          </a:p>
        </p:txBody>
      </p:sp>
      <p:pic>
        <p:nvPicPr>
          <p:cNvPr id="2050" name="Picture 2" descr="Aşırı koruyucu anne baba tutu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0" y="2705100"/>
            <a:ext cx="8382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16000" y="1642736"/>
            <a:ext cx="7978140" cy="771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9280">
              <a:lnSpc>
                <a:spcPct val="116100"/>
              </a:lnSpc>
              <a:spcBef>
                <a:spcPts val="100"/>
              </a:spcBef>
            </a:pPr>
            <a:r>
              <a:rPr sz="2800" spc="110" dirty="0">
                <a:latin typeface="Lucida Sans Unicode"/>
                <a:cs typeface="Lucida Sans Unicode"/>
              </a:rPr>
              <a:t>Çocuğun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varlığı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ile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yokluğu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belli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değildir. Hoęgörü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ile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boę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75" dirty="0">
                <a:latin typeface="Lucida Sans Unicode"/>
                <a:cs typeface="Lucida Sans Unicode"/>
              </a:rPr>
              <a:t>vermeyi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birbirine</a:t>
            </a:r>
            <a:r>
              <a:rPr sz="2800" spc="-140" dirty="0">
                <a:latin typeface="Lucida Sans Unicode"/>
                <a:cs typeface="Lucida Sans Unicode"/>
              </a:rPr>
              <a:t> </a:t>
            </a:r>
            <a:r>
              <a:rPr sz="2800" spc="-75" dirty="0">
                <a:latin typeface="Lucida Sans Unicode"/>
                <a:cs typeface="Lucida Sans Unicode"/>
              </a:rPr>
              <a:t>karıętırır. </a:t>
            </a:r>
            <a:r>
              <a:rPr sz="2800" spc="70" dirty="0">
                <a:latin typeface="Lucida Sans Unicode"/>
                <a:cs typeface="Lucida Sans Unicode"/>
              </a:rPr>
              <a:t>Çocuk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50" dirty="0">
                <a:latin typeface="Lucida Sans Unicode"/>
                <a:cs typeface="Lucida Sans Unicode"/>
              </a:rPr>
              <a:t>anne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145" dirty="0">
                <a:latin typeface="Lucida Sans Unicode"/>
                <a:cs typeface="Lucida Sans Unicode"/>
              </a:rPr>
              <a:t>babayı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rahatsız</a:t>
            </a:r>
            <a:r>
              <a:rPr sz="2800" spc="-105" dirty="0">
                <a:latin typeface="Lucida Sans Unicode"/>
                <a:cs typeface="Lucida Sans Unicode"/>
              </a:rPr>
              <a:t> </a:t>
            </a:r>
            <a:r>
              <a:rPr sz="2800" spc="55" dirty="0">
                <a:latin typeface="Lucida Sans Unicode"/>
                <a:cs typeface="Lucida Sans Unicode"/>
              </a:rPr>
              <a:t>etmediği </a:t>
            </a:r>
            <a:r>
              <a:rPr sz="2800" dirty="0">
                <a:latin typeface="Lucida Sans Unicode"/>
                <a:cs typeface="Lucida Sans Unicode"/>
              </a:rPr>
              <a:t>sürece,</a:t>
            </a:r>
            <a:r>
              <a:rPr sz="2800" spc="-80" dirty="0">
                <a:latin typeface="Lucida Sans Unicode"/>
                <a:cs typeface="Lucida Sans Unicode"/>
              </a:rPr>
              <a:t> </a:t>
            </a:r>
            <a:r>
              <a:rPr sz="2800" spc="85" dirty="0">
                <a:latin typeface="Lucida Sans Unicode"/>
                <a:cs typeface="Lucida Sans Unicode"/>
              </a:rPr>
              <a:t>çocukla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-90" dirty="0">
                <a:latin typeface="Lucida Sans Unicode"/>
                <a:cs typeface="Lucida Sans Unicode"/>
              </a:rPr>
              <a:t>ilgili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65" dirty="0">
                <a:latin typeface="Lucida Sans Unicode"/>
                <a:cs typeface="Lucida Sans Unicode"/>
              </a:rPr>
              <a:t>problem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yoktur.</a:t>
            </a:r>
            <a:endParaRPr sz="2800">
              <a:latin typeface="Lucida Sans Unicode"/>
              <a:cs typeface="Lucida Sans Unicode"/>
            </a:endParaRPr>
          </a:p>
          <a:p>
            <a:pPr marL="12700" marR="666750">
              <a:lnSpc>
                <a:spcPct val="116100"/>
              </a:lnSpc>
            </a:pPr>
            <a:r>
              <a:rPr sz="2800" spc="70" dirty="0">
                <a:latin typeface="Lucida Sans Unicode"/>
                <a:cs typeface="Lucida Sans Unicode"/>
              </a:rPr>
              <a:t>Çocuk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-114" dirty="0">
                <a:latin typeface="Lucida Sans Unicode"/>
                <a:cs typeface="Lucida Sans Unicode"/>
              </a:rPr>
              <a:t>fiziksel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duygusal</a:t>
            </a:r>
            <a:r>
              <a:rPr sz="2800" spc="-9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yalnızlığa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itilir. </a:t>
            </a:r>
            <a:r>
              <a:rPr sz="2800" spc="-25" dirty="0">
                <a:latin typeface="Lucida Sans Unicode"/>
                <a:cs typeface="Lucida Sans Unicode"/>
              </a:rPr>
              <a:t>Aile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çocuk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114" dirty="0">
                <a:latin typeface="Lucida Sans Unicode"/>
                <a:cs typeface="Lucida Sans Unicode"/>
              </a:rPr>
              <a:t>arasında</a:t>
            </a:r>
            <a:r>
              <a:rPr sz="2800" spc="-15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iletięim</a:t>
            </a:r>
            <a:r>
              <a:rPr sz="2800" spc="-14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kopukluğu vardır.</a:t>
            </a:r>
            <a:endParaRPr sz="2800">
              <a:latin typeface="Lucida Sans Unicode"/>
              <a:cs typeface="Lucida Sans Unicode"/>
            </a:endParaRPr>
          </a:p>
          <a:p>
            <a:pPr marL="16510" marR="1227455">
              <a:lnSpc>
                <a:spcPct val="116100"/>
              </a:lnSpc>
              <a:spcBef>
                <a:spcPts val="2030"/>
              </a:spcBef>
            </a:pPr>
            <a:r>
              <a:rPr sz="2800" spc="-95" dirty="0">
                <a:latin typeface="Lucida Sans Unicode"/>
                <a:cs typeface="Lucida Sans Unicode"/>
              </a:rPr>
              <a:t>“Biz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145" dirty="0">
                <a:latin typeface="Lucida Sans Unicode"/>
                <a:cs typeface="Lucida Sans Unicode"/>
              </a:rPr>
              <a:t>de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çocuk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-80" dirty="0">
                <a:latin typeface="Lucida Sans Unicode"/>
                <a:cs typeface="Lucida Sans Unicode"/>
              </a:rPr>
              <a:t>olduk,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sende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90" dirty="0">
                <a:latin typeface="Lucida Sans Unicode"/>
                <a:cs typeface="Lucida Sans Unicode"/>
              </a:rPr>
              <a:t>büyüyünce </a:t>
            </a:r>
            <a:r>
              <a:rPr sz="2800" spc="-10" dirty="0">
                <a:latin typeface="Lucida Sans Unicode"/>
                <a:cs typeface="Lucida Sans Unicode"/>
              </a:rPr>
              <a:t>unutursun.”</a:t>
            </a:r>
            <a:endParaRPr sz="2800">
              <a:latin typeface="Lucida Sans Unicode"/>
              <a:cs typeface="Lucida Sans Unicode"/>
            </a:endParaRPr>
          </a:p>
          <a:p>
            <a:pPr marL="16510" marR="1558290">
              <a:lnSpc>
                <a:spcPct val="116100"/>
              </a:lnSpc>
              <a:spcBef>
                <a:spcPts val="3900"/>
              </a:spcBef>
            </a:pPr>
            <a:r>
              <a:rPr sz="2800" spc="50" dirty="0">
                <a:latin typeface="Lucida Sans Unicode"/>
                <a:cs typeface="Lucida Sans Unicode"/>
              </a:rPr>
              <a:t>“Çocuklar</a:t>
            </a:r>
            <a:r>
              <a:rPr sz="2800" spc="-1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kendi</a:t>
            </a:r>
            <a:r>
              <a:rPr sz="2800" spc="-1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hallerinde</a:t>
            </a:r>
            <a:r>
              <a:rPr sz="2800" spc="-10" dirty="0">
                <a:latin typeface="Lucida Sans Unicode"/>
                <a:cs typeface="Lucida Sans Unicode"/>
              </a:rPr>
              <a:t> yetięmeli, </a:t>
            </a:r>
            <a:r>
              <a:rPr sz="2800" spc="145" dirty="0">
                <a:latin typeface="Lucida Sans Unicode"/>
                <a:cs typeface="Lucida Sans Unicode"/>
              </a:rPr>
              <a:t>müdahale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135" dirty="0">
                <a:latin typeface="Lucida Sans Unicode"/>
                <a:cs typeface="Lucida Sans Unicode"/>
              </a:rPr>
              <a:t>etmeye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gerek</a:t>
            </a:r>
            <a:r>
              <a:rPr sz="2800" spc="-7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yok.”</a:t>
            </a:r>
            <a:endParaRPr sz="2800">
              <a:latin typeface="Lucida Sans Unicode"/>
              <a:cs typeface="Lucida Sans Unicode"/>
            </a:endParaRPr>
          </a:p>
          <a:p>
            <a:pPr marL="16510" marR="5080">
              <a:lnSpc>
                <a:spcPct val="116100"/>
              </a:lnSpc>
              <a:spcBef>
                <a:spcPts val="3900"/>
              </a:spcBef>
            </a:pPr>
            <a:r>
              <a:rPr sz="2800" dirty="0">
                <a:latin typeface="Lucida Sans Unicode"/>
                <a:cs typeface="Lucida Sans Unicode"/>
              </a:rPr>
              <a:t>“Bütün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135" dirty="0">
                <a:latin typeface="Lucida Sans Unicode"/>
                <a:cs typeface="Lucida Sans Unicode"/>
              </a:rPr>
              <a:t>maddi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ihtiyaçlarını</a:t>
            </a:r>
            <a:r>
              <a:rPr sz="2800" spc="10" dirty="0">
                <a:latin typeface="Lucida Sans Unicode"/>
                <a:cs typeface="Lucida Sans Unicode"/>
              </a:rPr>
              <a:t> </a:t>
            </a:r>
            <a:r>
              <a:rPr sz="2800" spc="-40" dirty="0">
                <a:latin typeface="Lucida Sans Unicode"/>
                <a:cs typeface="Lucida Sans Unicode"/>
              </a:rPr>
              <a:t>karęılıyorum,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190" dirty="0">
                <a:latin typeface="Lucida Sans Unicode"/>
                <a:cs typeface="Lucida Sans Unicode"/>
              </a:rPr>
              <a:t>daha </a:t>
            </a:r>
            <a:r>
              <a:rPr sz="2800" spc="105" dirty="0">
                <a:latin typeface="Lucida Sans Unicode"/>
                <a:cs typeface="Lucida Sans Unicode"/>
              </a:rPr>
              <a:t>ne</a:t>
            </a:r>
            <a:r>
              <a:rPr sz="2800" spc="-1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istiyor.”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-647700"/>
            <a:ext cx="15087600" cy="2176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220" dirty="0">
                <a:solidFill>
                  <a:srgbClr val="E73628"/>
                </a:solidFill>
                <a:latin typeface="Trebuchet MS"/>
                <a:cs typeface="Trebuchet MS"/>
              </a:rPr>
              <a:t>İlgisiz</a:t>
            </a:r>
            <a:r>
              <a:rPr b="0" spc="5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275" dirty="0">
                <a:solidFill>
                  <a:srgbClr val="E73628"/>
                </a:solidFill>
                <a:latin typeface="Trebuchet MS"/>
                <a:cs typeface="Trebuchet MS"/>
              </a:rPr>
              <a:t>Kayıtsız</a:t>
            </a:r>
            <a:r>
              <a:rPr b="0" spc="10" dirty="0">
                <a:solidFill>
                  <a:srgbClr val="E73628"/>
                </a:solidFill>
                <a:latin typeface="Trebuchet MS"/>
                <a:cs typeface="Trebuchet MS"/>
              </a:rPr>
              <a:t> </a:t>
            </a:r>
            <a:r>
              <a:rPr b="0" spc="345" dirty="0">
                <a:solidFill>
                  <a:srgbClr val="E73628"/>
                </a:solidFill>
                <a:latin typeface="Trebuchet MS"/>
                <a:cs typeface="Trebuchet MS"/>
              </a:rPr>
              <a:t>Tutum</a:t>
            </a:r>
          </a:p>
        </p:txBody>
      </p:sp>
      <p:pic>
        <p:nvPicPr>
          <p:cNvPr id="3074" name="Picture 2" descr="Ebeveyn Tutumları ve Çocuklar Üzerinde Etki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8305800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371039" y="2215702"/>
            <a:ext cx="8421370" cy="6781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7365">
              <a:lnSpc>
                <a:spcPct val="116100"/>
              </a:lnSpc>
              <a:spcBef>
                <a:spcPts val="100"/>
              </a:spcBef>
            </a:pPr>
            <a:r>
              <a:rPr sz="2800" spc="-10" dirty="0">
                <a:latin typeface="Lucida Sans Unicode"/>
                <a:cs typeface="Lucida Sans Unicode"/>
              </a:rPr>
              <a:t>Her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ęeyin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en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-55" dirty="0">
                <a:latin typeface="Lucida Sans Unicode"/>
                <a:cs typeface="Lucida Sans Unicode"/>
              </a:rPr>
              <a:t>iyisini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130" dirty="0">
                <a:latin typeface="Lucida Sans Unicode"/>
                <a:cs typeface="Lucida Sans Unicode"/>
              </a:rPr>
              <a:t>çocuğundan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bekler. </a:t>
            </a:r>
            <a:r>
              <a:rPr sz="2800" dirty="0">
                <a:latin typeface="Lucida Sans Unicode"/>
                <a:cs typeface="Lucida Sans Unicode"/>
              </a:rPr>
              <a:t>Kendi</a:t>
            </a:r>
            <a:r>
              <a:rPr sz="2800" spc="19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gerçekleętiremediği</a:t>
            </a:r>
            <a:r>
              <a:rPr sz="2800" spc="19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yaęantıları </a:t>
            </a:r>
            <a:r>
              <a:rPr sz="2800" spc="100" dirty="0">
                <a:latin typeface="Lucida Sans Unicode"/>
                <a:cs typeface="Lucida Sans Unicode"/>
              </a:rPr>
              <a:t>çocuğunun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gerçekleętirmesini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ister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70" dirty="0">
                <a:latin typeface="Lucida Sans Unicode"/>
                <a:cs typeface="Lucida Sans Unicode"/>
              </a:rPr>
              <a:t> </a:t>
            </a:r>
            <a:r>
              <a:rPr sz="2800" spc="60" dirty="0">
                <a:latin typeface="Lucida Sans Unicode"/>
                <a:cs typeface="Lucida Sans Unicode"/>
              </a:rPr>
              <a:t>çocuk </a:t>
            </a:r>
            <a:r>
              <a:rPr sz="2800" dirty="0">
                <a:latin typeface="Lucida Sans Unicode"/>
                <a:cs typeface="Lucida Sans Unicode"/>
              </a:rPr>
              <a:t>olduğu gibi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kabul</a:t>
            </a:r>
            <a:r>
              <a:rPr sz="2800" spc="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edilmez.</a:t>
            </a:r>
            <a:endParaRPr sz="2800">
              <a:latin typeface="Lucida Sans Unicode"/>
              <a:cs typeface="Lucida Sans Unicode"/>
            </a:endParaRPr>
          </a:p>
          <a:p>
            <a:pPr marL="12700" marR="604520">
              <a:lnSpc>
                <a:spcPct val="116100"/>
              </a:lnSpc>
            </a:pPr>
            <a:r>
              <a:rPr sz="2800" spc="-105" dirty="0">
                <a:latin typeface="Lucida Sans Unicode"/>
                <a:cs typeface="Lucida Sans Unicode"/>
              </a:rPr>
              <a:t>Aile,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80" dirty="0">
                <a:latin typeface="Lucida Sans Unicode"/>
                <a:cs typeface="Lucida Sans Unicode"/>
              </a:rPr>
              <a:t>bedensel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-55" dirty="0">
                <a:latin typeface="Lucida Sans Unicode"/>
                <a:cs typeface="Lucida Sans Unicode"/>
              </a:rPr>
              <a:t>zihinsel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85" dirty="0">
                <a:latin typeface="Lucida Sans Unicode"/>
                <a:cs typeface="Lucida Sans Unicode"/>
              </a:rPr>
              <a:t>yönden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beklentileri </a:t>
            </a:r>
            <a:r>
              <a:rPr sz="2800" dirty="0">
                <a:latin typeface="Lucida Sans Unicode"/>
                <a:cs typeface="Lucida Sans Unicode"/>
              </a:rPr>
              <a:t>karęılaması</a:t>
            </a:r>
            <a:r>
              <a:rPr sz="2800" spc="11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için</a:t>
            </a:r>
            <a:r>
              <a:rPr sz="2800" spc="110" dirty="0">
                <a:latin typeface="Lucida Sans Unicode"/>
                <a:cs typeface="Lucida Sans Unicode"/>
              </a:rPr>
              <a:t> </a:t>
            </a:r>
            <a:r>
              <a:rPr sz="2800" spc="130" dirty="0">
                <a:latin typeface="Lucida Sans Unicode"/>
                <a:cs typeface="Lucida Sans Unicode"/>
              </a:rPr>
              <a:t>çocuğu</a:t>
            </a:r>
            <a:r>
              <a:rPr sz="2800" spc="11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kapasitesinin</a:t>
            </a:r>
            <a:r>
              <a:rPr sz="2800" spc="110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çok </a:t>
            </a:r>
            <a:r>
              <a:rPr sz="2800" spc="60" dirty="0">
                <a:latin typeface="Lucida Sans Unicode"/>
                <a:cs typeface="Lucida Sans Unicode"/>
              </a:rPr>
              <a:t>üstünde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eğitimlere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tabii</a:t>
            </a:r>
            <a:r>
              <a:rPr sz="2800" spc="3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tutar.</a:t>
            </a:r>
            <a:endParaRPr sz="2800">
              <a:latin typeface="Lucida Sans Unicode"/>
              <a:cs typeface="Lucida Sans Unicode"/>
            </a:endParaRPr>
          </a:p>
          <a:p>
            <a:pPr marL="12700" marR="786130">
              <a:lnSpc>
                <a:spcPct val="116100"/>
              </a:lnSpc>
            </a:pPr>
            <a:r>
              <a:rPr sz="2800" dirty="0">
                <a:latin typeface="Lucida Sans Unicode"/>
                <a:cs typeface="Lucida Sans Unicode"/>
              </a:rPr>
              <a:t>Katı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kurallar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değięmez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kalıplar</a:t>
            </a:r>
            <a:r>
              <a:rPr sz="2800" spc="-4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vardır</a:t>
            </a:r>
            <a:r>
              <a:rPr sz="2800" spc="-45" dirty="0">
                <a:latin typeface="Lucida Sans Unicode"/>
                <a:cs typeface="Lucida Sans Unicode"/>
              </a:rPr>
              <a:t> </a:t>
            </a:r>
            <a:r>
              <a:rPr sz="2800" spc="114" dirty="0">
                <a:latin typeface="Lucida Sans Unicode"/>
                <a:cs typeface="Lucida Sans Unicode"/>
              </a:rPr>
              <a:t>ve çocuğun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90" dirty="0">
                <a:latin typeface="Lucida Sans Unicode"/>
                <a:cs typeface="Lucida Sans Unicode"/>
              </a:rPr>
              <a:t>bunlara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85" dirty="0">
                <a:latin typeface="Lucida Sans Unicode"/>
                <a:cs typeface="Lucida Sans Unicode"/>
              </a:rPr>
              <a:t>mutlaka</a:t>
            </a:r>
            <a:r>
              <a:rPr sz="2800" spc="-12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uyması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25" dirty="0">
                <a:latin typeface="Lucida Sans Unicode"/>
                <a:cs typeface="Lucida Sans Unicode"/>
              </a:rPr>
              <a:t>beklenir. </a:t>
            </a:r>
            <a:r>
              <a:rPr sz="2800" dirty="0">
                <a:latin typeface="Lucida Sans Unicode"/>
                <a:cs typeface="Lucida Sans Unicode"/>
              </a:rPr>
              <a:t>Ailede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kimsenin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170" dirty="0">
                <a:latin typeface="Lucida Sans Unicode"/>
                <a:cs typeface="Lucida Sans Unicode"/>
              </a:rPr>
              <a:t>hata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225" dirty="0">
                <a:latin typeface="Lucida Sans Unicode"/>
                <a:cs typeface="Lucida Sans Unicode"/>
              </a:rPr>
              <a:t>yapma</a:t>
            </a:r>
            <a:r>
              <a:rPr sz="2800" spc="-100" dirty="0">
                <a:latin typeface="Lucida Sans Unicode"/>
                <a:cs typeface="Lucida Sans Unicode"/>
              </a:rPr>
              <a:t> </a:t>
            </a:r>
            <a:r>
              <a:rPr sz="2800" spc="-20" dirty="0">
                <a:latin typeface="Lucida Sans Unicode"/>
                <a:cs typeface="Lucida Sans Unicode"/>
              </a:rPr>
              <a:t>hakkı</a:t>
            </a:r>
            <a:r>
              <a:rPr sz="2800" spc="-9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yoktur.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ts val="7200"/>
              </a:lnSpc>
              <a:spcBef>
                <a:spcPts val="509"/>
              </a:spcBef>
            </a:pPr>
            <a:r>
              <a:rPr sz="2600" spc="105" dirty="0">
                <a:latin typeface="Lucida Sans Unicode"/>
                <a:cs typeface="Lucida Sans Unicode"/>
              </a:rPr>
              <a:t>“Çocuğumu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90" dirty="0">
                <a:latin typeface="Lucida Sans Unicode"/>
                <a:cs typeface="Lucida Sans Unicode"/>
              </a:rPr>
              <a:t>mükemmel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bir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ęekilde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yetiętirmeliyim.” </a:t>
            </a:r>
            <a:r>
              <a:rPr sz="2600" spc="114" dirty="0">
                <a:latin typeface="Lucida Sans Unicode"/>
                <a:cs typeface="Lucida Sans Unicode"/>
              </a:rPr>
              <a:t>“Çocuğum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50" dirty="0">
                <a:latin typeface="Lucida Sans Unicode"/>
                <a:cs typeface="Lucida Sans Unicode"/>
              </a:rPr>
              <a:t>hiç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155" dirty="0">
                <a:latin typeface="Lucida Sans Unicode"/>
                <a:cs typeface="Lucida Sans Unicode"/>
              </a:rPr>
              <a:t>hata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85" dirty="0">
                <a:latin typeface="Lucida Sans Unicode"/>
                <a:cs typeface="Lucida Sans Unicode"/>
              </a:rPr>
              <a:t>yapmamalı.”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71039" y="-317681"/>
            <a:ext cx="876456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70" dirty="0">
                <a:solidFill>
                  <a:srgbClr val="E73628"/>
                </a:solidFill>
                <a:latin typeface="Verdana"/>
                <a:cs typeface="Verdana"/>
              </a:rPr>
              <a:t>Mükemmelliyetçi</a:t>
            </a:r>
            <a:r>
              <a:rPr b="0" spc="-130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b="0" spc="120" dirty="0">
                <a:solidFill>
                  <a:srgbClr val="E73628"/>
                </a:solidFill>
                <a:latin typeface="Verdana"/>
                <a:cs typeface="Verdana"/>
              </a:rPr>
              <a:t>Tutum</a:t>
            </a:r>
          </a:p>
        </p:txBody>
      </p:sp>
      <p:pic>
        <p:nvPicPr>
          <p:cNvPr id="4100" name="Picture 4" descr="Mükemmeliyetçi Anne-Babanın Çocuğu Olmak • PSİKOLAJ - Bahçeşehir Psikolog |  Bahçeşehir Psiko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2" y="0"/>
            <a:ext cx="8706322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136"/>
          <p:cNvSpPr txBox="1"/>
          <p:nvPr/>
        </p:nvSpPr>
        <p:spPr>
          <a:xfrm>
            <a:off x="1016000" y="1687940"/>
            <a:ext cx="7861934" cy="764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0">
              <a:lnSpc>
                <a:spcPct val="115700"/>
              </a:lnSpc>
              <a:spcBef>
                <a:spcPts val="100"/>
              </a:spcBef>
            </a:pPr>
            <a:r>
              <a:rPr sz="2700" dirty="0">
                <a:latin typeface="Lucida Sans Unicode"/>
                <a:cs typeface="Lucida Sans Unicode"/>
              </a:rPr>
              <a:t>Sevgi,</a:t>
            </a:r>
            <a:r>
              <a:rPr sz="2700" spc="-8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saygı,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-105" dirty="0">
                <a:latin typeface="Lucida Sans Unicode"/>
                <a:cs typeface="Lucida Sans Unicode"/>
              </a:rPr>
              <a:t>huzur,</a:t>
            </a:r>
            <a:r>
              <a:rPr sz="2700" spc="-85" dirty="0">
                <a:latin typeface="Lucida Sans Unicode"/>
                <a:cs typeface="Lucida Sans Unicode"/>
              </a:rPr>
              <a:t> </a:t>
            </a:r>
            <a:r>
              <a:rPr sz="2700" spc="95" dirty="0">
                <a:latin typeface="Lucida Sans Unicode"/>
                <a:cs typeface="Lucida Sans Unicode"/>
              </a:rPr>
              <a:t>güven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-8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ęeffaflık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55" dirty="0">
                <a:latin typeface="Lucida Sans Unicode"/>
                <a:cs typeface="Lucida Sans Unicode"/>
              </a:rPr>
              <a:t>olan </a:t>
            </a:r>
            <a:r>
              <a:rPr sz="2700" spc="90" dirty="0">
                <a:latin typeface="Lucida Sans Unicode"/>
                <a:cs typeface="Lucida Sans Unicode"/>
              </a:rPr>
              <a:t>ailede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80" dirty="0">
                <a:latin typeface="Lucida Sans Unicode"/>
                <a:cs typeface="Lucida Sans Unicode"/>
              </a:rPr>
              <a:t>çocuk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spc="-70" dirty="0">
                <a:latin typeface="Lucida Sans Unicode"/>
                <a:cs typeface="Lucida Sans Unicode"/>
              </a:rPr>
              <a:t>kięiliğinin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spc="90" dirty="0">
                <a:latin typeface="Lucida Sans Unicode"/>
                <a:cs typeface="Lucida Sans Unicode"/>
              </a:rPr>
              <a:t>tüm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yönleriyle</a:t>
            </a:r>
            <a:r>
              <a:rPr sz="2700" spc="-9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kabul edilir.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198120">
              <a:lnSpc>
                <a:spcPct val="115700"/>
              </a:lnSpc>
            </a:pPr>
            <a:r>
              <a:rPr sz="2700" spc="50" dirty="0">
                <a:latin typeface="Lucida Sans Unicode"/>
                <a:cs typeface="Lucida Sans Unicode"/>
              </a:rPr>
              <a:t>Anne</a:t>
            </a:r>
            <a:r>
              <a:rPr sz="2700" spc="-140" dirty="0">
                <a:latin typeface="Lucida Sans Unicode"/>
                <a:cs typeface="Lucida Sans Unicode"/>
              </a:rPr>
              <a:t> </a:t>
            </a:r>
            <a:r>
              <a:rPr sz="2700" spc="220" dirty="0">
                <a:latin typeface="Lucida Sans Unicode"/>
                <a:cs typeface="Lucida Sans Unicode"/>
              </a:rPr>
              <a:t>baba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50" dirty="0">
                <a:latin typeface="Lucida Sans Unicode"/>
                <a:cs typeface="Lucida Sans Unicode"/>
              </a:rPr>
              <a:t>davranıęları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ile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170" dirty="0">
                <a:latin typeface="Lucida Sans Unicode"/>
                <a:cs typeface="Lucida Sans Unicode"/>
              </a:rPr>
              <a:t>çocuğa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rehberdir. </a:t>
            </a:r>
            <a:r>
              <a:rPr sz="2700" spc="55" dirty="0">
                <a:latin typeface="Lucida Sans Unicode"/>
                <a:cs typeface="Lucida Sans Unicode"/>
              </a:rPr>
              <a:t>Karar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114" dirty="0">
                <a:latin typeface="Lucida Sans Unicode"/>
                <a:cs typeface="Lucida Sans Unicode"/>
              </a:rPr>
              <a:t>verme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becerisinin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gelięmesi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10" dirty="0">
                <a:latin typeface="Lucida Sans Unicode"/>
                <a:cs typeface="Lucida Sans Unicode"/>
              </a:rPr>
              <a:t> </a:t>
            </a:r>
            <a:r>
              <a:rPr sz="2700" spc="105" dirty="0">
                <a:latin typeface="Lucida Sans Unicode"/>
                <a:cs typeface="Lucida Sans Unicode"/>
              </a:rPr>
              <a:t>seçim </a:t>
            </a:r>
            <a:r>
              <a:rPr sz="2700" spc="145" dirty="0">
                <a:latin typeface="Lucida Sans Unicode"/>
                <a:cs typeface="Lucida Sans Unicode"/>
              </a:rPr>
              <a:t>yapması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spc="55" dirty="0">
                <a:latin typeface="Lucida Sans Unicode"/>
                <a:cs typeface="Lucida Sans Unicode"/>
              </a:rPr>
              <a:t>konusunda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destekleyicidir.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579120">
              <a:lnSpc>
                <a:spcPct val="115700"/>
              </a:lnSpc>
            </a:pPr>
            <a:r>
              <a:rPr sz="2700" dirty="0">
                <a:latin typeface="Lucida Sans Unicode"/>
                <a:cs typeface="Lucida Sans Unicode"/>
              </a:rPr>
              <a:t>Çocuk,</a:t>
            </a:r>
            <a:r>
              <a:rPr sz="2700" spc="1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seçimlerinin</a:t>
            </a:r>
            <a:r>
              <a:rPr sz="2700" spc="1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sorumluluğunu</a:t>
            </a:r>
            <a:r>
              <a:rPr sz="2700" spc="150" dirty="0">
                <a:latin typeface="Lucida Sans Unicode"/>
                <a:cs typeface="Lucida Sans Unicode"/>
              </a:rPr>
              <a:t> </a:t>
            </a:r>
            <a:r>
              <a:rPr sz="2700" spc="105" dirty="0">
                <a:latin typeface="Lucida Sans Unicode"/>
                <a:cs typeface="Lucida Sans Unicode"/>
              </a:rPr>
              <a:t>alması </a:t>
            </a:r>
            <a:r>
              <a:rPr sz="2700" dirty="0">
                <a:latin typeface="Lucida Sans Unicode"/>
                <a:cs typeface="Lucida Sans Unicode"/>
              </a:rPr>
              <a:t>gerektiğini</a:t>
            </a:r>
            <a:r>
              <a:rPr sz="2700" spc="-15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öğrenir.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589280">
              <a:lnSpc>
                <a:spcPct val="115700"/>
              </a:lnSpc>
              <a:spcBef>
                <a:spcPts val="5"/>
              </a:spcBef>
            </a:pPr>
            <a:r>
              <a:rPr sz="2700" spc="-20" dirty="0">
                <a:latin typeface="Lucida Sans Unicode"/>
                <a:cs typeface="Lucida Sans Unicode"/>
              </a:rPr>
              <a:t>Aile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spc="55" dirty="0">
                <a:latin typeface="Lucida Sans Unicode"/>
                <a:cs typeface="Lucida Sans Unicode"/>
              </a:rPr>
              <a:t>içinde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kurallar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-10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sınırlar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herkes</a:t>
            </a:r>
            <a:r>
              <a:rPr sz="2700" spc="-10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için</a:t>
            </a:r>
            <a:r>
              <a:rPr sz="2700" spc="-100" dirty="0">
                <a:latin typeface="Lucida Sans Unicode"/>
                <a:cs typeface="Lucida Sans Unicode"/>
              </a:rPr>
              <a:t> </a:t>
            </a:r>
            <a:r>
              <a:rPr sz="2700" spc="110" dirty="0">
                <a:latin typeface="Lucida Sans Unicode"/>
                <a:cs typeface="Lucida Sans Unicode"/>
              </a:rPr>
              <a:t>ve hep</a:t>
            </a:r>
            <a:r>
              <a:rPr sz="2700" spc="-130" dirty="0">
                <a:latin typeface="Lucida Sans Unicode"/>
                <a:cs typeface="Lucida Sans Unicode"/>
              </a:rPr>
              <a:t> </a:t>
            </a:r>
            <a:r>
              <a:rPr sz="2700" spc="-45" dirty="0">
                <a:latin typeface="Lucida Sans Unicode"/>
                <a:cs typeface="Lucida Sans Unicode"/>
              </a:rPr>
              <a:t>birlikte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40" dirty="0">
                <a:latin typeface="Lucida Sans Unicode"/>
                <a:cs typeface="Lucida Sans Unicode"/>
              </a:rPr>
              <a:t>belirlenir.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Kuralların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mantıklı </a:t>
            </a:r>
            <a:r>
              <a:rPr sz="2700" spc="95" dirty="0">
                <a:latin typeface="Lucida Sans Unicode"/>
                <a:cs typeface="Lucida Sans Unicode"/>
              </a:rPr>
              <a:t>açıklaması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yapılır.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232410">
              <a:lnSpc>
                <a:spcPct val="115700"/>
              </a:lnSpc>
            </a:pPr>
            <a:r>
              <a:rPr sz="2700" spc="-20" dirty="0">
                <a:latin typeface="Lucida Sans Unicode"/>
                <a:cs typeface="Lucida Sans Unicode"/>
              </a:rPr>
              <a:t>Aileyi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ilgilendiren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kararlar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45" dirty="0">
                <a:latin typeface="Lucida Sans Unicode"/>
                <a:cs typeface="Lucida Sans Unicode"/>
              </a:rPr>
              <a:t>birlikte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45" dirty="0">
                <a:latin typeface="Lucida Sans Unicode"/>
                <a:cs typeface="Lucida Sans Unicode"/>
              </a:rPr>
              <a:t>alınır.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Her </a:t>
            </a:r>
            <a:r>
              <a:rPr sz="2700" spc="65" dirty="0">
                <a:latin typeface="Lucida Sans Unicode"/>
                <a:cs typeface="Lucida Sans Unicode"/>
              </a:rPr>
              <a:t>konuda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114" dirty="0">
                <a:latin typeface="Lucida Sans Unicode"/>
                <a:cs typeface="Lucida Sans Unicode"/>
              </a:rPr>
              <a:t>çocuğun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80" dirty="0">
                <a:latin typeface="Lucida Sans Unicode"/>
                <a:cs typeface="Lucida Sans Unicode"/>
              </a:rPr>
              <a:t>düęünce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95" dirty="0">
                <a:latin typeface="Lucida Sans Unicode"/>
                <a:cs typeface="Lucida Sans Unicode"/>
              </a:rPr>
              <a:t>fikirleri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dinlenir. </a:t>
            </a:r>
            <a:r>
              <a:rPr sz="2700" spc="-95" dirty="0">
                <a:latin typeface="Lucida Sans Unicode"/>
                <a:cs typeface="Lucida Sans Unicode"/>
              </a:rPr>
              <a:t>Fikirleri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mantıksız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220" dirty="0">
                <a:latin typeface="Lucida Sans Unicode"/>
                <a:cs typeface="Lucida Sans Unicode"/>
              </a:rPr>
              <a:t>da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70" dirty="0">
                <a:latin typeface="Lucida Sans Unicode"/>
                <a:cs typeface="Lucida Sans Unicode"/>
              </a:rPr>
              <a:t>olsa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95" dirty="0">
                <a:latin typeface="Lucida Sans Unicode"/>
                <a:cs typeface="Lucida Sans Unicode"/>
              </a:rPr>
              <a:t>saygı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gösterilir.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5700"/>
              </a:lnSpc>
            </a:pPr>
            <a:r>
              <a:rPr sz="2700" spc="50" dirty="0">
                <a:latin typeface="Lucida Sans Unicode"/>
                <a:cs typeface="Lucida Sans Unicode"/>
              </a:rPr>
              <a:t>Anne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125" dirty="0">
                <a:latin typeface="Lucida Sans Unicode"/>
                <a:cs typeface="Lucida Sans Unicode"/>
              </a:rPr>
              <a:t>babanın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birbirlerine</a:t>
            </a:r>
            <a:r>
              <a:rPr sz="2700" spc="-130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-135" dirty="0">
                <a:latin typeface="Lucida Sans Unicode"/>
                <a:cs typeface="Lucida Sans Unicode"/>
              </a:rPr>
              <a:t> </a:t>
            </a:r>
            <a:r>
              <a:rPr sz="2700" spc="70" dirty="0">
                <a:latin typeface="Lucida Sans Unicode"/>
                <a:cs typeface="Lucida Sans Unicode"/>
              </a:rPr>
              <a:t>çocuklarına</a:t>
            </a:r>
            <a:r>
              <a:rPr sz="2700" spc="-1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karęı </a:t>
            </a:r>
            <a:r>
              <a:rPr sz="2700" spc="75" dirty="0">
                <a:latin typeface="Lucida Sans Unicode"/>
                <a:cs typeface="Lucida Sans Unicode"/>
              </a:rPr>
              <a:t>olan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45" dirty="0">
                <a:latin typeface="Lucida Sans Unicode"/>
                <a:cs typeface="Lucida Sans Unicode"/>
              </a:rPr>
              <a:t>duyguları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60" dirty="0">
                <a:latin typeface="Lucida Sans Unicode"/>
                <a:cs typeface="Lucida Sans Unicode"/>
              </a:rPr>
              <a:t>net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135" dirty="0">
                <a:latin typeface="Lucida Sans Unicode"/>
                <a:cs typeface="Lucida Sans Unicode"/>
              </a:rPr>
              <a:t>ve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açıktır.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137" name="object 137"/>
          <p:cNvSpPr txBox="1">
            <a:spLocks noGrp="1"/>
          </p:cNvSpPr>
          <p:nvPr>
            <p:ph type="title"/>
          </p:nvPr>
        </p:nvSpPr>
        <p:spPr>
          <a:xfrm>
            <a:off x="748665" y="-340439"/>
            <a:ext cx="14257263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5" dirty="0">
                <a:solidFill>
                  <a:srgbClr val="E73628"/>
                </a:solidFill>
                <a:latin typeface="Verdana"/>
                <a:cs typeface="Verdana"/>
              </a:rPr>
              <a:t>Güven</a:t>
            </a:r>
            <a:r>
              <a:rPr b="0" spc="-145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b="0" spc="114" dirty="0">
                <a:solidFill>
                  <a:srgbClr val="E73628"/>
                </a:solidFill>
                <a:latin typeface="Verdana"/>
                <a:cs typeface="Verdana"/>
              </a:rPr>
              <a:t>Verici</a:t>
            </a:r>
            <a:r>
              <a:rPr b="0" spc="-140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b="0" spc="105" dirty="0">
                <a:solidFill>
                  <a:srgbClr val="E73628"/>
                </a:solidFill>
                <a:latin typeface="Verdana"/>
                <a:cs typeface="Verdana"/>
              </a:rPr>
              <a:t>Destekleyici</a:t>
            </a:r>
            <a:r>
              <a:rPr b="0" spc="-140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b="0" spc="125" dirty="0">
                <a:solidFill>
                  <a:srgbClr val="E73628"/>
                </a:solidFill>
                <a:latin typeface="Verdana"/>
                <a:cs typeface="Verdana"/>
              </a:rPr>
              <a:t>Demokratik</a:t>
            </a:r>
            <a:r>
              <a:rPr b="0" spc="-140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b="0" spc="125" dirty="0">
                <a:solidFill>
                  <a:srgbClr val="E73628"/>
                </a:solidFill>
                <a:latin typeface="Verdana"/>
                <a:cs typeface="Verdana"/>
              </a:rPr>
              <a:t>Tutum</a:t>
            </a:r>
          </a:p>
        </p:txBody>
      </p:sp>
      <p:sp>
        <p:nvSpPr>
          <p:cNvPr id="138" name="object 138"/>
          <p:cNvSpPr txBox="1"/>
          <p:nvPr/>
        </p:nvSpPr>
        <p:spPr>
          <a:xfrm>
            <a:off x="11283122" y="6247122"/>
            <a:ext cx="6295390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Lucida Sans Unicode"/>
                <a:cs typeface="Lucida Sans Unicode"/>
              </a:rPr>
              <a:t>“Kendi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kararlarını</a:t>
            </a:r>
            <a:r>
              <a:rPr sz="2800" spc="-60" dirty="0">
                <a:latin typeface="Lucida Sans Unicode"/>
                <a:cs typeface="Lucida Sans Unicode"/>
              </a:rPr>
              <a:t> </a:t>
            </a:r>
            <a:r>
              <a:rPr sz="2800" spc="105" dirty="0">
                <a:latin typeface="Lucida Sans Unicode"/>
                <a:cs typeface="Lucida Sans Unicode"/>
              </a:rPr>
              <a:t>alması </a:t>
            </a:r>
            <a:r>
              <a:rPr sz="2800" spc="55" dirty="0">
                <a:latin typeface="Lucida Sans Unicode"/>
                <a:cs typeface="Lucida Sans Unicode"/>
              </a:rPr>
              <a:t>konusunda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135" dirty="0">
                <a:latin typeface="Lucida Sans Unicode"/>
                <a:cs typeface="Lucida Sans Unicode"/>
              </a:rPr>
              <a:t>çocuğumu</a:t>
            </a:r>
            <a:r>
              <a:rPr sz="2800" spc="-12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desteklerim, </a:t>
            </a:r>
            <a:r>
              <a:rPr sz="2800" dirty="0">
                <a:latin typeface="Lucida Sans Unicode"/>
                <a:cs typeface="Lucida Sans Unicode"/>
              </a:rPr>
              <a:t>karęılaęabileceği</a:t>
            </a:r>
            <a:r>
              <a:rPr sz="2800" spc="180" dirty="0">
                <a:latin typeface="Lucida Sans Unicode"/>
                <a:cs typeface="Lucida Sans Unicode"/>
              </a:rPr>
              <a:t> </a:t>
            </a:r>
            <a:r>
              <a:rPr sz="2800" spc="-35" dirty="0">
                <a:latin typeface="Lucida Sans Unicode"/>
                <a:cs typeface="Lucida Sans Unicode"/>
              </a:rPr>
              <a:t>zorluklarla</a:t>
            </a:r>
            <a:r>
              <a:rPr sz="2800" spc="18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ilgili </a:t>
            </a:r>
            <a:r>
              <a:rPr sz="2800" spc="-20" dirty="0">
                <a:latin typeface="Lucida Sans Unicode"/>
                <a:cs typeface="Lucida Sans Unicode"/>
              </a:rPr>
              <a:t>bilgi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veririm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spc="140" dirty="0">
                <a:latin typeface="Lucida Sans Unicode"/>
                <a:cs typeface="Lucida Sans Unicode"/>
              </a:rPr>
              <a:t>ve</a:t>
            </a:r>
            <a:r>
              <a:rPr sz="2800" spc="-8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aldığı</a:t>
            </a:r>
            <a:r>
              <a:rPr sz="2800" spc="-9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kararların </a:t>
            </a:r>
            <a:r>
              <a:rPr sz="2800" dirty="0">
                <a:latin typeface="Lucida Sans Unicode"/>
                <a:cs typeface="Lucida Sans Unicode"/>
              </a:rPr>
              <a:t>sorumluluğunu</a:t>
            </a:r>
            <a:r>
              <a:rPr sz="2800" spc="165" dirty="0">
                <a:latin typeface="Lucida Sans Unicode"/>
                <a:cs typeface="Lucida Sans Unicode"/>
              </a:rPr>
              <a:t> </a:t>
            </a:r>
            <a:r>
              <a:rPr sz="2800" dirty="0">
                <a:latin typeface="Lucida Sans Unicode"/>
                <a:cs typeface="Lucida Sans Unicode"/>
              </a:rPr>
              <a:t>yerine</a:t>
            </a:r>
            <a:r>
              <a:rPr sz="2800" spc="165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getirmesini </a:t>
            </a:r>
            <a:r>
              <a:rPr sz="2800" spc="-20" dirty="0">
                <a:latin typeface="Lucida Sans Unicode"/>
                <a:cs typeface="Lucida Sans Unicode"/>
              </a:rPr>
              <a:t>beklerim.</a:t>
            </a:r>
            <a:r>
              <a:rPr sz="2800" spc="-130" dirty="0">
                <a:latin typeface="Lucida Sans Unicode"/>
                <a:cs typeface="Lucida Sans Unicode"/>
              </a:rPr>
              <a:t> </a:t>
            </a:r>
            <a:r>
              <a:rPr sz="2800" spc="-50" dirty="0">
                <a:latin typeface="Lucida Sans Unicode"/>
                <a:cs typeface="Lucida Sans Unicode"/>
              </a:rPr>
              <a:t>“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139" name="Resim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1257300"/>
            <a:ext cx="733425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77795" y="495300"/>
            <a:ext cx="7935402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800" b="0" spc="50" dirty="0">
                <a:latin typeface="Lucida Sans Unicode"/>
                <a:cs typeface="Lucida Sans Unicode"/>
              </a:rPr>
              <a:t>“Sınavı</a:t>
            </a:r>
            <a:r>
              <a:rPr sz="2800" b="0" spc="-110" dirty="0">
                <a:latin typeface="Lucida Sans Unicode"/>
                <a:cs typeface="Lucida Sans Unicode"/>
              </a:rPr>
              <a:t> </a:t>
            </a:r>
            <a:r>
              <a:rPr sz="2800" b="0" spc="75" dirty="0">
                <a:latin typeface="Lucida Sans Unicode"/>
                <a:cs typeface="Lucida Sans Unicode"/>
              </a:rPr>
              <a:t>kazansa</a:t>
            </a:r>
            <a:r>
              <a:rPr sz="2800" b="0" spc="-110" dirty="0">
                <a:latin typeface="Lucida Sans Unicode"/>
                <a:cs typeface="Lucida Sans Unicode"/>
              </a:rPr>
              <a:t> </a:t>
            </a:r>
            <a:r>
              <a:rPr sz="2800" b="0" spc="105" dirty="0">
                <a:latin typeface="Lucida Sans Unicode"/>
                <a:cs typeface="Lucida Sans Unicode"/>
              </a:rPr>
              <a:t>ne</a:t>
            </a:r>
            <a:r>
              <a:rPr sz="2800" b="0" spc="-105" dirty="0">
                <a:latin typeface="Lucida Sans Unicode"/>
                <a:cs typeface="Lucida Sans Unicode"/>
              </a:rPr>
              <a:t> </a:t>
            </a:r>
            <a:r>
              <a:rPr sz="2800" b="0" spc="125" dirty="0">
                <a:latin typeface="Lucida Sans Unicode"/>
                <a:cs typeface="Lucida Sans Unicode"/>
              </a:rPr>
              <a:t>kazanmasa</a:t>
            </a:r>
            <a:r>
              <a:rPr sz="2800" b="0" spc="-110" dirty="0">
                <a:latin typeface="Lucida Sans Unicode"/>
                <a:cs typeface="Lucida Sans Unicode"/>
              </a:rPr>
              <a:t> </a:t>
            </a:r>
            <a:r>
              <a:rPr sz="2800" b="0" spc="-30" dirty="0">
                <a:latin typeface="Lucida Sans Unicode"/>
                <a:cs typeface="Lucida Sans Unicode"/>
              </a:rPr>
              <a:t>ne,</a:t>
            </a:r>
            <a:r>
              <a:rPr sz="2800" b="0" spc="-105" dirty="0">
                <a:latin typeface="Lucida Sans Unicode"/>
                <a:cs typeface="Lucida Sans Unicode"/>
              </a:rPr>
              <a:t> </a:t>
            </a:r>
            <a:r>
              <a:rPr sz="2800" b="0" dirty="0">
                <a:latin typeface="Lucida Sans Unicode"/>
                <a:cs typeface="Lucida Sans Unicode"/>
              </a:rPr>
              <a:t>zaten</a:t>
            </a:r>
            <a:r>
              <a:rPr sz="2800" b="0" spc="-110" dirty="0">
                <a:latin typeface="Lucida Sans Unicode"/>
                <a:cs typeface="Lucida Sans Unicode"/>
              </a:rPr>
              <a:t> </a:t>
            </a:r>
            <a:r>
              <a:rPr sz="2800" b="0" spc="80" dirty="0">
                <a:latin typeface="Lucida Sans Unicode"/>
                <a:cs typeface="Lucida Sans Unicode"/>
              </a:rPr>
              <a:t>ne </a:t>
            </a:r>
            <a:r>
              <a:rPr sz="2800" b="0" dirty="0" err="1">
                <a:latin typeface="Lucida Sans Unicode"/>
                <a:cs typeface="Lucida Sans Unicode"/>
              </a:rPr>
              <a:t>ders</a:t>
            </a:r>
            <a:r>
              <a:rPr sz="2800" b="0" spc="-90" dirty="0">
                <a:latin typeface="Lucida Sans Unicode"/>
                <a:cs typeface="Lucida Sans Unicode"/>
              </a:rPr>
              <a:t> </a:t>
            </a:r>
            <a:r>
              <a:rPr sz="2800" b="0" spc="45" dirty="0" err="1" smtClean="0">
                <a:latin typeface="Lucida Sans Unicode"/>
                <a:cs typeface="Lucida Sans Unicode"/>
              </a:rPr>
              <a:t>çalı</a:t>
            </a:r>
            <a:r>
              <a:rPr lang="tr-TR" sz="2800" b="0" spc="45" dirty="0" smtClean="0">
                <a:latin typeface="Lucida Sans Unicode"/>
                <a:cs typeface="Lucida Sans Unicode"/>
              </a:rPr>
              <a:t>ş</a:t>
            </a:r>
            <a:r>
              <a:rPr sz="2800" b="0" spc="45" dirty="0" err="1" smtClean="0">
                <a:latin typeface="Lucida Sans Unicode"/>
                <a:cs typeface="Lucida Sans Unicode"/>
              </a:rPr>
              <a:t>tığından</a:t>
            </a:r>
            <a:r>
              <a:rPr sz="2800" b="0" spc="-90" dirty="0" smtClean="0">
                <a:latin typeface="Lucida Sans Unicode"/>
                <a:cs typeface="Lucida Sans Unicode"/>
              </a:rPr>
              <a:t> </a:t>
            </a:r>
            <a:r>
              <a:rPr sz="2800" b="0" spc="95" dirty="0">
                <a:latin typeface="Lucida Sans Unicode"/>
                <a:cs typeface="Lucida Sans Unicode"/>
              </a:rPr>
              <a:t>haberim</a:t>
            </a:r>
            <a:r>
              <a:rPr sz="2800" b="0" spc="-90" dirty="0">
                <a:latin typeface="Lucida Sans Unicode"/>
                <a:cs typeface="Lucida Sans Unicode"/>
              </a:rPr>
              <a:t> </a:t>
            </a:r>
            <a:r>
              <a:rPr sz="2800" b="0" spc="110" dirty="0">
                <a:latin typeface="Lucida Sans Unicode"/>
                <a:cs typeface="Lucida Sans Unicode"/>
              </a:rPr>
              <a:t>var</a:t>
            </a:r>
            <a:r>
              <a:rPr sz="2800" b="0" spc="-85" dirty="0">
                <a:latin typeface="Lucida Sans Unicode"/>
                <a:cs typeface="Lucida Sans Unicode"/>
              </a:rPr>
              <a:t> </a:t>
            </a:r>
            <a:r>
              <a:rPr sz="2800" b="0" spc="105" dirty="0">
                <a:latin typeface="Lucida Sans Unicode"/>
                <a:cs typeface="Lucida Sans Unicode"/>
              </a:rPr>
              <a:t>ne</a:t>
            </a:r>
            <a:r>
              <a:rPr sz="2800" b="0" spc="-90" dirty="0">
                <a:latin typeface="Lucida Sans Unicode"/>
                <a:cs typeface="Lucida Sans Unicode"/>
              </a:rPr>
              <a:t> </a:t>
            </a:r>
            <a:r>
              <a:rPr sz="2800" b="0" spc="120" dirty="0">
                <a:latin typeface="Lucida Sans Unicode"/>
                <a:cs typeface="Lucida Sans Unicode"/>
              </a:rPr>
              <a:t>de </a:t>
            </a:r>
            <a:r>
              <a:rPr sz="2800" b="0" spc="-10" dirty="0">
                <a:latin typeface="Lucida Sans Unicode"/>
                <a:cs typeface="Lucida Sans Unicode"/>
              </a:rPr>
              <a:t>okulundan.”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277794" y="2843650"/>
            <a:ext cx="7955280" cy="6082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3825" algn="just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pc="-10" dirty="0"/>
              <a:t>“Test</a:t>
            </a:r>
            <a:r>
              <a:rPr spc="-15" dirty="0"/>
              <a:t> </a:t>
            </a:r>
            <a:r>
              <a:rPr dirty="0"/>
              <a:t>çözmekten</a:t>
            </a:r>
            <a:r>
              <a:rPr spc="-10" dirty="0"/>
              <a:t> </a:t>
            </a:r>
            <a:r>
              <a:rPr dirty="0"/>
              <a:t>helak</a:t>
            </a:r>
            <a:r>
              <a:rPr spc="-10" dirty="0"/>
              <a:t> </a:t>
            </a:r>
            <a:r>
              <a:rPr dirty="0"/>
              <a:t>oldu</a:t>
            </a:r>
            <a:r>
              <a:rPr spc="-15" dirty="0"/>
              <a:t> </a:t>
            </a:r>
            <a:r>
              <a:rPr spc="60" dirty="0"/>
              <a:t>bebeğim,</a:t>
            </a:r>
            <a:r>
              <a:rPr spc="-10" dirty="0"/>
              <a:t> </a:t>
            </a:r>
            <a:r>
              <a:rPr spc="-10" dirty="0" err="1"/>
              <a:t>zaten</a:t>
            </a:r>
            <a:r>
              <a:rPr spc="-10" dirty="0"/>
              <a:t> </a:t>
            </a:r>
            <a:r>
              <a:rPr spc="-90" dirty="0" err="1" smtClean="0"/>
              <a:t>ku</a:t>
            </a:r>
            <a:r>
              <a:rPr lang="tr-TR" spc="-90" dirty="0" smtClean="0"/>
              <a:t>ş</a:t>
            </a:r>
            <a:r>
              <a:rPr spc="-130" dirty="0" smtClean="0"/>
              <a:t> </a:t>
            </a:r>
            <a:r>
              <a:rPr spc="90" dirty="0"/>
              <a:t>kadar</a:t>
            </a:r>
            <a:r>
              <a:rPr spc="-130" dirty="0"/>
              <a:t> </a:t>
            </a:r>
            <a:r>
              <a:rPr spc="125" dirty="0"/>
              <a:t>canı</a:t>
            </a:r>
            <a:r>
              <a:rPr spc="-125" dirty="0"/>
              <a:t> </a:t>
            </a:r>
            <a:r>
              <a:rPr spc="-10" dirty="0"/>
              <a:t>var.”</a:t>
            </a:r>
          </a:p>
          <a:p>
            <a:pPr marR="5080" algn="just">
              <a:lnSpc>
                <a:spcPct val="116100"/>
              </a:lnSpc>
              <a:spcBef>
                <a:spcPts val="3895"/>
              </a:spcBef>
              <a:buFont typeface="Arial" panose="020B0604020202020204" pitchFamily="34" charset="0"/>
              <a:buChar char="•"/>
            </a:pPr>
            <a:r>
              <a:rPr spc="-10" dirty="0"/>
              <a:t>“Her</a:t>
            </a:r>
            <a:r>
              <a:rPr spc="-114" dirty="0"/>
              <a:t> </a:t>
            </a:r>
            <a:r>
              <a:rPr lang="tr-TR" dirty="0"/>
              <a:t>ş</a:t>
            </a:r>
            <a:r>
              <a:rPr dirty="0" err="1" smtClean="0"/>
              <a:t>eyin</a:t>
            </a:r>
            <a:r>
              <a:rPr spc="-114" dirty="0" smtClean="0"/>
              <a:t> </a:t>
            </a:r>
            <a:r>
              <a:rPr spc="105" dirty="0"/>
              <a:t>en</a:t>
            </a:r>
            <a:r>
              <a:rPr spc="-114" dirty="0"/>
              <a:t> </a:t>
            </a:r>
            <a:r>
              <a:rPr spc="-55" dirty="0"/>
              <a:t>iyisini</a:t>
            </a:r>
            <a:r>
              <a:rPr spc="-114" dirty="0"/>
              <a:t> </a:t>
            </a:r>
            <a:r>
              <a:rPr dirty="0"/>
              <a:t>verdim,</a:t>
            </a:r>
            <a:r>
              <a:rPr spc="-114" dirty="0"/>
              <a:t> </a:t>
            </a:r>
            <a:r>
              <a:rPr spc="90" dirty="0"/>
              <a:t>benim</a:t>
            </a:r>
            <a:r>
              <a:rPr spc="-114" dirty="0"/>
              <a:t> </a:t>
            </a:r>
            <a:r>
              <a:rPr spc="135" dirty="0"/>
              <a:t>çocuğum </a:t>
            </a:r>
            <a:r>
              <a:rPr spc="140" dirty="0"/>
              <a:t>asla</a:t>
            </a:r>
            <a:r>
              <a:rPr spc="-130" dirty="0"/>
              <a:t> </a:t>
            </a:r>
            <a:r>
              <a:rPr spc="170" dirty="0"/>
              <a:t>hata</a:t>
            </a:r>
            <a:r>
              <a:rPr spc="-130" dirty="0"/>
              <a:t> </a:t>
            </a:r>
            <a:r>
              <a:rPr spc="50" dirty="0"/>
              <a:t>yapmaz.”</a:t>
            </a:r>
          </a:p>
          <a:p>
            <a:pPr>
              <a:lnSpc>
                <a:spcPct val="10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endParaRPr spc="50" dirty="0"/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50" dirty="0"/>
              <a:t>“Sınavı</a:t>
            </a:r>
            <a:r>
              <a:rPr spc="-120" dirty="0"/>
              <a:t> </a:t>
            </a:r>
            <a:r>
              <a:rPr spc="95" dirty="0"/>
              <a:t>kazanamazsan</a:t>
            </a:r>
            <a:r>
              <a:rPr spc="-120" dirty="0"/>
              <a:t> </a:t>
            </a:r>
            <a:r>
              <a:rPr spc="50" dirty="0"/>
              <a:t>gözüme</a:t>
            </a:r>
            <a:r>
              <a:rPr spc="-120" dirty="0"/>
              <a:t> </a:t>
            </a:r>
            <a:r>
              <a:rPr spc="-10" dirty="0"/>
              <a:t>görünme.”</a:t>
            </a:r>
          </a:p>
          <a:p>
            <a:pPr marR="139065" algn="just">
              <a:lnSpc>
                <a:spcPct val="116100"/>
              </a:lnSpc>
              <a:spcBef>
                <a:spcPts val="3900"/>
              </a:spcBef>
              <a:buFont typeface="Arial" panose="020B0604020202020204" pitchFamily="34" charset="0"/>
              <a:buChar char="•"/>
            </a:pPr>
            <a:r>
              <a:rPr dirty="0"/>
              <a:t>“Elinden</a:t>
            </a:r>
            <a:r>
              <a:rPr spc="35" dirty="0"/>
              <a:t> </a:t>
            </a:r>
            <a:r>
              <a:rPr dirty="0"/>
              <a:t>geleni</a:t>
            </a:r>
            <a:r>
              <a:rPr spc="40" dirty="0"/>
              <a:t> </a:t>
            </a:r>
            <a:r>
              <a:rPr dirty="0"/>
              <a:t>yaptığını</a:t>
            </a:r>
            <a:r>
              <a:rPr spc="35" dirty="0"/>
              <a:t> </a:t>
            </a:r>
            <a:r>
              <a:rPr dirty="0"/>
              <a:t>görüyorum,</a:t>
            </a:r>
            <a:r>
              <a:rPr spc="40" dirty="0"/>
              <a:t> </a:t>
            </a:r>
            <a:r>
              <a:rPr spc="-10" dirty="0"/>
              <a:t>önemli </a:t>
            </a:r>
            <a:r>
              <a:rPr spc="75" dirty="0"/>
              <a:t>olan</a:t>
            </a:r>
            <a:r>
              <a:rPr spc="-35" dirty="0"/>
              <a:t> </a:t>
            </a:r>
            <a:r>
              <a:rPr spc="260" dirty="0"/>
              <a:t>çaba</a:t>
            </a:r>
            <a:r>
              <a:rPr spc="-30" dirty="0"/>
              <a:t> </a:t>
            </a:r>
            <a:r>
              <a:rPr dirty="0"/>
              <a:t>göstermen.</a:t>
            </a:r>
            <a:r>
              <a:rPr spc="-30" dirty="0"/>
              <a:t> </a:t>
            </a:r>
            <a:r>
              <a:rPr spc="60" dirty="0"/>
              <a:t>İhtiyaç</a:t>
            </a:r>
            <a:r>
              <a:rPr spc="-30" dirty="0"/>
              <a:t> </a:t>
            </a:r>
            <a:r>
              <a:rPr spc="100" dirty="0"/>
              <a:t>duyduğunda </a:t>
            </a:r>
            <a:r>
              <a:rPr spc="110" dirty="0"/>
              <a:t>ben</a:t>
            </a:r>
            <a:r>
              <a:rPr spc="-130" dirty="0"/>
              <a:t> </a:t>
            </a:r>
            <a:r>
              <a:rPr spc="120" dirty="0"/>
              <a:t>yanında</a:t>
            </a:r>
            <a:r>
              <a:rPr spc="-130" dirty="0"/>
              <a:t> </a:t>
            </a:r>
            <a:r>
              <a:rPr spc="70" dirty="0"/>
              <a:t>olacağım.”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6943" y="2870083"/>
            <a:ext cx="6923405" cy="3695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170">
              <a:lnSpc>
                <a:spcPct val="115399"/>
              </a:lnSpc>
              <a:spcBef>
                <a:spcPts val="3600"/>
              </a:spcBef>
            </a:pPr>
            <a:r>
              <a:rPr sz="2600" dirty="0" smtClean="0">
                <a:latin typeface="Lucida Sans Unicode"/>
                <a:cs typeface="Lucida Sans Unicode"/>
              </a:rPr>
              <a:t>Anne</a:t>
            </a:r>
            <a:r>
              <a:rPr sz="2600" spc="20" dirty="0" smtClean="0">
                <a:latin typeface="Lucida Sans Unicode"/>
                <a:cs typeface="Lucida Sans Unicode"/>
              </a:rPr>
              <a:t> </a:t>
            </a:r>
            <a:r>
              <a:rPr sz="2600" spc="210" dirty="0">
                <a:latin typeface="Lucida Sans Unicode"/>
                <a:cs typeface="Lucida Sans Unicode"/>
              </a:rPr>
              <a:t>baba</a:t>
            </a:r>
            <a:r>
              <a:rPr sz="2600" spc="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olarak</a:t>
            </a:r>
            <a:r>
              <a:rPr sz="2600" spc="2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tutumlarımız </a:t>
            </a:r>
            <a:r>
              <a:rPr sz="2600" dirty="0" err="1">
                <a:latin typeface="Lucida Sans Unicode"/>
                <a:cs typeface="Lucida Sans Unicode"/>
              </a:rPr>
              <a:t>çocuklarımızın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 err="1" smtClean="0">
                <a:latin typeface="Lucida Sans Unicode"/>
                <a:cs typeface="Lucida Sans Unicode"/>
              </a:rPr>
              <a:t>dü</a:t>
            </a:r>
            <a:r>
              <a:rPr lang="tr-TR" sz="2600" dirty="0" smtClean="0">
                <a:latin typeface="Lucida Sans Unicode"/>
                <a:cs typeface="Lucida Sans Unicode"/>
              </a:rPr>
              <a:t>ş</a:t>
            </a:r>
            <a:r>
              <a:rPr sz="2600" dirty="0" err="1" smtClean="0">
                <a:latin typeface="Lucida Sans Unicode"/>
                <a:cs typeface="Lucida Sans Unicode"/>
              </a:rPr>
              <a:t>ünce</a:t>
            </a:r>
            <a:r>
              <a:rPr sz="2600" dirty="0">
                <a:latin typeface="Lucida Sans Unicode"/>
                <a:cs typeface="Lucida Sans Unicode"/>
              </a:rPr>
              <a:t>,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80" dirty="0">
                <a:latin typeface="Lucida Sans Unicode"/>
                <a:cs typeface="Lucida Sans Unicode"/>
              </a:rPr>
              <a:t>duygu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ve </a:t>
            </a:r>
            <a:r>
              <a:rPr sz="2600" dirty="0">
                <a:latin typeface="Lucida Sans Unicode"/>
                <a:cs typeface="Lucida Sans Unicode"/>
              </a:rPr>
              <a:t>davranıęlarını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etkilediği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gibi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70" dirty="0">
                <a:latin typeface="Lucida Sans Unicode"/>
                <a:cs typeface="Lucida Sans Unicode"/>
              </a:rPr>
              <a:t>sınav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-10" dirty="0" err="1">
                <a:latin typeface="Lucida Sans Unicode"/>
                <a:cs typeface="Lucida Sans Unicode"/>
              </a:rPr>
              <a:t>kaygısı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spc="120" dirty="0" err="1" smtClean="0">
                <a:latin typeface="Lucida Sans Unicode"/>
                <a:cs typeface="Lucida Sans Unicode"/>
              </a:rPr>
              <a:t>ya</a:t>
            </a:r>
            <a:r>
              <a:rPr lang="tr-TR" sz="2600" spc="120" dirty="0" smtClean="0">
                <a:latin typeface="Lucida Sans Unicode"/>
                <a:cs typeface="Lucida Sans Unicode"/>
              </a:rPr>
              <a:t>ş</a:t>
            </a:r>
            <a:r>
              <a:rPr sz="2600" spc="120" dirty="0" err="1" smtClean="0">
                <a:latin typeface="Lucida Sans Unicode"/>
                <a:cs typeface="Lucida Sans Unicode"/>
              </a:rPr>
              <a:t>amalarında</a:t>
            </a:r>
            <a:r>
              <a:rPr sz="2600" spc="-110" dirty="0" smtClean="0">
                <a:latin typeface="Lucida Sans Unicode"/>
                <a:cs typeface="Lucida Sans Unicode"/>
              </a:rPr>
              <a:t> </a:t>
            </a:r>
            <a:r>
              <a:rPr sz="2600" spc="210" dirty="0">
                <a:latin typeface="Lucida Sans Unicode"/>
                <a:cs typeface="Lucida Sans Unicode"/>
              </a:rPr>
              <a:t>da</a:t>
            </a:r>
            <a:r>
              <a:rPr sz="2600" spc="-110" dirty="0">
                <a:latin typeface="Lucida Sans Unicode"/>
                <a:cs typeface="Lucida Sans Unicode"/>
              </a:rPr>
              <a:t> </a:t>
            </a:r>
            <a:r>
              <a:rPr sz="2600" spc="-75" dirty="0">
                <a:latin typeface="Lucida Sans Unicode"/>
                <a:cs typeface="Lucida Sans Unicode"/>
              </a:rPr>
              <a:t>etkili</a:t>
            </a:r>
            <a:r>
              <a:rPr sz="2600" spc="-10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olur.</a:t>
            </a:r>
            <a:endParaRPr sz="26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5399"/>
              </a:lnSpc>
              <a:spcBef>
                <a:spcPts val="3595"/>
              </a:spcBef>
            </a:pPr>
            <a:r>
              <a:rPr sz="2600" spc="-80" dirty="0">
                <a:latin typeface="Arial Black"/>
                <a:cs typeface="Arial Black"/>
              </a:rPr>
              <a:t>Şimdi</a:t>
            </a:r>
            <a:r>
              <a:rPr sz="2600" spc="-275" dirty="0">
                <a:latin typeface="Arial Black"/>
                <a:cs typeface="Arial Black"/>
              </a:rPr>
              <a:t> </a:t>
            </a:r>
            <a:r>
              <a:rPr sz="2600" spc="-85" dirty="0">
                <a:latin typeface="Arial Black"/>
                <a:cs typeface="Arial Black"/>
              </a:rPr>
              <a:t>birkaç</a:t>
            </a:r>
            <a:r>
              <a:rPr sz="2600" spc="-275" dirty="0">
                <a:latin typeface="Arial Black"/>
                <a:cs typeface="Arial Black"/>
              </a:rPr>
              <a:t> </a:t>
            </a:r>
            <a:r>
              <a:rPr sz="2600" spc="-95" dirty="0">
                <a:latin typeface="Arial Black"/>
                <a:cs typeface="Arial Black"/>
              </a:rPr>
              <a:t>örnek</a:t>
            </a:r>
            <a:r>
              <a:rPr sz="2600" spc="-275" dirty="0">
                <a:latin typeface="Arial Black"/>
                <a:cs typeface="Arial Black"/>
              </a:rPr>
              <a:t> </a:t>
            </a:r>
            <a:r>
              <a:rPr sz="2600" spc="-70" dirty="0">
                <a:latin typeface="Arial Black"/>
                <a:cs typeface="Arial Black"/>
              </a:rPr>
              <a:t>cümle</a:t>
            </a:r>
            <a:r>
              <a:rPr sz="2600" spc="-275" dirty="0">
                <a:latin typeface="Arial Black"/>
                <a:cs typeface="Arial Black"/>
              </a:rPr>
              <a:t> </a:t>
            </a:r>
            <a:r>
              <a:rPr sz="2600" spc="-10" dirty="0">
                <a:latin typeface="Arial Black"/>
                <a:cs typeface="Arial Black"/>
              </a:rPr>
              <a:t>yansıtacağım, </a:t>
            </a:r>
            <a:r>
              <a:rPr sz="2600" dirty="0">
                <a:latin typeface="Arial Black"/>
                <a:cs typeface="Arial Black"/>
              </a:rPr>
              <a:t>bu</a:t>
            </a:r>
            <a:r>
              <a:rPr sz="2600" spc="-270" dirty="0">
                <a:latin typeface="Arial Black"/>
                <a:cs typeface="Arial Black"/>
              </a:rPr>
              <a:t> </a:t>
            </a:r>
            <a:r>
              <a:rPr sz="2600" spc="-80" dirty="0">
                <a:latin typeface="Arial Black"/>
                <a:cs typeface="Arial Black"/>
              </a:rPr>
              <a:t>cümlelerin</a:t>
            </a:r>
            <a:r>
              <a:rPr sz="2600" spc="-265" dirty="0">
                <a:latin typeface="Arial Black"/>
                <a:cs typeface="Arial Black"/>
              </a:rPr>
              <a:t> </a:t>
            </a:r>
            <a:r>
              <a:rPr sz="2600" spc="-25" dirty="0">
                <a:latin typeface="Arial Black"/>
                <a:cs typeface="Arial Black"/>
              </a:rPr>
              <a:t>hangi</a:t>
            </a:r>
            <a:r>
              <a:rPr sz="2600" spc="-265" dirty="0">
                <a:latin typeface="Arial Black"/>
                <a:cs typeface="Arial Black"/>
              </a:rPr>
              <a:t> </a:t>
            </a:r>
            <a:r>
              <a:rPr sz="2600" spc="-95" dirty="0">
                <a:latin typeface="Arial Black"/>
                <a:cs typeface="Arial Black"/>
              </a:rPr>
              <a:t>aile</a:t>
            </a:r>
            <a:r>
              <a:rPr sz="2600" spc="-265" dirty="0">
                <a:latin typeface="Arial Black"/>
                <a:cs typeface="Arial Black"/>
              </a:rPr>
              <a:t> </a:t>
            </a:r>
            <a:r>
              <a:rPr sz="2600" spc="-35" dirty="0">
                <a:latin typeface="Arial Black"/>
                <a:cs typeface="Arial Black"/>
              </a:rPr>
              <a:t>tutumlarına</a:t>
            </a:r>
            <a:r>
              <a:rPr sz="2600" spc="-265" dirty="0">
                <a:latin typeface="Arial Black"/>
                <a:cs typeface="Arial Black"/>
              </a:rPr>
              <a:t> </a:t>
            </a:r>
            <a:r>
              <a:rPr sz="2600" spc="-25" dirty="0">
                <a:latin typeface="Arial Black"/>
                <a:cs typeface="Arial Black"/>
              </a:rPr>
              <a:t>ait </a:t>
            </a:r>
            <a:r>
              <a:rPr sz="2600" spc="-30" dirty="0">
                <a:latin typeface="Arial Black"/>
                <a:cs typeface="Arial Black"/>
              </a:rPr>
              <a:t>olduğuna</a:t>
            </a:r>
            <a:r>
              <a:rPr sz="2600" spc="-265" dirty="0">
                <a:latin typeface="Arial Black"/>
                <a:cs typeface="Arial Black"/>
              </a:rPr>
              <a:t> </a:t>
            </a:r>
            <a:r>
              <a:rPr sz="2600" spc="-100" dirty="0">
                <a:latin typeface="Arial Black"/>
                <a:cs typeface="Arial Black"/>
              </a:rPr>
              <a:t>birlikte</a:t>
            </a:r>
            <a:r>
              <a:rPr sz="2600" spc="-265" dirty="0">
                <a:latin typeface="Arial Black"/>
                <a:cs typeface="Arial Black"/>
              </a:rPr>
              <a:t> </a:t>
            </a:r>
            <a:r>
              <a:rPr sz="2600" spc="-40" dirty="0">
                <a:latin typeface="Arial Black"/>
                <a:cs typeface="Arial Black"/>
              </a:rPr>
              <a:t>bakalım.</a:t>
            </a:r>
            <a:r>
              <a:rPr sz="2600" spc="-260" dirty="0">
                <a:latin typeface="Arial Black"/>
                <a:cs typeface="Arial Black"/>
              </a:rPr>
              <a:t> </a:t>
            </a:r>
            <a:r>
              <a:rPr sz="2600" spc="50" dirty="0">
                <a:latin typeface="Arial Black"/>
                <a:cs typeface="Arial Black"/>
              </a:rPr>
              <a:t>”</a:t>
            </a:r>
            <a:endParaRPr sz="26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20348" y="6303806"/>
            <a:ext cx="27305" cy="72390"/>
          </a:xfrm>
          <a:custGeom>
            <a:avLst/>
            <a:gdLst/>
            <a:ahLst/>
            <a:cxnLst/>
            <a:rect l="l" t="t" r="r" b="b"/>
            <a:pathLst>
              <a:path w="27304" h="72389">
                <a:moveTo>
                  <a:pt x="24688" y="67248"/>
                </a:moveTo>
                <a:lnTo>
                  <a:pt x="20503" y="69602"/>
                </a:lnTo>
                <a:lnTo>
                  <a:pt x="19276" y="70291"/>
                </a:lnTo>
                <a:lnTo>
                  <a:pt x="17932" y="70770"/>
                </a:lnTo>
                <a:lnTo>
                  <a:pt x="417" y="36403"/>
                </a:lnTo>
                <a:lnTo>
                  <a:pt x="0" y="24013"/>
                </a:lnTo>
                <a:lnTo>
                  <a:pt x="165" y="11658"/>
                </a:lnTo>
                <a:lnTo>
                  <a:pt x="400" y="5148"/>
                </a:lnTo>
                <a:lnTo>
                  <a:pt x="5908" y="0"/>
                </a:lnTo>
                <a:lnTo>
                  <a:pt x="18973" y="473"/>
                </a:lnTo>
                <a:lnTo>
                  <a:pt x="24115" y="5956"/>
                </a:lnTo>
                <a:lnTo>
                  <a:pt x="23838" y="12490"/>
                </a:lnTo>
                <a:lnTo>
                  <a:pt x="23682" y="23730"/>
                </a:lnTo>
                <a:lnTo>
                  <a:pt x="24049" y="34998"/>
                </a:lnTo>
                <a:lnTo>
                  <a:pt x="24945" y="46260"/>
                </a:lnTo>
                <a:lnTo>
                  <a:pt x="26375" y="57482"/>
                </a:lnTo>
                <a:lnTo>
                  <a:pt x="27199" y="62509"/>
                </a:lnTo>
                <a:lnTo>
                  <a:pt x="24688" y="67248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934200" y="4131829"/>
            <a:ext cx="1804035" cy="821055"/>
            <a:chOff x="7238719" y="5417069"/>
            <a:chExt cx="1804035" cy="821055"/>
          </a:xfrm>
        </p:grpSpPr>
        <p:sp>
          <p:nvSpPr>
            <p:cNvPr id="7" name="object 7"/>
            <p:cNvSpPr/>
            <p:nvPr/>
          </p:nvSpPr>
          <p:spPr>
            <a:xfrm>
              <a:off x="7238719" y="5610345"/>
              <a:ext cx="1621790" cy="628015"/>
            </a:xfrm>
            <a:custGeom>
              <a:avLst/>
              <a:gdLst/>
              <a:ahLst/>
              <a:cxnLst/>
              <a:rect l="l" t="t" r="r" b="b"/>
              <a:pathLst>
                <a:path w="1621790" h="628014">
                  <a:moveTo>
                    <a:pt x="1271959" y="337026"/>
                  </a:moveTo>
                  <a:lnTo>
                    <a:pt x="1266208" y="340259"/>
                  </a:lnTo>
                  <a:lnTo>
                    <a:pt x="1259112" y="338426"/>
                  </a:lnTo>
                  <a:lnTo>
                    <a:pt x="1252509" y="327276"/>
                  </a:lnTo>
                  <a:lnTo>
                    <a:pt x="1254337" y="320037"/>
                  </a:lnTo>
                  <a:lnTo>
                    <a:pt x="1259950" y="316659"/>
                  </a:lnTo>
                  <a:lnTo>
                    <a:pt x="1278761" y="305020"/>
                  </a:lnTo>
                  <a:lnTo>
                    <a:pt x="1297510" y="292532"/>
                  </a:lnTo>
                  <a:lnTo>
                    <a:pt x="1316338" y="279105"/>
                  </a:lnTo>
                  <a:lnTo>
                    <a:pt x="1335381" y="264652"/>
                  </a:lnTo>
                  <a:lnTo>
                    <a:pt x="1340549" y="260582"/>
                  </a:lnTo>
                  <a:lnTo>
                    <a:pt x="1347972" y="261511"/>
                  </a:lnTo>
                  <a:lnTo>
                    <a:pt x="1352034" y="266658"/>
                  </a:lnTo>
                  <a:lnTo>
                    <a:pt x="1356055" y="271829"/>
                  </a:lnTo>
                  <a:lnTo>
                    <a:pt x="1355103" y="279241"/>
                  </a:lnTo>
                  <a:lnTo>
                    <a:pt x="1349977" y="283288"/>
                  </a:lnTo>
                  <a:lnTo>
                    <a:pt x="1330320" y="298191"/>
                  </a:lnTo>
                  <a:lnTo>
                    <a:pt x="1310878" y="312038"/>
                  </a:lnTo>
                  <a:lnTo>
                    <a:pt x="1291512" y="324926"/>
                  </a:lnTo>
                  <a:lnTo>
                    <a:pt x="1271959" y="337026"/>
                  </a:lnTo>
                  <a:close/>
                </a:path>
                <a:path w="1621790" h="628014">
                  <a:moveTo>
                    <a:pt x="1193324" y="375417"/>
                  </a:moveTo>
                  <a:lnTo>
                    <a:pt x="1141149" y="393938"/>
                  </a:lnTo>
                  <a:lnTo>
                    <a:pt x="1094727" y="404234"/>
                  </a:lnTo>
                  <a:lnTo>
                    <a:pt x="1088267" y="405315"/>
                  </a:lnTo>
                  <a:lnTo>
                    <a:pt x="1082160" y="400985"/>
                  </a:lnTo>
                  <a:lnTo>
                    <a:pt x="1080032" y="388095"/>
                  </a:lnTo>
                  <a:lnTo>
                    <a:pt x="1084387" y="381986"/>
                  </a:lnTo>
                  <a:lnTo>
                    <a:pt x="1090847" y="380905"/>
                  </a:lnTo>
                  <a:lnTo>
                    <a:pt x="1112983" y="376565"/>
                  </a:lnTo>
                  <a:lnTo>
                    <a:pt x="1134995" y="371104"/>
                  </a:lnTo>
                  <a:lnTo>
                    <a:pt x="1156796" y="364546"/>
                  </a:lnTo>
                  <a:lnTo>
                    <a:pt x="1178300" y="356911"/>
                  </a:lnTo>
                  <a:lnTo>
                    <a:pt x="1184439" y="354568"/>
                  </a:lnTo>
                  <a:lnTo>
                    <a:pt x="1191267" y="357606"/>
                  </a:lnTo>
                  <a:lnTo>
                    <a:pt x="1195702" y="369255"/>
                  </a:lnTo>
                  <a:lnTo>
                    <a:pt x="1193324" y="375417"/>
                  </a:lnTo>
                  <a:close/>
                </a:path>
                <a:path w="1621790" h="628014">
                  <a:moveTo>
                    <a:pt x="1419969" y="223192"/>
                  </a:moveTo>
                  <a:lnTo>
                    <a:pt x="1414515" y="226259"/>
                  </a:lnTo>
                  <a:lnTo>
                    <a:pt x="1408510" y="225476"/>
                  </a:lnTo>
                  <a:lnTo>
                    <a:pt x="1404673" y="221422"/>
                  </a:lnTo>
                  <a:lnTo>
                    <a:pt x="1400216" y="216663"/>
                  </a:lnTo>
                  <a:lnTo>
                    <a:pt x="1400489" y="209133"/>
                  </a:lnTo>
                  <a:lnTo>
                    <a:pt x="1405294" y="204712"/>
                  </a:lnTo>
                  <a:lnTo>
                    <a:pt x="1420711" y="190190"/>
                  </a:lnTo>
                  <a:lnTo>
                    <a:pt x="1436661" y="174730"/>
                  </a:lnTo>
                  <a:lnTo>
                    <a:pt x="1453435" y="158046"/>
                  </a:lnTo>
                  <a:lnTo>
                    <a:pt x="1475924" y="135163"/>
                  </a:lnTo>
                  <a:lnTo>
                    <a:pt x="1483428" y="135048"/>
                  </a:lnTo>
                  <a:lnTo>
                    <a:pt x="1492778" y="144154"/>
                  </a:lnTo>
                  <a:lnTo>
                    <a:pt x="1492871" y="151644"/>
                  </a:lnTo>
                  <a:lnTo>
                    <a:pt x="1470206" y="174710"/>
                  </a:lnTo>
                  <a:lnTo>
                    <a:pt x="1453213" y="191599"/>
                  </a:lnTo>
                  <a:lnTo>
                    <a:pt x="1437046" y="207266"/>
                  </a:lnTo>
                  <a:lnTo>
                    <a:pt x="1420725" y="222656"/>
                  </a:lnTo>
                  <a:lnTo>
                    <a:pt x="1419969" y="223192"/>
                  </a:lnTo>
                  <a:close/>
                </a:path>
                <a:path w="1621790" h="628014">
                  <a:moveTo>
                    <a:pt x="1009181" y="406580"/>
                  </a:moveTo>
                  <a:lnTo>
                    <a:pt x="1003853" y="409576"/>
                  </a:lnTo>
                  <a:lnTo>
                    <a:pt x="1001666" y="410140"/>
                  </a:lnTo>
                  <a:lnTo>
                    <a:pt x="999317" y="410019"/>
                  </a:lnTo>
                  <a:lnTo>
                    <a:pt x="950753" y="404306"/>
                  </a:lnTo>
                  <a:lnTo>
                    <a:pt x="904980" y="392574"/>
                  </a:lnTo>
                  <a:lnTo>
                    <a:pt x="895429" y="383802"/>
                  </a:lnTo>
                  <a:lnTo>
                    <a:pt x="899616" y="371354"/>
                  </a:lnTo>
                  <a:lnTo>
                    <a:pt x="906359" y="368007"/>
                  </a:lnTo>
                  <a:lnTo>
                    <a:pt x="912599" y="370099"/>
                  </a:lnTo>
                  <a:lnTo>
                    <a:pt x="933558" y="376275"/>
                  </a:lnTo>
                  <a:lnTo>
                    <a:pt x="955272" y="381058"/>
                  </a:lnTo>
                  <a:lnTo>
                    <a:pt x="977670" y="384439"/>
                  </a:lnTo>
                  <a:lnTo>
                    <a:pt x="1000675" y="386406"/>
                  </a:lnTo>
                  <a:lnTo>
                    <a:pt x="1007225" y="386772"/>
                  </a:lnTo>
                  <a:lnTo>
                    <a:pt x="1012240" y="392326"/>
                  </a:lnTo>
                  <a:lnTo>
                    <a:pt x="1011855" y="398866"/>
                  </a:lnTo>
                  <a:lnTo>
                    <a:pt x="1011573" y="403017"/>
                  </a:lnTo>
                  <a:lnTo>
                    <a:pt x="1009181" y="406580"/>
                  </a:lnTo>
                  <a:close/>
                </a:path>
                <a:path w="1621790" h="628014">
                  <a:moveTo>
                    <a:pt x="1551006" y="90452"/>
                  </a:moveTo>
                  <a:lnTo>
                    <a:pt x="1545594" y="93495"/>
                  </a:lnTo>
                  <a:lnTo>
                    <a:pt x="1539905" y="92977"/>
                  </a:lnTo>
                  <a:lnTo>
                    <a:pt x="1531275" y="84853"/>
                  </a:lnTo>
                  <a:lnTo>
                    <a:pt x="1531073" y="77368"/>
                  </a:lnTo>
                  <a:lnTo>
                    <a:pt x="1604166" y="222"/>
                  </a:lnTo>
                  <a:lnTo>
                    <a:pt x="1611664" y="0"/>
                  </a:lnTo>
                  <a:lnTo>
                    <a:pt x="1621159" y="8969"/>
                  </a:lnTo>
                  <a:lnTo>
                    <a:pt x="1621361" y="16453"/>
                  </a:lnTo>
                  <a:lnTo>
                    <a:pt x="1551968" y="89689"/>
                  </a:lnTo>
                  <a:lnTo>
                    <a:pt x="1551006" y="90452"/>
                  </a:lnTo>
                  <a:close/>
                </a:path>
                <a:path w="1621790" h="628014">
                  <a:moveTo>
                    <a:pt x="833912" y="348124"/>
                  </a:moveTo>
                  <a:lnTo>
                    <a:pt x="828543" y="351144"/>
                  </a:lnTo>
                  <a:lnTo>
                    <a:pt x="823434" y="350966"/>
                  </a:lnTo>
                  <a:lnTo>
                    <a:pt x="816367" y="345622"/>
                  </a:lnTo>
                  <a:lnTo>
                    <a:pt x="776222" y="309851"/>
                  </a:lnTo>
                  <a:lnTo>
                    <a:pt x="754706" y="288508"/>
                  </a:lnTo>
                  <a:lnTo>
                    <a:pt x="745493" y="279546"/>
                  </a:lnTo>
                  <a:lnTo>
                    <a:pt x="745442" y="272033"/>
                  </a:lnTo>
                  <a:lnTo>
                    <a:pt x="754616" y="262715"/>
                  </a:lnTo>
                  <a:lnTo>
                    <a:pt x="762143" y="262642"/>
                  </a:lnTo>
                  <a:lnTo>
                    <a:pt x="767016" y="267445"/>
                  </a:lnTo>
                  <a:lnTo>
                    <a:pt x="771337" y="271670"/>
                  </a:lnTo>
                  <a:lnTo>
                    <a:pt x="804976" y="304603"/>
                  </a:lnTo>
                  <a:lnTo>
                    <a:pt x="839040" y="333096"/>
                  </a:lnTo>
                  <a:lnTo>
                    <a:pt x="840042" y="340519"/>
                  </a:lnTo>
                  <a:lnTo>
                    <a:pt x="836121" y="345718"/>
                  </a:lnTo>
                  <a:lnTo>
                    <a:pt x="835142" y="347045"/>
                  </a:lnTo>
                  <a:lnTo>
                    <a:pt x="833912" y="348124"/>
                  </a:lnTo>
                  <a:close/>
                </a:path>
                <a:path w="1621790" h="628014">
                  <a:moveTo>
                    <a:pt x="21526" y="624161"/>
                  </a:moveTo>
                  <a:lnTo>
                    <a:pt x="16241" y="627133"/>
                  </a:lnTo>
                  <a:lnTo>
                    <a:pt x="12504" y="627514"/>
                  </a:lnTo>
                  <a:lnTo>
                    <a:pt x="9053" y="626127"/>
                  </a:lnTo>
                  <a:lnTo>
                    <a:pt x="2972" y="623723"/>
                  </a:lnTo>
                  <a:lnTo>
                    <a:pt x="0" y="616854"/>
                  </a:lnTo>
                  <a:lnTo>
                    <a:pt x="2425" y="610776"/>
                  </a:lnTo>
                  <a:lnTo>
                    <a:pt x="11544" y="589963"/>
                  </a:lnTo>
                  <a:lnTo>
                    <a:pt x="34849" y="548069"/>
                  </a:lnTo>
                  <a:lnTo>
                    <a:pt x="60143" y="520536"/>
                  </a:lnTo>
                  <a:lnTo>
                    <a:pt x="70828" y="528060"/>
                  </a:lnTo>
                  <a:lnTo>
                    <a:pt x="72046" y="535472"/>
                  </a:lnTo>
                  <a:lnTo>
                    <a:pt x="68262" y="540816"/>
                  </a:lnTo>
                  <a:lnTo>
                    <a:pt x="54951" y="560562"/>
                  </a:lnTo>
                  <a:lnTo>
                    <a:pt x="43190" y="580299"/>
                  </a:lnTo>
                  <a:lnTo>
                    <a:pt x="33012" y="599958"/>
                  </a:lnTo>
                  <a:lnTo>
                    <a:pt x="24451" y="619466"/>
                  </a:lnTo>
                  <a:lnTo>
                    <a:pt x="23425" y="622095"/>
                  </a:lnTo>
                  <a:lnTo>
                    <a:pt x="21526" y="624161"/>
                  </a:lnTo>
                  <a:close/>
                </a:path>
                <a:path w="1621790" h="628014">
                  <a:moveTo>
                    <a:pt x="692906" y="228477"/>
                  </a:moveTo>
                  <a:lnTo>
                    <a:pt x="687579" y="231473"/>
                  </a:lnTo>
                  <a:lnTo>
                    <a:pt x="683381" y="231726"/>
                  </a:lnTo>
                  <a:lnTo>
                    <a:pt x="679712" y="229851"/>
                  </a:lnTo>
                  <a:lnTo>
                    <a:pt x="659872" y="221083"/>
                  </a:lnTo>
                  <a:lnTo>
                    <a:pt x="639132" y="214526"/>
                  </a:lnTo>
                  <a:lnTo>
                    <a:pt x="617570" y="210199"/>
                  </a:lnTo>
                  <a:lnTo>
                    <a:pt x="595264" y="208121"/>
                  </a:lnTo>
                  <a:lnTo>
                    <a:pt x="588719" y="207863"/>
                  </a:lnTo>
                  <a:lnTo>
                    <a:pt x="583662" y="202333"/>
                  </a:lnTo>
                  <a:lnTo>
                    <a:pt x="584217" y="189265"/>
                  </a:lnTo>
                  <a:lnTo>
                    <a:pt x="589772" y="184201"/>
                  </a:lnTo>
                  <a:lnTo>
                    <a:pt x="596316" y="184459"/>
                  </a:lnTo>
                  <a:lnTo>
                    <a:pt x="645227" y="191592"/>
                  </a:lnTo>
                  <a:lnTo>
                    <a:pt x="690541" y="208733"/>
                  </a:lnTo>
                  <a:lnTo>
                    <a:pt x="698657" y="218811"/>
                  </a:lnTo>
                  <a:lnTo>
                    <a:pt x="695656" y="224658"/>
                  </a:lnTo>
                  <a:lnTo>
                    <a:pt x="694586" y="226812"/>
                  </a:lnTo>
                  <a:lnTo>
                    <a:pt x="692906" y="228477"/>
                  </a:lnTo>
                  <a:close/>
                </a:path>
                <a:path w="1621790" h="628014">
                  <a:moveTo>
                    <a:pt x="125415" y="472633"/>
                  </a:moveTo>
                  <a:lnTo>
                    <a:pt x="119961" y="475699"/>
                  </a:lnTo>
                  <a:lnTo>
                    <a:pt x="114225" y="475098"/>
                  </a:lnTo>
                  <a:lnTo>
                    <a:pt x="110361" y="471392"/>
                  </a:lnTo>
                  <a:lnTo>
                    <a:pt x="105674" y="466817"/>
                  </a:lnTo>
                  <a:lnTo>
                    <a:pt x="105581" y="459328"/>
                  </a:lnTo>
                  <a:lnTo>
                    <a:pt x="110135" y="454660"/>
                  </a:lnTo>
                  <a:lnTo>
                    <a:pt x="125899" y="438883"/>
                  </a:lnTo>
                  <a:lnTo>
                    <a:pt x="142604" y="423024"/>
                  </a:lnTo>
                  <a:lnTo>
                    <a:pt x="160373" y="406962"/>
                  </a:lnTo>
                  <a:lnTo>
                    <a:pt x="184338" y="386318"/>
                  </a:lnTo>
                  <a:lnTo>
                    <a:pt x="191811" y="386941"/>
                  </a:lnTo>
                  <a:lnTo>
                    <a:pt x="200312" y="396913"/>
                  </a:lnTo>
                  <a:lnTo>
                    <a:pt x="199666" y="404375"/>
                  </a:lnTo>
                  <a:lnTo>
                    <a:pt x="176147" y="424642"/>
                  </a:lnTo>
                  <a:lnTo>
                    <a:pt x="158808" y="440326"/>
                  </a:lnTo>
                  <a:lnTo>
                    <a:pt x="142516" y="455794"/>
                  </a:lnTo>
                  <a:lnTo>
                    <a:pt x="127147" y="471160"/>
                  </a:lnTo>
                  <a:lnTo>
                    <a:pt x="126317" y="471959"/>
                  </a:lnTo>
                  <a:lnTo>
                    <a:pt x="125415" y="472633"/>
                  </a:lnTo>
                  <a:close/>
                </a:path>
                <a:path w="1621790" h="628014">
                  <a:moveTo>
                    <a:pt x="514218" y="215701"/>
                  </a:moveTo>
                  <a:lnTo>
                    <a:pt x="508764" y="218768"/>
                  </a:lnTo>
                  <a:lnTo>
                    <a:pt x="507871" y="219159"/>
                  </a:lnTo>
                  <a:lnTo>
                    <a:pt x="506907" y="219423"/>
                  </a:lnTo>
                  <a:lnTo>
                    <a:pt x="486601" y="225645"/>
                  </a:lnTo>
                  <a:lnTo>
                    <a:pt x="465675" y="233234"/>
                  </a:lnTo>
                  <a:lnTo>
                    <a:pt x="444211" y="242166"/>
                  </a:lnTo>
                  <a:lnTo>
                    <a:pt x="422288" y="252416"/>
                  </a:lnTo>
                  <a:lnTo>
                    <a:pt x="416414" y="255331"/>
                  </a:lnTo>
                  <a:lnTo>
                    <a:pt x="409311" y="252891"/>
                  </a:lnTo>
                  <a:lnTo>
                    <a:pt x="403506" y="241181"/>
                  </a:lnTo>
                  <a:lnTo>
                    <a:pt x="406031" y="233994"/>
                  </a:lnTo>
                  <a:lnTo>
                    <a:pt x="411844" y="231169"/>
                  </a:lnTo>
                  <a:lnTo>
                    <a:pt x="457280" y="211092"/>
                  </a:lnTo>
                  <a:lnTo>
                    <a:pt x="500619" y="196561"/>
                  </a:lnTo>
                  <a:lnTo>
                    <a:pt x="506939" y="194837"/>
                  </a:lnTo>
                  <a:lnTo>
                    <a:pt x="513449" y="198497"/>
                  </a:lnTo>
                  <a:lnTo>
                    <a:pt x="515200" y="204778"/>
                  </a:lnTo>
                  <a:lnTo>
                    <a:pt x="516669" y="210163"/>
                  </a:lnTo>
                  <a:lnTo>
                    <a:pt x="514218" y="215701"/>
                  </a:lnTo>
                  <a:close/>
                </a:path>
                <a:path w="1621790" h="628014">
                  <a:moveTo>
                    <a:pt x="266653" y="351404"/>
                  </a:moveTo>
                  <a:lnTo>
                    <a:pt x="260649" y="354780"/>
                  </a:lnTo>
                  <a:lnTo>
                    <a:pt x="254101" y="353526"/>
                  </a:lnTo>
                  <a:lnTo>
                    <a:pt x="250511" y="348723"/>
                  </a:lnTo>
                  <a:lnTo>
                    <a:pt x="246575" y="343505"/>
                  </a:lnTo>
                  <a:lnTo>
                    <a:pt x="274411" y="316192"/>
                  </a:lnTo>
                  <a:lnTo>
                    <a:pt x="311769" y="290007"/>
                  </a:lnTo>
                  <a:lnTo>
                    <a:pt x="335379" y="274606"/>
                  </a:lnTo>
                  <a:lnTo>
                    <a:pt x="342676" y="276105"/>
                  </a:lnTo>
                  <a:lnTo>
                    <a:pt x="349750" y="287101"/>
                  </a:lnTo>
                  <a:lnTo>
                    <a:pt x="348185" y="294414"/>
                  </a:lnTo>
                  <a:lnTo>
                    <a:pt x="342667" y="297961"/>
                  </a:lnTo>
                  <a:lnTo>
                    <a:pt x="324971" y="309630"/>
                  </a:lnTo>
                  <a:lnTo>
                    <a:pt x="306891" y="322055"/>
                  </a:lnTo>
                  <a:lnTo>
                    <a:pt x="288298" y="335331"/>
                  </a:lnTo>
                  <a:lnTo>
                    <a:pt x="269061" y="349551"/>
                  </a:lnTo>
                  <a:lnTo>
                    <a:pt x="266653" y="351404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1145" y="5417069"/>
              <a:ext cx="221283" cy="2244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05000" y="2247900"/>
            <a:ext cx="14020800" cy="3782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30" dirty="0">
                <a:solidFill>
                  <a:srgbClr val="E73628"/>
                </a:solidFill>
                <a:latin typeface="Verdana"/>
                <a:cs typeface="Verdana"/>
              </a:rPr>
              <a:t>Sınav</a:t>
            </a:r>
            <a:r>
              <a:rPr sz="5400" spc="-180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sz="5400" spc="175" dirty="0">
                <a:solidFill>
                  <a:srgbClr val="E73628"/>
                </a:solidFill>
                <a:latin typeface="Verdana"/>
                <a:cs typeface="Verdana"/>
              </a:rPr>
              <a:t>Kaygısını</a:t>
            </a:r>
            <a:r>
              <a:rPr sz="5400" spc="-175" dirty="0">
                <a:solidFill>
                  <a:srgbClr val="E73628"/>
                </a:solidFill>
                <a:latin typeface="Verdana"/>
                <a:cs typeface="Verdana"/>
              </a:rPr>
              <a:t> </a:t>
            </a:r>
            <a:r>
              <a:rPr sz="5400" spc="160" dirty="0">
                <a:solidFill>
                  <a:srgbClr val="E73628"/>
                </a:solidFill>
                <a:latin typeface="Verdana"/>
                <a:cs typeface="Verdana"/>
              </a:rPr>
              <a:t>Yönetmek!</a:t>
            </a:r>
            <a:endParaRPr sz="5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sz="5400" dirty="0">
              <a:latin typeface="Verdana"/>
              <a:cs typeface="Verdana"/>
            </a:endParaRPr>
          </a:p>
          <a:p>
            <a:pPr marL="12700" marR="5080" indent="118745">
              <a:lnSpc>
                <a:spcPct val="116100"/>
              </a:lnSpc>
            </a:pPr>
            <a:r>
              <a:rPr sz="5400" spc="100" dirty="0">
                <a:latin typeface="Lucida Sans Unicode"/>
                <a:cs typeface="Lucida Sans Unicode"/>
              </a:rPr>
              <a:t>“Sınav</a:t>
            </a:r>
            <a:r>
              <a:rPr sz="5400" spc="-160" dirty="0">
                <a:latin typeface="Lucida Sans Unicode"/>
                <a:cs typeface="Lucida Sans Unicode"/>
              </a:rPr>
              <a:t> </a:t>
            </a:r>
            <a:r>
              <a:rPr sz="5400" dirty="0">
                <a:latin typeface="Lucida Sans Unicode"/>
                <a:cs typeface="Lucida Sans Unicode"/>
              </a:rPr>
              <a:t>kaygısını</a:t>
            </a:r>
            <a:r>
              <a:rPr sz="5400" spc="-160" dirty="0">
                <a:latin typeface="Lucida Sans Unicode"/>
                <a:cs typeface="Lucida Sans Unicode"/>
              </a:rPr>
              <a:t> </a:t>
            </a:r>
            <a:r>
              <a:rPr sz="5400" spc="125" dirty="0">
                <a:latin typeface="Lucida Sans Unicode"/>
                <a:cs typeface="Lucida Sans Unicode"/>
              </a:rPr>
              <a:t>en</a:t>
            </a:r>
            <a:r>
              <a:rPr sz="5400" spc="-155" dirty="0">
                <a:latin typeface="Lucida Sans Unicode"/>
                <a:cs typeface="Lucida Sans Unicode"/>
              </a:rPr>
              <a:t> </a:t>
            </a:r>
            <a:r>
              <a:rPr sz="5400" spc="114" dirty="0">
                <a:latin typeface="Lucida Sans Unicode"/>
                <a:cs typeface="Lucida Sans Unicode"/>
              </a:rPr>
              <a:t>aza </a:t>
            </a:r>
            <a:r>
              <a:rPr sz="5400" dirty="0">
                <a:latin typeface="Lucida Sans Unicode"/>
                <a:cs typeface="Lucida Sans Unicode"/>
              </a:rPr>
              <a:t>indirebilmek</a:t>
            </a:r>
            <a:r>
              <a:rPr sz="5400" spc="-150" dirty="0">
                <a:latin typeface="Lucida Sans Unicode"/>
                <a:cs typeface="Lucida Sans Unicode"/>
              </a:rPr>
              <a:t> </a:t>
            </a:r>
            <a:r>
              <a:rPr sz="5400" dirty="0">
                <a:latin typeface="Lucida Sans Unicode"/>
                <a:cs typeface="Lucida Sans Unicode"/>
              </a:rPr>
              <a:t>için</a:t>
            </a:r>
            <a:r>
              <a:rPr sz="5400" spc="-150" dirty="0">
                <a:latin typeface="Lucida Sans Unicode"/>
                <a:cs typeface="Lucida Sans Unicode"/>
              </a:rPr>
              <a:t> </a:t>
            </a:r>
            <a:r>
              <a:rPr sz="5400" spc="80" dirty="0">
                <a:latin typeface="Lucida Sans Unicode"/>
                <a:cs typeface="Lucida Sans Unicode"/>
              </a:rPr>
              <a:t>aile</a:t>
            </a:r>
            <a:r>
              <a:rPr sz="5400" spc="-150" dirty="0">
                <a:latin typeface="Lucida Sans Unicode"/>
                <a:cs typeface="Lucida Sans Unicode"/>
              </a:rPr>
              <a:t> </a:t>
            </a:r>
            <a:r>
              <a:rPr sz="5400" spc="55" dirty="0">
                <a:latin typeface="Lucida Sans Unicode"/>
                <a:cs typeface="Lucida Sans Unicode"/>
              </a:rPr>
              <a:t>olarak</a:t>
            </a:r>
            <a:r>
              <a:rPr sz="5400" spc="-150" dirty="0">
                <a:latin typeface="Lucida Sans Unicode"/>
                <a:cs typeface="Lucida Sans Unicode"/>
              </a:rPr>
              <a:t> </a:t>
            </a:r>
            <a:r>
              <a:rPr sz="5400" spc="-10" dirty="0">
                <a:latin typeface="Lucida Sans Unicode"/>
                <a:cs typeface="Lucida Sans Unicode"/>
              </a:rPr>
              <a:t>neler </a:t>
            </a:r>
            <a:r>
              <a:rPr sz="5400" dirty="0" err="1">
                <a:latin typeface="Lucida Sans Unicode"/>
                <a:cs typeface="Lucida Sans Unicode"/>
              </a:rPr>
              <a:t>yapabiliriz</a:t>
            </a:r>
            <a:r>
              <a:rPr sz="5400" dirty="0" smtClean="0">
                <a:latin typeface="Lucida Sans Unicode"/>
                <a:cs typeface="Lucida Sans Unicode"/>
              </a:rPr>
              <a:t>?”</a:t>
            </a:r>
            <a:endParaRPr sz="5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9159" y="17670"/>
            <a:ext cx="8915400" cy="10274300"/>
          </a:xfrm>
          <a:custGeom>
            <a:avLst/>
            <a:gdLst/>
            <a:ahLst/>
            <a:cxnLst/>
            <a:rect l="l" t="t" r="r" b="b"/>
            <a:pathLst>
              <a:path w="8915400" h="10274300">
                <a:moveTo>
                  <a:pt x="8864600" y="4368799"/>
                </a:moveTo>
                <a:lnTo>
                  <a:pt x="8864600" y="5892799"/>
                </a:lnTo>
                <a:lnTo>
                  <a:pt x="8839200" y="5994399"/>
                </a:lnTo>
                <a:lnTo>
                  <a:pt x="8839200" y="6045199"/>
                </a:lnTo>
                <a:lnTo>
                  <a:pt x="8813800" y="6146799"/>
                </a:lnTo>
                <a:lnTo>
                  <a:pt x="8801100" y="6184899"/>
                </a:lnTo>
                <a:lnTo>
                  <a:pt x="8801100" y="6235699"/>
                </a:lnTo>
                <a:lnTo>
                  <a:pt x="8763000" y="6388099"/>
                </a:lnTo>
                <a:lnTo>
                  <a:pt x="8750300" y="6426199"/>
                </a:lnTo>
                <a:lnTo>
                  <a:pt x="8712200" y="6578599"/>
                </a:lnTo>
                <a:lnTo>
                  <a:pt x="8699500" y="6616699"/>
                </a:lnTo>
                <a:lnTo>
                  <a:pt x="8674100" y="6718299"/>
                </a:lnTo>
                <a:lnTo>
                  <a:pt x="8661400" y="6756399"/>
                </a:lnTo>
                <a:lnTo>
                  <a:pt x="8636000" y="6807199"/>
                </a:lnTo>
                <a:lnTo>
                  <a:pt x="8623300" y="6857999"/>
                </a:lnTo>
                <a:lnTo>
                  <a:pt x="8610600" y="6896099"/>
                </a:lnTo>
                <a:lnTo>
                  <a:pt x="8597900" y="6946899"/>
                </a:lnTo>
                <a:lnTo>
                  <a:pt x="8572500" y="6984999"/>
                </a:lnTo>
                <a:lnTo>
                  <a:pt x="8559800" y="7035799"/>
                </a:lnTo>
                <a:lnTo>
                  <a:pt x="8547100" y="7073899"/>
                </a:lnTo>
                <a:lnTo>
                  <a:pt x="8521700" y="7124699"/>
                </a:lnTo>
                <a:lnTo>
                  <a:pt x="8509000" y="7162799"/>
                </a:lnTo>
                <a:lnTo>
                  <a:pt x="8483600" y="7213599"/>
                </a:lnTo>
                <a:lnTo>
                  <a:pt x="8470900" y="7251699"/>
                </a:lnTo>
                <a:lnTo>
                  <a:pt x="8445500" y="7289799"/>
                </a:lnTo>
                <a:lnTo>
                  <a:pt x="8432800" y="7340599"/>
                </a:lnTo>
                <a:lnTo>
                  <a:pt x="8407400" y="7378699"/>
                </a:lnTo>
                <a:lnTo>
                  <a:pt x="8382000" y="7429499"/>
                </a:lnTo>
                <a:lnTo>
                  <a:pt x="8369300" y="7467599"/>
                </a:lnTo>
                <a:lnTo>
                  <a:pt x="8343900" y="7505699"/>
                </a:lnTo>
                <a:lnTo>
                  <a:pt x="8318500" y="7556499"/>
                </a:lnTo>
                <a:lnTo>
                  <a:pt x="8293100" y="7594599"/>
                </a:lnTo>
                <a:lnTo>
                  <a:pt x="8280400" y="7632699"/>
                </a:lnTo>
                <a:lnTo>
                  <a:pt x="8255000" y="7670799"/>
                </a:lnTo>
                <a:lnTo>
                  <a:pt x="8229600" y="7721599"/>
                </a:lnTo>
                <a:lnTo>
                  <a:pt x="8128000" y="7873999"/>
                </a:lnTo>
                <a:lnTo>
                  <a:pt x="8102600" y="7924799"/>
                </a:lnTo>
                <a:lnTo>
                  <a:pt x="7950200" y="8153399"/>
                </a:lnTo>
                <a:lnTo>
                  <a:pt x="7912100" y="8191499"/>
                </a:lnTo>
                <a:lnTo>
                  <a:pt x="7835900" y="8305799"/>
                </a:lnTo>
                <a:lnTo>
                  <a:pt x="7797800" y="8343899"/>
                </a:lnTo>
                <a:lnTo>
                  <a:pt x="7772400" y="8381999"/>
                </a:lnTo>
                <a:lnTo>
                  <a:pt x="7708900" y="8445499"/>
                </a:lnTo>
                <a:lnTo>
                  <a:pt x="7658100" y="8521699"/>
                </a:lnTo>
                <a:lnTo>
                  <a:pt x="7620000" y="8559799"/>
                </a:lnTo>
                <a:lnTo>
                  <a:pt x="7594600" y="8597899"/>
                </a:lnTo>
                <a:lnTo>
                  <a:pt x="7556500" y="8623299"/>
                </a:lnTo>
                <a:lnTo>
                  <a:pt x="7531100" y="8661399"/>
                </a:lnTo>
                <a:lnTo>
                  <a:pt x="7327900" y="8864599"/>
                </a:lnTo>
                <a:lnTo>
                  <a:pt x="7289800" y="8889999"/>
                </a:lnTo>
                <a:lnTo>
                  <a:pt x="7264400" y="8928099"/>
                </a:lnTo>
                <a:lnTo>
                  <a:pt x="7226300" y="8953499"/>
                </a:lnTo>
                <a:lnTo>
                  <a:pt x="7188200" y="8991599"/>
                </a:lnTo>
                <a:lnTo>
                  <a:pt x="7150100" y="9016999"/>
                </a:lnTo>
                <a:lnTo>
                  <a:pt x="7124700" y="9055099"/>
                </a:lnTo>
                <a:lnTo>
                  <a:pt x="7048500" y="9105899"/>
                </a:lnTo>
                <a:lnTo>
                  <a:pt x="7010400" y="9143999"/>
                </a:lnTo>
                <a:lnTo>
                  <a:pt x="6934200" y="9194799"/>
                </a:lnTo>
                <a:lnTo>
                  <a:pt x="6896100" y="9232899"/>
                </a:lnTo>
                <a:lnTo>
                  <a:pt x="6743700" y="9334499"/>
                </a:lnTo>
                <a:lnTo>
                  <a:pt x="6705600" y="9372599"/>
                </a:lnTo>
                <a:lnTo>
                  <a:pt x="6591300" y="9448799"/>
                </a:lnTo>
                <a:lnTo>
                  <a:pt x="6388100" y="9575799"/>
                </a:lnTo>
                <a:lnTo>
                  <a:pt x="6350000" y="9588499"/>
                </a:lnTo>
                <a:lnTo>
                  <a:pt x="6184900" y="9690099"/>
                </a:lnTo>
                <a:lnTo>
                  <a:pt x="6146800" y="9702799"/>
                </a:lnTo>
                <a:lnTo>
                  <a:pt x="6057900" y="9753599"/>
                </a:lnTo>
                <a:lnTo>
                  <a:pt x="6019800" y="9766299"/>
                </a:lnTo>
                <a:lnTo>
                  <a:pt x="5930900" y="9817099"/>
                </a:lnTo>
                <a:lnTo>
                  <a:pt x="5892800" y="9829799"/>
                </a:lnTo>
                <a:lnTo>
                  <a:pt x="5842000" y="9855199"/>
                </a:lnTo>
                <a:lnTo>
                  <a:pt x="5803900" y="9867899"/>
                </a:lnTo>
                <a:lnTo>
                  <a:pt x="5753100" y="9893299"/>
                </a:lnTo>
                <a:lnTo>
                  <a:pt x="5715000" y="9905999"/>
                </a:lnTo>
                <a:lnTo>
                  <a:pt x="5664200" y="9931399"/>
                </a:lnTo>
                <a:lnTo>
                  <a:pt x="5575300" y="9956799"/>
                </a:lnTo>
                <a:lnTo>
                  <a:pt x="5537200" y="9982199"/>
                </a:lnTo>
                <a:lnTo>
                  <a:pt x="5359400" y="10032999"/>
                </a:lnTo>
                <a:lnTo>
                  <a:pt x="5308600" y="10058399"/>
                </a:lnTo>
                <a:lnTo>
                  <a:pt x="4978400" y="10147299"/>
                </a:lnTo>
                <a:lnTo>
                  <a:pt x="4940300" y="10147299"/>
                </a:lnTo>
                <a:lnTo>
                  <a:pt x="4749800" y="10198099"/>
                </a:lnTo>
                <a:lnTo>
                  <a:pt x="4699000" y="10198099"/>
                </a:lnTo>
                <a:lnTo>
                  <a:pt x="4597400" y="10223499"/>
                </a:lnTo>
                <a:lnTo>
                  <a:pt x="4546600" y="10223499"/>
                </a:lnTo>
                <a:lnTo>
                  <a:pt x="4508500" y="10236199"/>
                </a:lnTo>
                <a:lnTo>
                  <a:pt x="4457700" y="10236199"/>
                </a:lnTo>
                <a:lnTo>
                  <a:pt x="4406900" y="10248899"/>
                </a:lnTo>
                <a:lnTo>
                  <a:pt x="4356100" y="10248899"/>
                </a:lnTo>
                <a:lnTo>
                  <a:pt x="4305300" y="10261599"/>
                </a:lnTo>
                <a:lnTo>
                  <a:pt x="4203700" y="10261599"/>
                </a:lnTo>
                <a:lnTo>
                  <a:pt x="4165600" y="10274299"/>
                </a:lnTo>
                <a:lnTo>
                  <a:pt x="0" y="10274299"/>
                </a:lnTo>
                <a:lnTo>
                  <a:pt x="0" y="0"/>
                </a:lnTo>
                <a:lnTo>
                  <a:pt x="4064000" y="0"/>
                </a:lnTo>
                <a:lnTo>
                  <a:pt x="4114800" y="12699"/>
                </a:lnTo>
                <a:lnTo>
                  <a:pt x="4216400" y="12699"/>
                </a:lnTo>
                <a:lnTo>
                  <a:pt x="4254500" y="25399"/>
                </a:lnTo>
                <a:lnTo>
                  <a:pt x="4356100" y="25399"/>
                </a:lnTo>
                <a:lnTo>
                  <a:pt x="4406900" y="38099"/>
                </a:lnTo>
                <a:lnTo>
                  <a:pt x="4457700" y="38099"/>
                </a:lnTo>
                <a:lnTo>
                  <a:pt x="4508500" y="50799"/>
                </a:lnTo>
                <a:lnTo>
                  <a:pt x="4546600" y="50799"/>
                </a:lnTo>
                <a:lnTo>
                  <a:pt x="4648200" y="76199"/>
                </a:lnTo>
                <a:lnTo>
                  <a:pt x="4699000" y="76199"/>
                </a:lnTo>
                <a:lnTo>
                  <a:pt x="4787900" y="101599"/>
                </a:lnTo>
                <a:lnTo>
                  <a:pt x="4838700" y="101599"/>
                </a:lnTo>
                <a:lnTo>
                  <a:pt x="5397500" y="253999"/>
                </a:lnTo>
                <a:lnTo>
                  <a:pt x="5435600" y="279399"/>
                </a:lnTo>
                <a:lnTo>
                  <a:pt x="5524500" y="304799"/>
                </a:lnTo>
                <a:lnTo>
                  <a:pt x="5575300" y="330199"/>
                </a:lnTo>
                <a:lnTo>
                  <a:pt x="5664200" y="355599"/>
                </a:lnTo>
                <a:lnTo>
                  <a:pt x="5702300" y="380999"/>
                </a:lnTo>
                <a:lnTo>
                  <a:pt x="5753100" y="393699"/>
                </a:lnTo>
                <a:lnTo>
                  <a:pt x="5791200" y="419099"/>
                </a:lnTo>
                <a:lnTo>
                  <a:pt x="5842000" y="431799"/>
                </a:lnTo>
                <a:lnTo>
                  <a:pt x="5880100" y="457199"/>
                </a:lnTo>
                <a:lnTo>
                  <a:pt x="5930900" y="469899"/>
                </a:lnTo>
                <a:lnTo>
                  <a:pt x="5969000" y="495299"/>
                </a:lnTo>
                <a:lnTo>
                  <a:pt x="6007100" y="507999"/>
                </a:lnTo>
                <a:lnTo>
                  <a:pt x="6096000" y="558799"/>
                </a:lnTo>
                <a:lnTo>
                  <a:pt x="6134100" y="571499"/>
                </a:lnTo>
                <a:lnTo>
                  <a:pt x="6299200" y="673099"/>
                </a:lnTo>
                <a:lnTo>
                  <a:pt x="6350000" y="685799"/>
                </a:lnTo>
                <a:lnTo>
                  <a:pt x="6464300" y="761999"/>
                </a:lnTo>
                <a:lnTo>
                  <a:pt x="6667500" y="888999"/>
                </a:lnTo>
                <a:lnTo>
                  <a:pt x="6705600" y="927099"/>
                </a:lnTo>
                <a:lnTo>
                  <a:pt x="6896100" y="1054099"/>
                </a:lnTo>
                <a:lnTo>
                  <a:pt x="6934200" y="1092199"/>
                </a:lnTo>
                <a:lnTo>
                  <a:pt x="7010400" y="1142999"/>
                </a:lnTo>
                <a:lnTo>
                  <a:pt x="7035800" y="1181099"/>
                </a:lnTo>
                <a:lnTo>
                  <a:pt x="7073900" y="1206499"/>
                </a:lnTo>
                <a:lnTo>
                  <a:pt x="7112000" y="1244599"/>
                </a:lnTo>
                <a:lnTo>
                  <a:pt x="7188200" y="1295399"/>
                </a:lnTo>
                <a:lnTo>
                  <a:pt x="7213600" y="1333499"/>
                </a:lnTo>
                <a:lnTo>
                  <a:pt x="7251700" y="1358899"/>
                </a:lnTo>
                <a:lnTo>
                  <a:pt x="7289800" y="1396999"/>
                </a:lnTo>
                <a:lnTo>
                  <a:pt x="7327900" y="1422399"/>
                </a:lnTo>
                <a:lnTo>
                  <a:pt x="7391400" y="1498599"/>
                </a:lnTo>
                <a:lnTo>
                  <a:pt x="7429500" y="1523999"/>
                </a:lnTo>
                <a:lnTo>
                  <a:pt x="7454900" y="1562099"/>
                </a:lnTo>
                <a:lnTo>
                  <a:pt x="7556500" y="1663699"/>
                </a:lnTo>
                <a:lnTo>
                  <a:pt x="7581900" y="1701799"/>
                </a:lnTo>
                <a:lnTo>
                  <a:pt x="7620000" y="1727199"/>
                </a:lnTo>
                <a:lnTo>
                  <a:pt x="7645400" y="1765299"/>
                </a:lnTo>
                <a:lnTo>
                  <a:pt x="7683500" y="1803399"/>
                </a:lnTo>
                <a:lnTo>
                  <a:pt x="7734300" y="1879599"/>
                </a:lnTo>
                <a:lnTo>
                  <a:pt x="7797800" y="1943099"/>
                </a:lnTo>
                <a:lnTo>
                  <a:pt x="7823200" y="1981199"/>
                </a:lnTo>
                <a:lnTo>
                  <a:pt x="7861300" y="2019299"/>
                </a:lnTo>
                <a:lnTo>
                  <a:pt x="7937500" y="2133599"/>
                </a:lnTo>
                <a:lnTo>
                  <a:pt x="7975600" y="2171699"/>
                </a:lnTo>
                <a:lnTo>
                  <a:pt x="8077200" y="2324099"/>
                </a:lnTo>
                <a:lnTo>
                  <a:pt x="8102600" y="2374899"/>
                </a:lnTo>
                <a:lnTo>
                  <a:pt x="8229600" y="2565399"/>
                </a:lnTo>
                <a:lnTo>
                  <a:pt x="8255000" y="2616199"/>
                </a:lnTo>
                <a:lnTo>
                  <a:pt x="8280400" y="2654299"/>
                </a:lnTo>
                <a:lnTo>
                  <a:pt x="8293100" y="2692399"/>
                </a:lnTo>
                <a:lnTo>
                  <a:pt x="8318500" y="2730499"/>
                </a:lnTo>
                <a:lnTo>
                  <a:pt x="8343900" y="2781299"/>
                </a:lnTo>
                <a:lnTo>
                  <a:pt x="8369300" y="2819399"/>
                </a:lnTo>
                <a:lnTo>
                  <a:pt x="8382000" y="2857499"/>
                </a:lnTo>
                <a:lnTo>
                  <a:pt x="8407400" y="2908299"/>
                </a:lnTo>
                <a:lnTo>
                  <a:pt x="8432800" y="2946399"/>
                </a:lnTo>
                <a:lnTo>
                  <a:pt x="8445500" y="2984499"/>
                </a:lnTo>
                <a:lnTo>
                  <a:pt x="8470900" y="3035299"/>
                </a:lnTo>
                <a:lnTo>
                  <a:pt x="8483600" y="3073399"/>
                </a:lnTo>
                <a:lnTo>
                  <a:pt x="8509000" y="3124199"/>
                </a:lnTo>
                <a:lnTo>
                  <a:pt x="8521700" y="3162299"/>
                </a:lnTo>
                <a:lnTo>
                  <a:pt x="8547100" y="3200399"/>
                </a:lnTo>
                <a:lnTo>
                  <a:pt x="8559800" y="3251199"/>
                </a:lnTo>
                <a:lnTo>
                  <a:pt x="8585200" y="3289299"/>
                </a:lnTo>
                <a:lnTo>
                  <a:pt x="8597900" y="3340099"/>
                </a:lnTo>
                <a:lnTo>
                  <a:pt x="8610600" y="3378199"/>
                </a:lnTo>
                <a:lnTo>
                  <a:pt x="8636000" y="3428999"/>
                </a:lnTo>
                <a:lnTo>
                  <a:pt x="8636000" y="3467099"/>
                </a:lnTo>
                <a:lnTo>
                  <a:pt x="8661400" y="3505199"/>
                </a:lnTo>
                <a:lnTo>
                  <a:pt x="8686800" y="3606799"/>
                </a:lnTo>
                <a:lnTo>
                  <a:pt x="8699500" y="3644899"/>
                </a:lnTo>
                <a:lnTo>
                  <a:pt x="8724900" y="3746499"/>
                </a:lnTo>
                <a:lnTo>
                  <a:pt x="8737600" y="3784599"/>
                </a:lnTo>
                <a:lnTo>
                  <a:pt x="8775700" y="3936999"/>
                </a:lnTo>
                <a:lnTo>
                  <a:pt x="8788400" y="3975099"/>
                </a:lnTo>
                <a:lnTo>
                  <a:pt x="8826500" y="4127499"/>
                </a:lnTo>
                <a:lnTo>
                  <a:pt x="8826500" y="4178299"/>
                </a:lnTo>
                <a:lnTo>
                  <a:pt x="8851900" y="4279899"/>
                </a:lnTo>
                <a:lnTo>
                  <a:pt x="8851900" y="4317999"/>
                </a:lnTo>
                <a:lnTo>
                  <a:pt x="8864600" y="4368799"/>
                </a:lnTo>
                <a:close/>
              </a:path>
              <a:path w="8915400" h="10274300">
                <a:moveTo>
                  <a:pt x="8877300" y="4470399"/>
                </a:moveTo>
                <a:lnTo>
                  <a:pt x="8877300" y="5791199"/>
                </a:lnTo>
                <a:lnTo>
                  <a:pt x="8864600" y="5841999"/>
                </a:lnTo>
                <a:lnTo>
                  <a:pt x="8864600" y="4419599"/>
                </a:lnTo>
                <a:lnTo>
                  <a:pt x="8877300" y="4470399"/>
                </a:lnTo>
                <a:close/>
              </a:path>
              <a:path w="8915400" h="10274300">
                <a:moveTo>
                  <a:pt x="8890000" y="4571999"/>
                </a:moveTo>
                <a:lnTo>
                  <a:pt x="8890000" y="5689599"/>
                </a:lnTo>
                <a:lnTo>
                  <a:pt x="8877300" y="5740399"/>
                </a:lnTo>
                <a:lnTo>
                  <a:pt x="8877300" y="4521199"/>
                </a:lnTo>
                <a:lnTo>
                  <a:pt x="8890000" y="4571999"/>
                </a:lnTo>
                <a:close/>
              </a:path>
              <a:path w="8915400" h="10274300">
                <a:moveTo>
                  <a:pt x="8902700" y="4673599"/>
                </a:moveTo>
                <a:lnTo>
                  <a:pt x="8902700" y="5587999"/>
                </a:lnTo>
                <a:lnTo>
                  <a:pt x="8890000" y="5638799"/>
                </a:lnTo>
                <a:lnTo>
                  <a:pt x="8890000" y="4622799"/>
                </a:lnTo>
                <a:lnTo>
                  <a:pt x="8902700" y="4673599"/>
                </a:lnTo>
                <a:close/>
              </a:path>
              <a:path w="8915400" h="10274300">
                <a:moveTo>
                  <a:pt x="8915400" y="4825999"/>
                </a:moveTo>
                <a:lnTo>
                  <a:pt x="8915400" y="5435599"/>
                </a:lnTo>
                <a:lnTo>
                  <a:pt x="8902700" y="5486399"/>
                </a:lnTo>
                <a:lnTo>
                  <a:pt x="8902700" y="4775199"/>
                </a:lnTo>
                <a:lnTo>
                  <a:pt x="8915400" y="482599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alpha val="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85079" y="1555664"/>
            <a:ext cx="7072340" cy="6815455"/>
          </a:xfrm>
          <a:prstGeom prst="rect">
            <a:avLst/>
          </a:prstGeom>
          <a:ln>
            <a:noFill/>
          </a:ln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tr-TR" sz="5250" b="0" spc="-10" dirty="0" smtClean="0">
                <a:latin typeface="Verdana"/>
                <a:cs typeface="Verdana"/>
              </a:rPr>
              <a:t>SINAV</a:t>
            </a:r>
            <a:r>
              <a:rPr lang="tr-TR" sz="5250" b="0" spc="-430" dirty="0" smtClean="0">
                <a:latin typeface="Verdana"/>
                <a:cs typeface="Verdana"/>
              </a:rPr>
              <a:t> </a:t>
            </a:r>
            <a:r>
              <a:rPr lang="tr-TR" sz="5250" b="0" spc="-55" dirty="0" smtClean="0">
                <a:latin typeface="Verdana"/>
                <a:cs typeface="Verdana"/>
              </a:rPr>
              <a:t>KAYGISI</a:t>
            </a:r>
            <a:endParaRPr lang="tr-TR" sz="5250" spc="-270" dirty="0" smtClean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spc="-270" dirty="0" smtClean="0">
                <a:latin typeface="Verdana"/>
                <a:cs typeface="Verdana"/>
              </a:rPr>
              <a:t>VELİ</a:t>
            </a:r>
            <a:r>
              <a:rPr sz="5250" spc="-260" dirty="0" smtClean="0">
                <a:latin typeface="Verdana"/>
                <a:cs typeface="Verdana"/>
              </a:rPr>
              <a:t> </a:t>
            </a:r>
            <a:r>
              <a:rPr sz="5250" spc="35" dirty="0">
                <a:latin typeface="Verdana"/>
                <a:cs typeface="Verdana"/>
              </a:rPr>
              <a:t>OTURUMU</a:t>
            </a:r>
            <a:endParaRPr sz="52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70"/>
              </a:spcBef>
            </a:pPr>
            <a:r>
              <a:rPr sz="4000" spc="155" dirty="0">
                <a:solidFill>
                  <a:srgbClr val="FFFFFF"/>
                </a:solidFill>
                <a:latin typeface="Verdana"/>
                <a:cs typeface="Verdana"/>
              </a:rPr>
              <a:t>Isınma</a:t>
            </a:r>
            <a:r>
              <a:rPr sz="40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spc="155" dirty="0">
                <a:solidFill>
                  <a:srgbClr val="FFFFFF"/>
                </a:solidFill>
                <a:latin typeface="Verdana"/>
                <a:cs typeface="Verdana"/>
              </a:rPr>
              <a:t>Çalışması:</a:t>
            </a:r>
            <a:endParaRPr sz="4000" dirty="0">
              <a:latin typeface="Verdana"/>
              <a:cs typeface="Verdana"/>
            </a:endParaRPr>
          </a:p>
          <a:p>
            <a:pPr marL="469900" marR="5080" indent="-457200">
              <a:lnSpc>
                <a:spcPct val="116100"/>
              </a:lnSpc>
              <a:spcBef>
                <a:spcPts val="4525"/>
              </a:spcBef>
              <a:buFont typeface="Arial" panose="020B0604020202020204" pitchFamily="34" charset="0"/>
              <a:buChar char="•"/>
            </a:pPr>
            <a:r>
              <a:rPr sz="3500" dirty="0">
                <a:latin typeface="Verdana"/>
                <a:cs typeface="Verdana"/>
              </a:rPr>
              <a:t>En</a:t>
            </a:r>
            <a:r>
              <a:rPr sz="3500" spc="-210" dirty="0">
                <a:latin typeface="Verdana"/>
                <a:cs typeface="Verdana"/>
              </a:rPr>
              <a:t> </a:t>
            </a:r>
            <a:r>
              <a:rPr sz="3500" dirty="0">
                <a:latin typeface="Verdana"/>
                <a:cs typeface="Verdana"/>
              </a:rPr>
              <a:t>İyi</a:t>
            </a:r>
            <a:r>
              <a:rPr sz="3500" spc="-210" dirty="0">
                <a:latin typeface="Verdana"/>
                <a:cs typeface="Verdana"/>
              </a:rPr>
              <a:t> </a:t>
            </a:r>
            <a:r>
              <a:rPr sz="3500" spc="160" dirty="0">
                <a:latin typeface="Verdana"/>
                <a:cs typeface="Verdana"/>
              </a:rPr>
              <a:t>Yaptığınızı </a:t>
            </a:r>
            <a:r>
              <a:rPr sz="3500" spc="195" dirty="0">
                <a:latin typeface="Verdana"/>
                <a:cs typeface="Verdana"/>
              </a:rPr>
              <a:t>düşündüğünüz</a:t>
            </a:r>
            <a:r>
              <a:rPr sz="3500" spc="-160" dirty="0">
                <a:latin typeface="Verdana"/>
                <a:cs typeface="Verdana"/>
              </a:rPr>
              <a:t> </a:t>
            </a:r>
            <a:r>
              <a:rPr sz="3500" dirty="0">
                <a:latin typeface="Verdana"/>
                <a:cs typeface="Verdana"/>
              </a:rPr>
              <a:t>5</a:t>
            </a:r>
            <a:r>
              <a:rPr sz="3500" spc="-160" dirty="0">
                <a:latin typeface="Verdana"/>
                <a:cs typeface="Verdana"/>
              </a:rPr>
              <a:t> </a:t>
            </a:r>
            <a:r>
              <a:rPr sz="3500" spc="105" dirty="0">
                <a:latin typeface="Verdana"/>
                <a:cs typeface="Verdana"/>
              </a:rPr>
              <a:t>şeyi </a:t>
            </a:r>
            <a:r>
              <a:rPr sz="3500" spc="165" dirty="0">
                <a:latin typeface="Verdana"/>
                <a:cs typeface="Verdana"/>
              </a:rPr>
              <a:t>önünüzdeki</a:t>
            </a:r>
            <a:r>
              <a:rPr sz="3500" spc="-175" dirty="0">
                <a:latin typeface="Verdana"/>
                <a:cs typeface="Verdana"/>
              </a:rPr>
              <a:t> </a:t>
            </a:r>
            <a:r>
              <a:rPr sz="3500" spc="254" dirty="0">
                <a:latin typeface="Verdana"/>
                <a:cs typeface="Verdana"/>
              </a:rPr>
              <a:t>kâğıda</a:t>
            </a:r>
            <a:r>
              <a:rPr sz="3500" spc="-170" dirty="0">
                <a:latin typeface="Verdana"/>
                <a:cs typeface="Verdana"/>
              </a:rPr>
              <a:t> </a:t>
            </a:r>
            <a:r>
              <a:rPr sz="3500" spc="60" dirty="0">
                <a:latin typeface="Verdana"/>
                <a:cs typeface="Verdana"/>
              </a:rPr>
              <a:t>yazın.</a:t>
            </a:r>
            <a:endParaRPr sz="35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95"/>
              </a:spcBef>
            </a:pPr>
            <a:endParaRPr sz="35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500" dirty="0">
                <a:latin typeface="Verdana"/>
                <a:cs typeface="Verdana"/>
              </a:rPr>
              <a:t>Size</a:t>
            </a:r>
            <a:r>
              <a:rPr sz="3500" spc="-105" dirty="0">
                <a:latin typeface="Verdana"/>
                <a:cs typeface="Verdana"/>
              </a:rPr>
              <a:t> </a:t>
            </a:r>
            <a:r>
              <a:rPr sz="3500" dirty="0">
                <a:latin typeface="Verdana"/>
                <a:cs typeface="Verdana"/>
              </a:rPr>
              <a:t>Göre</a:t>
            </a:r>
            <a:r>
              <a:rPr sz="3500" spc="-100" dirty="0">
                <a:latin typeface="Verdana"/>
                <a:cs typeface="Verdana"/>
              </a:rPr>
              <a:t> </a:t>
            </a:r>
            <a:r>
              <a:rPr sz="3500" spc="190" dirty="0">
                <a:latin typeface="Verdana"/>
                <a:cs typeface="Verdana"/>
              </a:rPr>
              <a:t>Kaygı</a:t>
            </a:r>
            <a:r>
              <a:rPr sz="3500" spc="-100" dirty="0">
                <a:latin typeface="Verdana"/>
                <a:cs typeface="Verdana"/>
              </a:rPr>
              <a:t> </a:t>
            </a:r>
            <a:r>
              <a:rPr sz="3500" spc="145" dirty="0">
                <a:latin typeface="Verdana"/>
                <a:cs typeface="Verdana"/>
              </a:rPr>
              <a:t>Nedir?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344401" y="190500"/>
            <a:ext cx="8186420" cy="7748270"/>
            <a:chOff x="5161" y="744796"/>
            <a:chExt cx="8186420" cy="7748270"/>
          </a:xfrm>
        </p:grpSpPr>
        <p:sp>
          <p:nvSpPr>
            <p:cNvPr id="9" name="object 9"/>
            <p:cNvSpPr/>
            <p:nvPr/>
          </p:nvSpPr>
          <p:spPr>
            <a:xfrm>
              <a:off x="297688" y="744803"/>
              <a:ext cx="2898775" cy="1718945"/>
            </a:xfrm>
            <a:custGeom>
              <a:avLst/>
              <a:gdLst/>
              <a:ahLst/>
              <a:cxnLst/>
              <a:rect l="l" t="t" r="r" b="b"/>
              <a:pathLst>
                <a:path w="2898775" h="1718945">
                  <a:moveTo>
                    <a:pt x="1940115" y="1718614"/>
                  </a:moveTo>
                  <a:lnTo>
                    <a:pt x="1025982" y="1198435"/>
                  </a:lnTo>
                  <a:lnTo>
                    <a:pt x="1394269" y="508596"/>
                  </a:lnTo>
                  <a:lnTo>
                    <a:pt x="828941" y="609092"/>
                  </a:lnTo>
                  <a:lnTo>
                    <a:pt x="798804" y="48806"/>
                  </a:lnTo>
                  <a:lnTo>
                    <a:pt x="0" y="1066469"/>
                  </a:lnTo>
                  <a:lnTo>
                    <a:pt x="756818" y="952639"/>
                  </a:lnTo>
                  <a:lnTo>
                    <a:pt x="291071" y="1637804"/>
                  </a:lnTo>
                  <a:lnTo>
                    <a:pt x="1940115" y="1718614"/>
                  </a:lnTo>
                  <a:close/>
                </a:path>
                <a:path w="2898775" h="1718945">
                  <a:moveTo>
                    <a:pt x="2898190" y="34302"/>
                  </a:moveTo>
                  <a:lnTo>
                    <a:pt x="1994115" y="0"/>
                  </a:lnTo>
                  <a:lnTo>
                    <a:pt x="2369210" y="381533"/>
                  </a:lnTo>
                  <a:lnTo>
                    <a:pt x="1790103" y="399224"/>
                  </a:lnTo>
                  <a:lnTo>
                    <a:pt x="2421242" y="1365554"/>
                  </a:lnTo>
                  <a:lnTo>
                    <a:pt x="2340533" y="634746"/>
                  </a:lnTo>
                  <a:lnTo>
                    <a:pt x="2882290" y="559993"/>
                  </a:lnTo>
                  <a:lnTo>
                    <a:pt x="2593327" y="281330"/>
                  </a:lnTo>
                  <a:lnTo>
                    <a:pt x="2898190" y="34302"/>
                  </a:lnTo>
                  <a:close/>
                </a:path>
              </a:pathLst>
            </a:custGeom>
            <a:solidFill>
              <a:srgbClr val="FFB5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8370" y="2083105"/>
              <a:ext cx="7623113" cy="64093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31663" y="1182640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5" h="436244">
                  <a:moveTo>
                    <a:pt x="217887" y="436205"/>
                  </a:moveTo>
                  <a:lnTo>
                    <a:pt x="167989" y="430435"/>
                  </a:lnTo>
                  <a:lnTo>
                    <a:pt x="122150" y="414002"/>
                  </a:lnTo>
                  <a:lnTo>
                    <a:pt x="81691" y="388226"/>
                  </a:lnTo>
                  <a:lnTo>
                    <a:pt x="47928" y="354428"/>
                  </a:lnTo>
                  <a:lnTo>
                    <a:pt x="22180" y="313925"/>
                  </a:lnTo>
                  <a:lnTo>
                    <a:pt x="5764" y="268038"/>
                  </a:lnTo>
                  <a:lnTo>
                    <a:pt x="0" y="218086"/>
                  </a:lnTo>
                  <a:lnTo>
                    <a:pt x="5764" y="168146"/>
                  </a:lnTo>
                  <a:lnTo>
                    <a:pt x="22180" y="122268"/>
                  </a:lnTo>
                  <a:lnTo>
                    <a:pt x="47928" y="81771"/>
                  </a:lnTo>
                  <a:lnTo>
                    <a:pt x="81691" y="47976"/>
                  </a:lnTo>
                  <a:lnTo>
                    <a:pt x="122150" y="22202"/>
                  </a:lnTo>
                  <a:lnTo>
                    <a:pt x="167989" y="5770"/>
                  </a:lnTo>
                  <a:lnTo>
                    <a:pt x="217887" y="0"/>
                  </a:lnTo>
                  <a:lnTo>
                    <a:pt x="267853" y="5770"/>
                  </a:lnTo>
                  <a:lnTo>
                    <a:pt x="313753" y="22202"/>
                  </a:lnTo>
                  <a:lnTo>
                    <a:pt x="354266" y="47976"/>
                  </a:lnTo>
                  <a:lnTo>
                    <a:pt x="373988" y="67691"/>
                  </a:lnTo>
                  <a:lnTo>
                    <a:pt x="217887" y="67691"/>
                  </a:lnTo>
                  <a:lnTo>
                    <a:pt x="170464" y="75370"/>
                  </a:lnTo>
                  <a:lnTo>
                    <a:pt x="129244" y="96746"/>
                  </a:lnTo>
                  <a:lnTo>
                    <a:pt x="96718" y="129321"/>
                  </a:lnTo>
                  <a:lnTo>
                    <a:pt x="75377" y="170600"/>
                  </a:lnTo>
                  <a:lnTo>
                    <a:pt x="67709" y="218086"/>
                  </a:lnTo>
                  <a:lnTo>
                    <a:pt x="75377" y="265589"/>
                  </a:lnTo>
                  <a:lnTo>
                    <a:pt x="96718" y="306877"/>
                  </a:lnTo>
                  <a:lnTo>
                    <a:pt x="129244" y="339457"/>
                  </a:lnTo>
                  <a:lnTo>
                    <a:pt x="170464" y="360834"/>
                  </a:lnTo>
                  <a:lnTo>
                    <a:pt x="217887" y="368514"/>
                  </a:lnTo>
                  <a:lnTo>
                    <a:pt x="373984" y="368514"/>
                  </a:lnTo>
                  <a:lnTo>
                    <a:pt x="354266" y="388226"/>
                  </a:lnTo>
                  <a:lnTo>
                    <a:pt x="313753" y="414002"/>
                  </a:lnTo>
                  <a:lnTo>
                    <a:pt x="267853" y="430435"/>
                  </a:lnTo>
                  <a:lnTo>
                    <a:pt x="217887" y="436205"/>
                  </a:lnTo>
                  <a:close/>
                </a:path>
                <a:path w="436245" h="436244">
                  <a:moveTo>
                    <a:pt x="373984" y="368514"/>
                  </a:moveTo>
                  <a:lnTo>
                    <a:pt x="217887" y="368514"/>
                  </a:lnTo>
                  <a:lnTo>
                    <a:pt x="265403" y="360834"/>
                  </a:lnTo>
                  <a:lnTo>
                    <a:pt x="306703" y="339457"/>
                  </a:lnTo>
                  <a:lnTo>
                    <a:pt x="339292" y="306877"/>
                  </a:lnTo>
                  <a:lnTo>
                    <a:pt x="360675" y="265589"/>
                  </a:lnTo>
                  <a:lnTo>
                    <a:pt x="368357" y="218086"/>
                  </a:lnTo>
                  <a:lnTo>
                    <a:pt x="360675" y="170600"/>
                  </a:lnTo>
                  <a:lnTo>
                    <a:pt x="339292" y="129321"/>
                  </a:lnTo>
                  <a:lnTo>
                    <a:pt x="306703" y="96746"/>
                  </a:lnTo>
                  <a:lnTo>
                    <a:pt x="265403" y="75370"/>
                  </a:lnTo>
                  <a:lnTo>
                    <a:pt x="217887" y="67691"/>
                  </a:lnTo>
                  <a:lnTo>
                    <a:pt x="373988" y="67691"/>
                  </a:lnTo>
                  <a:lnTo>
                    <a:pt x="388074" y="81771"/>
                  </a:lnTo>
                  <a:lnTo>
                    <a:pt x="413857" y="122268"/>
                  </a:lnTo>
                  <a:lnTo>
                    <a:pt x="430294" y="168146"/>
                  </a:lnTo>
                  <a:lnTo>
                    <a:pt x="436066" y="218086"/>
                  </a:lnTo>
                  <a:lnTo>
                    <a:pt x="430294" y="268038"/>
                  </a:lnTo>
                  <a:lnTo>
                    <a:pt x="413857" y="313925"/>
                  </a:lnTo>
                  <a:lnTo>
                    <a:pt x="388074" y="354428"/>
                  </a:lnTo>
                  <a:lnTo>
                    <a:pt x="373984" y="368514"/>
                  </a:lnTo>
                  <a:close/>
                </a:path>
              </a:pathLst>
            </a:custGeom>
            <a:solidFill>
              <a:srgbClr val="BCC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61" y="4037085"/>
              <a:ext cx="386715" cy="316865"/>
            </a:xfrm>
            <a:custGeom>
              <a:avLst/>
              <a:gdLst/>
              <a:ahLst/>
              <a:cxnLst/>
              <a:rect l="l" t="t" r="r" b="b"/>
              <a:pathLst>
                <a:path w="386715" h="316864">
                  <a:moveTo>
                    <a:pt x="28902" y="316387"/>
                  </a:moveTo>
                  <a:lnTo>
                    <a:pt x="16216" y="311951"/>
                  </a:lnTo>
                  <a:lnTo>
                    <a:pt x="6550" y="303295"/>
                  </a:lnTo>
                  <a:lnTo>
                    <a:pt x="833" y="291648"/>
                  </a:lnTo>
                  <a:lnTo>
                    <a:pt x="0" y="278238"/>
                  </a:lnTo>
                  <a:lnTo>
                    <a:pt x="34437" y="28862"/>
                  </a:lnTo>
                  <a:lnTo>
                    <a:pt x="38897" y="16162"/>
                  </a:lnTo>
                  <a:lnTo>
                    <a:pt x="47594" y="6485"/>
                  </a:lnTo>
                  <a:lnTo>
                    <a:pt x="59269" y="781"/>
                  </a:lnTo>
                  <a:lnTo>
                    <a:pt x="72661" y="0"/>
                  </a:lnTo>
                  <a:lnTo>
                    <a:pt x="357805" y="39993"/>
                  </a:lnTo>
                  <a:lnTo>
                    <a:pt x="370485" y="44448"/>
                  </a:lnTo>
                  <a:lnTo>
                    <a:pt x="380134" y="53114"/>
                  </a:lnTo>
                  <a:lnTo>
                    <a:pt x="385820" y="64764"/>
                  </a:lnTo>
                  <a:lnTo>
                    <a:pt x="386611" y="78174"/>
                  </a:lnTo>
                  <a:lnTo>
                    <a:pt x="382164" y="90864"/>
                  </a:lnTo>
                  <a:lnTo>
                    <a:pt x="373511" y="100533"/>
                  </a:lnTo>
                  <a:lnTo>
                    <a:pt x="361860" y="106222"/>
                  </a:lnTo>
                  <a:lnTo>
                    <a:pt x="348419" y="106972"/>
                  </a:lnTo>
                  <a:lnTo>
                    <a:pt x="96839" y="71703"/>
                  </a:lnTo>
                  <a:lnTo>
                    <a:pt x="67062" y="287492"/>
                  </a:lnTo>
                  <a:lnTo>
                    <a:pt x="62848" y="299772"/>
                  </a:lnTo>
                  <a:lnTo>
                    <a:pt x="54485" y="309447"/>
                  </a:lnTo>
                  <a:lnTo>
                    <a:pt x="42870" y="315369"/>
                  </a:lnTo>
                  <a:lnTo>
                    <a:pt x="28902" y="316387"/>
                  </a:lnTo>
                  <a:close/>
                </a:path>
              </a:pathLst>
            </a:custGeom>
            <a:solidFill>
              <a:srgbClr val="527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Resi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35" y="6743700"/>
            <a:ext cx="7663336" cy="19325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514350"/>
            <a:ext cx="114300" cy="114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19447" y="272402"/>
            <a:ext cx="517144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b="0" spc="-35" dirty="0">
                <a:latin typeface="Lucida Sans Unicode"/>
                <a:cs typeface="Lucida Sans Unicode"/>
              </a:rPr>
              <a:t>Ergenlik</a:t>
            </a:r>
            <a:r>
              <a:rPr sz="2600" b="0" spc="-125" dirty="0">
                <a:latin typeface="Lucida Sans Unicode"/>
                <a:cs typeface="Lucida Sans Unicode"/>
              </a:rPr>
              <a:t> </a:t>
            </a:r>
            <a:r>
              <a:rPr sz="2600" b="0" spc="85" dirty="0">
                <a:latin typeface="Lucida Sans Unicode"/>
                <a:cs typeface="Lucida Sans Unicode"/>
              </a:rPr>
              <a:t>döneminde</a:t>
            </a:r>
            <a:r>
              <a:rPr sz="2600" b="0" spc="-125" dirty="0">
                <a:latin typeface="Lucida Sans Unicode"/>
                <a:cs typeface="Lucida Sans Unicode"/>
              </a:rPr>
              <a:t> </a:t>
            </a:r>
            <a:r>
              <a:rPr sz="2600" b="0" spc="-10" dirty="0">
                <a:latin typeface="Lucida Sans Unicode"/>
                <a:cs typeface="Lucida Sans Unicode"/>
              </a:rPr>
              <a:t>olduğunun </a:t>
            </a:r>
            <a:r>
              <a:rPr sz="2600" b="0" spc="40" dirty="0">
                <a:latin typeface="Lucida Sans Unicode"/>
                <a:cs typeface="Lucida Sans Unicode"/>
              </a:rPr>
              <a:t>unutulmaması,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1428749"/>
            <a:ext cx="114300" cy="114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19447" y="1186802"/>
            <a:ext cx="7571105" cy="871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8145">
              <a:lnSpc>
                <a:spcPct val="115399"/>
              </a:lnSpc>
              <a:spcBef>
                <a:spcPts val="100"/>
              </a:spcBef>
            </a:pPr>
            <a:r>
              <a:rPr sz="2600" spc="-100" dirty="0">
                <a:latin typeface="Lucida Sans Unicode"/>
                <a:cs typeface="Lucida Sans Unicode"/>
              </a:rPr>
              <a:t>Fizyolojik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ihtiyaçlarının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75" dirty="0">
                <a:latin typeface="Lucida Sans Unicode"/>
                <a:cs typeface="Lucida Sans Unicode"/>
              </a:rPr>
              <a:t>(beslenme,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uyku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40" dirty="0">
                <a:latin typeface="Lucida Sans Unicode"/>
                <a:cs typeface="Lucida Sans Unicode"/>
              </a:rPr>
              <a:t>vb.) </a:t>
            </a:r>
            <a:r>
              <a:rPr sz="2600" spc="-10" dirty="0">
                <a:latin typeface="Lucida Sans Unicode"/>
                <a:cs typeface="Lucida Sans Unicode"/>
              </a:rPr>
              <a:t>karęılanması,</a:t>
            </a:r>
            <a:endParaRPr sz="2600">
              <a:latin typeface="Lucida Sans Unicode"/>
              <a:cs typeface="Lucida Sans Unicode"/>
            </a:endParaRPr>
          </a:p>
          <a:p>
            <a:pPr marL="12700" marR="1427480">
              <a:lnSpc>
                <a:spcPct val="115399"/>
              </a:lnSpc>
            </a:pPr>
            <a:r>
              <a:rPr sz="2600" dirty="0">
                <a:latin typeface="Lucida Sans Unicode"/>
                <a:cs typeface="Lucida Sans Unicode"/>
              </a:rPr>
              <a:t>Ders</a:t>
            </a:r>
            <a:r>
              <a:rPr sz="2600" spc="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çalıęabilmeleri</a:t>
            </a:r>
            <a:r>
              <a:rPr sz="2600" spc="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için</a:t>
            </a:r>
            <a:r>
              <a:rPr sz="2600" spc="20" dirty="0">
                <a:latin typeface="Lucida Sans Unicode"/>
                <a:cs typeface="Lucida Sans Unicode"/>
              </a:rPr>
              <a:t> </a:t>
            </a:r>
            <a:r>
              <a:rPr sz="2600" spc="70" dirty="0">
                <a:latin typeface="Lucida Sans Unicode"/>
                <a:cs typeface="Lucida Sans Unicode"/>
              </a:rPr>
              <a:t>uygun</a:t>
            </a:r>
            <a:r>
              <a:rPr sz="2600" spc="15" dirty="0">
                <a:latin typeface="Lucida Sans Unicode"/>
                <a:cs typeface="Lucida Sans Unicode"/>
              </a:rPr>
              <a:t> </a:t>
            </a:r>
            <a:r>
              <a:rPr sz="2600" spc="75" dirty="0">
                <a:latin typeface="Lucida Sans Unicode"/>
                <a:cs typeface="Lucida Sans Unicode"/>
              </a:rPr>
              <a:t>ortam </a:t>
            </a:r>
            <a:r>
              <a:rPr sz="2600" spc="-10" dirty="0">
                <a:latin typeface="Lucida Sans Unicode"/>
                <a:cs typeface="Lucida Sans Unicode"/>
              </a:rPr>
              <a:t>hazırlanması,</a:t>
            </a:r>
            <a:endParaRPr sz="2600">
              <a:latin typeface="Lucida Sans Unicode"/>
              <a:cs typeface="Lucida Sans Unicode"/>
            </a:endParaRPr>
          </a:p>
          <a:p>
            <a:pPr marL="12700" marR="1162050">
              <a:lnSpc>
                <a:spcPct val="115399"/>
              </a:lnSpc>
            </a:pPr>
            <a:r>
              <a:rPr sz="2600" dirty="0">
                <a:latin typeface="Lucida Sans Unicode"/>
                <a:cs typeface="Lucida Sans Unicode"/>
              </a:rPr>
              <a:t>Ders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spc="70" dirty="0">
                <a:latin typeface="Lucida Sans Unicode"/>
                <a:cs typeface="Lucida Sans Unicode"/>
              </a:rPr>
              <a:t>çalıęması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spc="50" dirty="0">
                <a:latin typeface="Lucida Sans Unicode"/>
                <a:cs typeface="Lucida Sans Unicode"/>
              </a:rPr>
              <a:t>konusunda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gözlemci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ve </a:t>
            </a:r>
            <a:r>
              <a:rPr sz="2600" dirty="0">
                <a:latin typeface="Lucida Sans Unicode"/>
                <a:cs typeface="Lucida Sans Unicode"/>
              </a:rPr>
              <a:t>destekleyici</a:t>
            </a:r>
            <a:r>
              <a:rPr sz="2600" spc="19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olunması,</a:t>
            </a:r>
            <a:endParaRPr sz="2600">
              <a:latin typeface="Lucida Sans Unicode"/>
              <a:cs typeface="Lucida Sans Unicode"/>
            </a:endParaRPr>
          </a:p>
          <a:p>
            <a:pPr marL="12700" marR="903605">
              <a:lnSpc>
                <a:spcPct val="115399"/>
              </a:lnSpc>
            </a:pPr>
            <a:r>
              <a:rPr sz="2600" dirty="0">
                <a:latin typeface="Lucida Sans Unicode"/>
                <a:cs typeface="Lucida Sans Unicode"/>
              </a:rPr>
              <a:t>Derslerle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80" dirty="0">
                <a:latin typeface="Lucida Sans Unicode"/>
                <a:cs typeface="Lucida Sans Unicode"/>
              </a:rPr>
              <a:t>ilgili</a:t>
            </a:r>
            <a:r>
              <a:rPr sz="2600" spc="-130" dirty="0">
                <a:latin typeface="Lucida Sans Unicode"/>
                <a:cs typeface="Lucida Sans Unicode"/>
              </a:rPr>
              <a:t> </a:t>
            </a:r>
            <a:r>
              <a:rPr sz="2600" spc="120" dirty="0">
                <a:latin typeface="Lucida Sans Unicode"/>
                <a:cs typeface="Lucida Sans Unicode"/>
              </a:rPr>
              <a:t>yardıma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55" dirty="0">
                <a:latin typeface="Lucida Sans Unicode"/>
                <a:cs typeface="Lucida Sans Unicode"/>
              </a:rPr>
              <a:t>ihtiyaç</a:t>
            </a:r>
            <a:r>
              <a:rPr sz="2600" spc="-13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duydukları </a:t>
            </a:r>
            <a:r>
              <a:rPr sz="2600" spc="50" dirty="0">
                <a:latin typeface="Lucida Sans Unicode"/>
                <a:cs typeface="Lucida Sans Unicode"/>
              </a:rPr>
              <a:t>konularda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gerekli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iębirliği</a:t>
            </a:r>
            <a:r>
              <a:rPr sz="2600" spc="-140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sağlanması </a:t>
            </a:r>
            <a:r>
              <a:rPr sz="2600" spc="50" dirty="0">
                <a:latin typeface="Lucida Sans Unicode"/>
                <a:cs typeface="Lucida Sans Unicode"/>
              </a:rPr>
              <a:t>Yaęına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70" dirty="0">
                <a:latin typeface="Lucida Sans Unicode"/>
                <a:cs typeface="Lucida Sans Unicode"/>
              </a:rPr>
              <a:t>uygun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sorumluluklar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verilmesi,</a:t>
            </a:r>
            <a:endParaRPr sz="2600">
              <a:latin typeface="Lucida Sans Unicode"/>
              <a:cs typeface="Lucida Sans Unicode"/>
            </a:endParaRPr>
          </a:p>
          <a:p>
            <a:pPr marL="12700" marR="264795">
              <a:lnSpc>
                <a:spcPct val="115399"/>
              </a:lnSpc>
            </a:pPr>
            <a:r>
              <a:rPr sz="2600" spc="-55" dirty="0">
                <a:latin typeface="Lucida Sans Unicode"/>
                <a:cs typeface="Lucida Sans Unicode"/>
              </a:rPr>
              <a:t>İlgi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ve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yetenekleri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spc="90" dirty="0">
                <a:latin typeface="Lucida Sans Unicode"/>
                <a:cs typeface="Lucida Sans Unicode"/>
              </a:rPr>
              <a:t>çerçevesinde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spc="45" dirty="0">
                <a:latin typeface="Lucida Sans Unicode"/>
                <a:cs typeface="Lucida Sans Unicode"/>
              </a:rPr>
              <a:t>alan/meslek </a:t>
            </a:r>
            <a:r>
              <a:rPr sz="2600" dirty="0">
                <a:latin typeface="Lucida Sans Unicode"/>
                <a:cs typeface="Lucida Sans Unicode"/>
              </a:rPr>
              <a:t>tercihinde</a:t>
            </a:r>
            <a:r>
              <a:rPr sz="2600" spc="2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destekleyici</a:t>
            </a:r>
            <a:r>
              <a:rPr sz="2600" spc="21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olunması,</a:t>
            </a:r>
            <a:endParaRPr sz="2600">
              <a:latin typeface="Lucida Sans Unicode"/>
              <a:cs typeface="Lucida Sans Unicode"/>
            </a:endParaRPr>
          </a:p>
          <a:p>
            <a:pPr marL="12700" marR="1522095">
              <a:lnSpc>
                <a:spcPct val="115399"/>
              </a:lnSpc>
            </a:pPr>
            <a:r>
              <a:rPr sz="2600" spc="60" dirty="0">
                <a:latin typeface="Lucida Sans Unicode"/>
                <a:cs typeface="Lucida Sans Unicode"/>
              </a:rPr>
              <a:t>Amaçlarını</a:t>
            </a:r>
            <a:r>
              <a:rPr sz="2600" spc="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belirleyebilmesi</a:t>
            </a:r>
            <a:r>
              <a:rPr sz="2600" spc="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için</a:t>
            </a:r>
            <a:r>
              <a:rPr sz="2600" spc="2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fırsat sunulması,</a:t>
            </a:r>
            <a:endParaRPr sz="2600">
              <a:latin typeface="Lucida Sans Unicode"/>
              <a:cs typeface="Lucida Sans Unicode"/>
            </a:endParaRPr>
          </a:p>
          <a:p>
            <a:pPr marL="12700" marR="208915">
              <a:lnSpc>
                <a:spcPct val="115399"/>
              </a:lnSpc>
            </a:pPr>
            <a:r>
              <a:rPr sz="2600" dirty="0">
                <a:latin typeface="Lucida Sans Unicode"/>
                <a:cs typeface="Lucida Sans Unicode"/>
              </a:rPr>
              <a:t>Duygularını</a:t>
            </a:r>
            <a:r>
              <a:rPr sz="2600" spc="-9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kabul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edip,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paylaęması</a:t>
            </a:r>
            <a:r>
              <a:rPr sz="2600" spc="-8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için</a:t>
            </a:r>
            <a:r>
              <a:rPr sz="2600" spc="-9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fırsat verilmesi,</a:t>
            </a:r>
            <a:endParaRPr sz="2600">
              <a:latin typeface="Lucida Sans Unicode"/>
              <a:cs typeface="Lucida Sans Unicode"/>
            </a:endParaRPr>
          </a:p>
          <a:p>
            <a:pPr marL="12700" marR="5080">
              <a:lnSpc>
                <a:spcPct val="115399"/>
              </a:lnSpc>
            </a:pPr>
            <a:r>
              <a:rPr sz="2600" spc="80" dirty="0">
                <a:latin typeface="Lucida Sans Unicode"/>
                <a:cs typeface="Lucida Sans Unicode"/>
              </a:rPr>
              <a:t>Baęka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70" dirty="0">
                <a:latin typeface="Lucida Sans Unicode"/>
                <a:cs typeface="Lucida Sans Unicode"/>
              </a:rPr>
              <a:t>kięilerle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spc="55" dirty="0">
                <a:latin typeface="Lucida Sans Unicode"/>
                <a:cs typeface="Lucida Sans Unicode"/>
              </a:rPr>
              <a:t>kıyaslanmaması, </a:t>
            </a:r>
            <a:r>
              <a:rPr sz="2600" dirty="0">
                <a:latin typeface="Lucida Sans Unicode"/>
                <a:cs typeface="Lucida Sans Unicode"/>
              </a:rPr>
              <a:t>Dinlenmelerine </a:t>
            </a:r>
            <a:r>
              <a:rPr sz="2600" spc="130" dirty="0">
                <a:latin typeface="Lucida Sans Unicode"/>
                <a:cs typeface="Lucida Sans Unicode"/>
              </a:rPr>
              <a:t>ve</a:t>
            </a:r>
            <a:r>
              <a:rPr sz="2600" spc="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diğer </a:t>
            </a:r>
            <a:r>
              <a:rPr sz="2600" spc="-45" dirty="0">
                <a:latin typeface="Lucida Sans Unicode"/>
                <a:cs typeface="Lucida Sans Unicode"/>
              </a:rPr>
              <a:t>etkinliklerine</a:t>
            </a:r>
            <a:r>
              <a:rPr sz="2600" spc="5" dirty="0">
                <a:latin typeface="Lucida Sans Unicode"/>
                <a:cs typeface="Lucida Sans Unicode"/>
              </a:rPr>
              <a:t> </a:t>
            </a:r>
            <a:r>
              <a:rPr sz="2600" spc="70" dirty="0">
                <a:latin typeface="Lucida Sans Unicode"/>
                <a:cs typeface="Lucida Sans Unicode"/>
              </a:rPr>
              <a:t>(sinema, </a:t>
            </a:r>
            <a:r>
              <a:rPr sz="2600" spc="-45" dirty="0">
                <a:latin typeface="Lucida Sans Unicode"/>
                <a:cs typeface="Lucida Sans Unicode"/>
              </a:rPr>
              <a:t>spor,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tiyatro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60" dirty="0">
                <a:latin typeface="Lucida Sans Unicode"/>
                <a:cs typeface="Lucida Sans Unicode"/>
              </a:rPr>
              <a:t>vb.)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114" dirty="0">
                <a:latin typeface="Lucida Sans Unicode"/>
                <a:cs typeface="Lucida Sans Unicode"/>
              </a:rPr>
              <a:t>zaman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85" dirty="0">
                <a:latin typeface="Lucida Sans Unicode"/>
                <a:cs typeface="Lucida Sans Unicode"/>
              </a:rPr>
              <a:t>ayırmalarına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fırsat verilmesi,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2343149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3257549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4171949"/>
            <a:ext cx="114300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5086349"/>
            <a:ext cx="114300" cy="11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5543549"/>
            <a:ext cx="114300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6457949"/>
            <a:ext cx="114300" cy="1142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7372349"/>
            <a:ext cx="114300" cy="1142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141" y="8286749"/>
            <a:ext cx="114300" cy="1142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141" y="8743950"/>
            <a:ext cx="114300" cy="1142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16000" y="996950"/>
            <a:ext cx="21945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60" dirty="0">
                <a:latin typeface="Arial Black"/>
                <a:cs typeface="Arial Black"/>
              </a:rPr>
              <a:t>Çocukların</a:t>
            </a:r>
            <a:endParaRPr sz="3000">
              <a:latin typeface="Arial Black"/>
              <a:cs typeface="Arial Black"/>
            </a:endParaRP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0" y="1821685"/>
            <a:ext cx="7289800" cy="67579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138827" y="996950"/>
            <a:ext cx="1645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65" dirty="0">
                <a:latin typeface="Trebuchet MS"/>
                <a:cs typeface="Trebuchet MS"/>
              </a:rPr>
              <a:t>Ailelerin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971550"/>
            <a:ext cx="114300" cy="1142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9095" y="729602"/>
            <a:ext cx="7423784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b="0" dirty="0">
                <a:latin typeface="Lucida Sans Unicode"/>
                <a:cs typeface="Lucida Sans Unicode"/>
              </a:rPr>
              <a:t>Kendi</a:t>
            </a:r>
            <a:r>
              <a:rPr sz="2600" b="0" spc="-80" dirty="0">
                <a:latin typeface="Lucida Sans Unicode"/>
                <a:cs typeface="Lucida Sans Unicode"/>
              </a:rPr>
              <a:t> </a:t>
            </a:r>
            <a:r>
              <a:rPr sz="2600" b="0" dirty="0">
                <a:latin typeface="Lucida Sans Unicode"/>
                <a:cs typeface="Lucida Sans Unicode"/>
              </a:rPr>
              <a:t>kaygılarını</a:t>
            </a:r>
            <a:r>
              <a:rPr sz="2600" b="0" spc="-75" dirty="0">
                <a:latin typeface="Lucida Sans Unicode"/>
                <a:cs typeface="Lucida Sans Unicode"/>
              </a:rPr>
              <a:t> </a:t>
            </a:r>
            <a:r>
              <a:rPr sz="2600" b="0" spc="-10" dirty="0">
                <a:latin typeface="Lucida Sans Unicode"/>
                <a:cs typeface="Lucida Sans Unicode"/>
              </a:rPr>
              <a:t>fark</a:t>
            </a:r>
            <a:r>
              <a:rPr sz="2600" b="0" spc="-80" dirty="0">
                <a:latin typeface="Lucida Sans Unicode"/>
                <a:cs typeface="Lucida Sans Unicode"/>
              </a:rPr>
              <a:t> </a:t>
            </a:r>
            <a:r>
              <a:rPr sz="2600" b="0" dirty="0">
                <a:latin typeface="Lucida Sans Unicode"/>
                <a:cs typeface="Lucida Sans Unicode"/>
              </a:rPr>
              <a:t>ederek,</a:t>
            </a:r>
            <a:r>
              <a:rPr sz="2600" b="0" spc="-75" dirty="0">
                <a:latin typeface="Lucida Sans Unicode"/>
                <a:cs typeface="Lucida Sans Unicode"/>
              </a:rPr>
              <a:t> </a:t>
            </a:r>
            <a:r>
              <a:rPr sz="2600" b="0" dirty="0">
                <a:latin typeface="Lucida Sans Unicode"/>
                <a:cs typeface="Lucida Sans Unicode"/>
              </a:rPr>
              <a:t>destek</a:t>
            </a:r>
            <a:r>
              <a:rPr sz="2600" b="0" spc="-75" dirty="0">
                <a:latin typeface="Lucida Sans Unicode"/>
                <a:cs typeface="Lucida Sans Unicode"/>
              </a:rPr>
              <a:t> </a:t>
            </a:r>
            <a:r>
              <a:rPr sz="2600" b="0" spc="35" dirty="0">
                <a:latin typeface="Lucida Sans Unicode"/>
                <a:cs typeface="Lucida Sans Unicode"/>
              </a:rPr>
              <a:t>alması, </a:t>
            </a:r>
            <a:r>
              <a:rPr sz="2600" b="0" spc="55" dirty="0">
                <a:latin typeface="Lucida Sans Unicode"/>
                <a:cs typeface="Lucida Sans Unicode"/>
              </a:rPr>
              <a:t>Çocuklarına</a:t>
            </a:r>
            <a:r>
              <a:rPr sz="2600" b="0" spc="-120" dirty="0">
                <a:latin typeface="Lucida Sans Unicode"/>
                <a:cs typeface="Lucida Sans Unicode"/>
              </a:rPr>
              <a:t> </a:t>
            </a:r>
            <a:r>
              <a:rPr sz="2600" b="0" spc="160" dirty="0">
                <a:latin typeface="Lucida Sans Unicode"/>
                <a:cs typeface="Lucida Sans Unicode"/>
              </a:rPr>
              <a:t>sadece</a:t>
            </a:r>
            <a:r>
              <a:rPr sz="2600" b="0" spc="-114" dirty="0">
                <a:latin typeface="Lucida Sans Unicode"/>
                <a:cs typeface="Lucida Sans Unicode"/>
              </a:rPr>
              <a:t> </a:t>
            </a:r>
            <a:r>
              <a:rPr sz="2600" b="0" spc="65" dirty="0">
                <a:latin typeface="Lucida Sans Unicode"/>
                <a:cs typeface="Lucida Sans Unicode"/>
              </a:rPr>
              <a:t>baęarı</a:t>
            </a:r>
            <a:r>
              <a:rPr sz="2600" b="0" spc="-114" dirty="0">
                <a:latin typeface="Lucida Sans Unicode"/>
                <a:cs typeface="Lucida Sans Unicode"/>
              </a:rPr>
              <a:t> </a:t>
            </a:r>
            <a:r>
              <a:rPr sz="2600" b="0" spc="75" dirty="0">
                <a:latin typeface="Lucida Sans Unicode"/>
                <a:cs typeface="Lucida Sans Unicode"/>
              </a:rPr>
              <a:t>elde</a:t>
            </a:r>
            <a:r>
              <a:rPr sz="2600" b="0" spc="-114" dirty="0">
                <a:latin typeface="Lucida Sans Unicode"/>
                <a:cs typeface="Lucida Sans Unicode"/>
              </a:rPr>
              <a:t> </a:t>
            </a:r>
            <a:r>
              <a:rPr sz="2600" b="0" dirty="0">
                <a:latin typeface="Lucida Sans Unicode"/>
                <a:cs typeface="Lucida Sans Unicode"/>
              </a:rPr>
              <a:t>ettiği</a:t>
            </a:r>
            <a:r>
              <a:rPr sz="2600" b="0" spc="-114" dirty="0">
                <a:latin typeface="Lucida Sans Unicode"/>
                <a:cs typeface="Lucida Sans Unicode"/>
              </a:rPr>
              <a:t> </a:t>
            </a:r>
            <a:r>
              <a:rPr sz="2600" b="0" spc="105" dirty="0">
                <a:latin typeface="Lucida Sans Unicode"/>
                <a:cs typeface="Lucida Sans Unicode"/>
              </a:rPr>
              <a:t>zaman </a:t>
            </a:r>
            <a:r>
              <a:rPr sz="2600" b="0" spc="-20" dirty="0">
                <a:latin typeface="Lucida Sans Unicode"/>
                <a:cs typeface="Lucida Sans Unicode"/>
              </a:rPr>
              <a:t>değil,</a:t>
            </a:r>
            <a:r>
              <a:rPr sz="2600" b="0" spc="-110" dirty="0">
                <a:latin typeface="Lucida Sans Unicode"/>
                <a:cs typeface="Lucida Sans Unicode"/>
              </a:rPr>
              <a:t> </a:t>
            </a:r>
            <a:r>
              <a:rPr sz="2600" b="0" dirty="0">
                <a:latin typeface="Lucida Sans Unicode"/>
                <a:cs typeface="Lucida Sans Unicode"/>
              </a:rPr>
              <a:t>her</a:t>
            </a:r>
            <a:r>
              <a:rPr sz="2600" b="0" spc="-105" dirty="0">
                <a:latin typeface="Lucida Sans Unicode"/>
                <a:cs typeface="Lucida Sans Unicode"/>
              </a:rPr>
              <a:t> </a:t>
            </a:r>
            <a:r>
              <a:rPr sz="2600" b="0" spc="114" dirty="0">
                <a:latin typeface="Lucida Sans Unicode"/>
                <a:cs typeface="Lucida Sans Unicode"/>
              </a:rPr>
              <a:t>zaman</a:t>
            </a:r>
            <a:r>
              <a:rPr sz="2600" b="0" spc="-105" dirty="0">
                <a:latin typeface="Lucida Sans Unicode"/>
                <a:cs typeface="Lucida Sans Unicode"/>
              </a:rPr>
              <a:t> </a:t>
            </a:r>
            <a:r>
              <a:rPr sz="2600" b="0" spc="55" dirty="0">
                <a:latin typeface="Lucida Sans Unicode"/>
                <a:cs typeface="Lucida Sans Unicode"/>
              </a:rPr>
              <a:t>sevgi</a:t>
            </a:r>
            <a:r>
              <a:rPr sz="2600" b="0" spc="-105" dirty="0">
                <a:latin typeface="Lucida Sans Unicode"/>
                <a:cs typeface="Lucida Sans Unicode"/>
              </a:rPr>
              <a:t> </a:t>
            </a:r>
            <a:r>
              <a:rPr sz="2600" b="0" spc="-10" dirty="0">
                <a:latin typeface="Lucida Sans Unicode"/>
                <a:cs typeface="Lucida Sans Unicode"/>
              </a:rPr>
              <a:t>göstermesi,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1428750"/>
            <a:ext cx="114300" cy="1142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2343149"/>
            <a:ext cx="114300" cy="1142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29095" y="2101202"/>
            <a:ext cx="7492365" cy="734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2600" dirty="0">
                <a:latin typeface="Lucida Sans Unicode"/>
                <a:cs typeface="Lucida Sans Unicode"/>
              </a:rPr>
              <a:t>Onları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80" dirty="0">
                <a:latin typeface="Lucida Sans Unicode"/>
                <a:cs typeface="Lucida Sans Unicode"/>
              </a:rPr>
              <a:t>tüm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55" dirty="0">
                <a:latin typeface="Lucida Sans Unicode"/>
                <a:cs typeface="Lucida Sans Unicode"/>
              </a:rPr>
              <a:t>özellikleriyle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bir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bütün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olarak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kabul etmesi,</a:t>
            </a:r>
            <a:endParaRPr sz="2600">
              <a:latin typeface="Lucida Sans Unicode"/>
              <a:cs typeface="Lucida Sans Unicode"/>
            </a:endParaRPr>
          </a:p>
          <a:p>
            <a:pPr marL="12700" marR="612775">
              <a:lnSpc>
                <a:spcPct val="115399"/>
              </a:lnSpc>
            </a:pPr>
            <a:r>
              <a:rPr sz="2600" spc="90" dirty="0">
                <a:latin typeface="Lucida Sans Unicode"/>
                <a:cs typeface="Lucida Sans Unicode"/>
              </a:rPr>
              <a:t>Hem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-40" dirty="0">
                <a:latin typeface="Lucida Sans Unicode"/>
                <a:cs typeface="Lucida Sans Unicode"/>
              </a:rPr>
              <a:t>kendinin,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145" dirty="0">
                <a:latin typeface="Lucida Sans Unicode"/>
                <a:cs typeface="Lucida Sans Unicode"/>
              </a:rPr>
              <a:t>hem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de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çocuğun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80" dirty="0">
                <a:latin typeface="Lucida Sans Unicode"/>
                <a:cs typeface="Lucida Sans Unicode"/>
              </a:rPr>
              <a:t>duygu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105" dirty="0">
                <a:latin typeface="Lucida Sans Unicode"/>
                <a:cs typeface="Lucida Sans Unicode"/>
              </a:rPr>
              <a:t>ve </a:t>
            </a:r>
            <a:r>
              <a:rPr sz="2600" dirty="0">
                <a:latin typeface="Lucida Sans Unicode"/>
                <a:cs typeface="Lucida Sans Unicode"/>
              </a:rPr>
              <a:t>düęüncelerinin</a:t>
            </a:r>
            <a:r>
              <a:rPr sz="2600" spc="9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farkına</a:t>
            </a:r>
            <a:r>
              <a:rPr sz="2600" spc="95" dirty="0">
                <a:latin typeface="Lucida Sans Unicode"/>
                <a:cs typeface="Lucida Sans Unicode"/>
              </a:rPr>
              <a:t> </a:t>
            </a:r>
            <a:r>
              <a:rPr sz="2600" spc="45" dirty="0">
                <a:latin typeface="Lucida Sans Unicode"/>
                <a:cs typeface="Lucida Sans Unicode"/>
              </a:rPr>
              <a:t>varması,</a:t>
            </a:r>
            <a:endParaRPr sz="2600">
              <a:latin typeface="Lucida Sans Unicode"/>
              <a:cs typeface="Lucida Sans Unicode"/>
            </a:endParaRPr>
          </a:p>
          <a:p>
            <a:pPr marL="12700" marR="593725">
              <a:lnSpc>
                <a:spcPct val="115399"/>
              </a:lnSpc>
            </a:pPr>
            <a:r>
              <a:rPr sz="2600" spc="125" dirty="0">
                <a:latin typeface="Lucida Sans Unicode"/>
                <a:cs typeface="Lucida Sans Unicode"/>
              </a:rPr>
              <a:t>Sınava</a:t>
            </a:r>
            <a:r>
              <a:rPr sz="2600" spc="-105" dirty="0">
                <a:latin typeface="Lucida Sans Unicode"/>
                <a:cs typeface="Lucida Sans Unicode"/>
              </a:rPr>
              <a:t> </a:t>
            </a:r>
            <a:r>
              <a:rPr sz="2600" spc="60" dirty="0">
                <a:latin typeface="Lucida Sans Unicode"/>
                <a:cs typeface="Lucida Sans Unicode"/>
              </a:rPr>
              <a:t>hazırlanma</a:t>
            </a:r>
            <a:r>
              <a:rPr sz="2600" spc="-105" dirty="0">
                <a:latin typeface="Lucida Sans Unicode"/>
                <a:cs typeface="Lucida Sans Unicode"/>
              </a:rPr>
              <a:t> </a:t>
            </a:r>
            <a:r>
              <a:rPr sz="2600" spc="55" dirty="0">
                <a:latin typeface="Lucida Sans Unicode"/>
                <a:cs typeface="Lucida Sans Unicode"/>
              </a:rPr>
              <a:t>sürecinde</a:t>
            </a:r>
            <a:r>
              <a:rPr sz="2600" spc="-10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kendi </a:t>
            </a:r>
            <a:r>
              <a:rPr sz="2600" spc="45" dirty="0">
                <a:latin typeface="Lucida Sans Unicode"/>
                <a:cs typeface="Lucida Sans Unicode"/>
              </a:rPr>
              <a:t>ihtiyaçlarıyla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ve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çocuklarının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ihtiyaçlarının </a:t>
            </a:r>
            <a:r>
              <a:rPr sz="2600" spc="-50" dirty="0">
                <a:latin typeface="Lucida Sans Unicode"/>
                <a:cs typeface="Lucida Sans Unicode"/>
              </a:rPr>
              <a:t>farklı</a:t>
            </a:r>
            <a:r>
              <a:rPr sz="2600" spc="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olduğunu</a:t>
            </a:r>
            <a:r>
              <a:rPr sz="2600" spc="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kabul</a:t>
            </a:r>
            <a:r>
              <a:rPr sz="2600" spc="3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etmesi,</a:t>
            </a:r>
            <a:endParaRPr sz="2600">
              <a:latin typeface="Lucida Sans Unicode"/>
              <a:cs typeface="Lucida Sans Unicode"/>
            </a:endParaRPr>
          </a:p>
          <a:p>
            <a:pPr marL="12700" marR="546100">
              <a:lnSpc>
                <a:spcPct val="115399"/>
              </a:lnSpc>
            </a:pPr>
            <a:r>
              <a:rPr sz="2600" spc="65" dirty="0">
                <a:latin typeface="Lucida Sans Unicode"/>
                <a:cs typeface="Lucida Sans Unicode"/>
              </a:rPr>
              <a:t>Gereğinden</a:t>
            </a:r>
            <a:r>
              <a:rPr sz="2600" spc="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fazla</a:t>
            </a:r>
            <a:r>
              <a:rPr sz="2600" spc="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fedakârlıktan</a:t>
            </a:r>
            <a:r>
              <a:rPr sz="2600" spc="4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kaçınması, </a:t>
            </a:r>
            <a:r>
              <a:rPr sz="2600" dirty="0">
                <a:latin typeface="Lucida Sans Unicode"/>
                <a:cs typeface="Lucida Sans Unicode"/>
              </a:rPr>
              <a:t>bunları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160" dirty="0">
                <a:latin typeface="Lucida Sans Unicode"/>
                <a:cs typeface="Lucida Sans Unicode"/>
              </a:rPr>
              <a:t>çocuğa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spc="90" dirty="0">
                <a:latin typeface="Lucida Sans Unicode"/>
                <a:cs typeface="Lucida Sans Unicode"/>
              </a:rPr>
              <a:t>hatırlatmaması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ve</a:t>
            </a:r>
            <a:r>
              <a:rPr sz="2600" spc="-7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kendi </a:t>
            </a:r>
            <a:r>
              <a:rPr sz="2600" spc="110" dirty="0">
                <a:latin typeface="Lucida Sans Unicode"/>
                <a:cs typeface="Lucida Sans Unicode"/>
              </a:rPr>
              <a:t>hayatından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60" dirty="0">
                <a:latin typeface="Lucida Sans Unicode"/>
                <a:cs typeface="Lucida Sans Unicode"/>
              </a:rPr>
              <a:t>vazgeçmemesi,</a:t>
            </a:r>
            <a:endParaRPr sz="2600">
              <a:latin typeface="Lucida Sans Unicode"/>
              <a:cs typeface="Lucida Sans Unicode"/>
            </a:endParaRPr>
          </a:p>
          <a:p>
            <a:pPr marL="12700" marR="1862455">
              <a:lnSpc>
                <a:spcPct val="115399"/>
              </a:lnSpc>
            </a:pPr>
            <a:r>
              <a:rPr sz="2600" spc="85" dirty="0">
                <a:latin typeface="Lucida Sans Unicode"/>
                <a:cs typeface="Lucida Sans Unicode"/>
              </a:rPr>
              <a:t>Geleceği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konusundaki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endięelerini </a:t>
            </a:r>
            <a:r>
              <a:rPr sz="2600" spc="60" dirty="0">
                <a:latin typeface="Lucida Sans Unicode"/>
                <a:cs typeface="Lucida Sans Unicode"/>
              </a:rPr>
              <a:t>çocuklarına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65" dirty="0">
                <a:latin typeface="Lucida Sans Unicode"/>
                <a:cs typeface="Lucida Sans Unicode"/>
              </a:rPr>
              <a:t>yansıtmaması,</a:t>
            </a:r>
            <a:endParaRPr sz="2600">
              <a:latin typeface="Lucida Sans Unicode"/>
              <a:cs typeface="Lucida Sans Unicode"/>
            </a:endParaRPr>
          </a:p>
          <a:p>
            <a:pPr marL="12700" marR="852805">
              <a:lnSpc>
                <a:spcPct val="115399"/>
              </a:lnSpc>
            </a:pPr>
            <a:r>
              <a:rPr sz="2600" spc="130" dirty="0">
                <a:latin typeface="Lucida Sans Unicode"/>
                <a:cs typeface="Lucida Sans Unicode"/>
              </a:rPr>
              <a:t>Çocuğuna</a:t>
            </a:r>
            <a:r>
              <a:rPr sz="2600" spc="-120" dirty="0">
                <a:latin typeface="Lucida Sans Unicode"/>
                <a:cs typeface="Lucida Sans Unicode"/>
              </a:rPr>
              <a:t> </a:t>
            </a:r>
            <a:r>
              <a:rPr sz="2600" spc="80" dirty="0">
                <a:latin typeface="Lucida Sans Unicode"/>
                <a:cs typeface="Lucida Sans Unicode"/>
              </a:rPr>
              <a:t>yardımcı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55" dirty="0">
                <a:latin typeface="Lucida Sans Unicode"/>
                <a:cs typeface="Lucida Sans Unicode"/>
              </a:rPr>
              <a:t>olmak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için</a:t>
            </a:r>
            <a:r>
              <a:rPr sz="2600" spc="-114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bugünkü </a:t>
            </a:r>
            <a:r>
              <a:rPr sz="2600" dirty="0">
                <a:latin typeface="Lucida Sans Unicode"/>
                <a:cs typeface="Lucida Sans Unicode"/>
              </a:rPr>
              <a:t>yaptıkları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ile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ilgilenmesi,</a:t>
            </a:r>
            <a:endParaRPr sz="2600">
              <a:latin typeface="Lucida Sans Unicode"/>
              <a:cs typeface="Lucida Sans Unicode"/>
            </a:endParaRPr>
          </a:p>
          <a:p>
            <a:pPr marL="12700" marR="487045">
              <a:lnSpc>
                <a:spcPct val="115399"/>
              </a:lnSpc>
            </a:pPr>
            <a:r>
              <a:rPr sz="2600" spc="110" dirty="0">
                <a:latin typeface="Lucida Sans Unicode"/>
                <a:cs typeface="Lucida Sans Unicode"/>
              </a:rPr>
              <a:t>Beden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-60" dirty="0">
                <a:latin typeface="Lucida Sans Unicode"/>
                <a:cs typeface="Lucida Sans Unicode"/>
              </a:rPr>
              <a:t>dili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130" dirty="0">
                <a:latin typeface="Lucida Sans Unicode"/>
                <a:cs typeface="Lucida Sans Unicode"/>
              </a:rPr>
              <a:t>ve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65" dirty="0">
                <a:latin typeface="Lucida Sans Unicode"/>
                <a:cs typeface="Lucida Sans Unicode"/>
              </a:rPr>
              <a:t>ses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tonu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ile</a:t>
            </a:r>
            <a:r>
              <a:rPr sz="2600" spc="-9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verdiği</a:t>
            </a:r>
            <a:r>
              <a:rPr sz="2600" spc="-100" dirty="0">
                <a:latin typeface="Lucida Sans Unicode"/>
                <a:cs typeface="Lucida Sans Unicode"/>
              </a:rPr>
              <a:t> </a:t>
            </a:r>
            <a:r>
              <a:rPr sz="2600" spc="95" dirty="0">
                <a:latin typeface="Lucida Sans Unicode"/>
                <a:cs typeface="Lucida Sans Unicode"/>
              </a:rPr>
              <a:t>mesajlara </a:t>
            </a:r>
            <a:r>
              <a:rPr sz="2600" spc="-20" dirty="0">
                <a:latin typeface="Lucida Sans Unicode"/>
                <a:cs typeface="Lucida Sans Unicode"/>
              </a:rPr>
              <a:t>dikkat</a:t>
            </a:r>
            <a:r>
              <a:rPr sz="2600" spc="-14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etmesi,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3257550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4171949"/>
            <a:ext cx="114300" cy="11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5543549"/>
            <a:ext cx="114300" cy="11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6915149"/>
            <a:ext cx="114300" cy="11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7829549"/>
            <a:ext cx="114300" cy="1142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789" y="8743949"/>
            <a:ext cx="114300" cy="11429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1714500"/>
            <a:ext cx="7168510" cy="71437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5920" y="1239000"/>
            <a:ext cx="150876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65" dirty="0" err="1" smtClean="0">
                <a:solidFill>
                  <a:schemeClr val="accent1">
                    <a:lumMod val="75000"/>
                  </a:schemeClr>
                </a:solidFill>
              </a:rPr>
              <a:t>Ailelerin</a:t>
            </a:r>
            <a:r>
              <a:rPr lang="tr-TR" sz="8800" spc="65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sz="8800" spc="6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645920" y="2768600"/>
            <a:ext cx="15880080" cy="4336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15399"/>
              </a:lnSpc>
              <a:spcBef>
                <a:spcPts val="100"/>
              </a:spcBef>
              <a:buFont typeface="Courier New" panose="02070309020205020404" pitchFamily="49" charset="0"/>
              <a:buChar char="o"/>
            </a:pPr>
            <a:r>
              <a:rPr sz="3600" spc="114" dirty="0"/>
              <a:t>Çocuğundan</a:t>
            </a:r>
            <a:r>
              <a:rPr sz="3600" spc="-70" dirty="0"/>
              <a:t> </a:t>
            </a:r>
            <a:r>
              <a:rPr sz="3600" dirty="0"/>
              <a:t>beklentilerinde</a:t>
            </a:r>
            <a:r>
              <a:rPr sz="3600" spc="-65" dirty="0"/>
              <a:t> </a:t>
            </a:r>
            <a:r>
              <a:rPr sz="3600" spc="55" dirty="0"/>
              <a:t>gerçekçi</a:t>
            </a:r>
            <a:r>
              <a:rPr sz="3600" spc="-65" dirty="0"/>
              <a:t> </a:t>
            </a:r>
            <a:r>
              <a:rPr sz="3600" spc="-10" dirty="0"/>
              <a:t>olması, </a:t>
            </a:r>
            <a:r>
              <a:rPr sz="3600" dirty="0"/>
              <a:t>Gerçekleętiremediği</a:t>
            </a:r>
            <a:r>
              <a:rPr sz="3600" spc="40" dirty="0"/>
              <a:t> </a:t>
            </a:r>
            <a:r>
              <a:rPr sz="3600" spc="50" dirty="0"/>
              <a:t>hayalleri</a:t>
            </a:r>
            <a:r>
              <a:rPr sz="3600" spc="45" dirty="0"/>
              <a:t> </a:t>
            </a:r>
            <a:r>
              <a:rPr sz="3600" dirty="0"/>
              <a:t>ile</a:t>
            </a:r>
            <a:r>
              <a:rPr sz="3600" spc="45" dirty="0"/>
              <a:t> </a:t>
            </a:r>
            <a:r>
              <a:rPr sz="3600" spc="95" dirty="0"/>
              <a:t>çocuğun </a:t>
            </a:r>
            <a:r>
              <a:rPr sz="3600" spc="-30" dirty="0"/>
              <a:t>sınırları</a:t>
            </a:r>
            <a:r>
              <a:rPr sz="3600" spc="-135" dirty="0"/>
              <a:t> </a:t>
            </a:r>
            <a:r>
              <a:rPr sz="3600" spc="110" dirty="0"/>
              <a:t>arasında</a:t>
            </a:r>
            <a:r>
              <a:rPr sz="3600" spc="-130" dirty="0"/>
              <a:t> </a:t>
            </a:r>
            <a:r>
              <a:rPr sz="3600" spc="55" dirty="0"/>
              <a:t>gerçekçi</a:t>
            </a:r>
            <a:r>
              <a:rPr sz="3600" spc="-135" dirty="0"/>
              <a:t> </a:t>
            </a:r>
            <a:r>
              <a:rPr sz="3600" spc="-20" dirty="0"/>
              <a:t>bir</a:t>
            </a:r>
            <a:r>
              <a:rPr sz="3600" spc="-130" dirty="0"/>
              <a:t> </a:t>
            </a:r>
            <a:r>
              <a:rPr sz="3600" spc="114" dirty="0"/>
              <a:t>denge</a:t>
            </a:r>
            <a:r>
              <a:rPr sz="3600" spc="-130" dirty="0"/>
              <a:t> </a:t>
            </a:r>
            <a:r>
              <a:rPr sz="3600" spc="-10" dirty="0"/>
              <a:t>kurması. </a:t>
            </a:r>
            <a:r>
              <a:rPr sz="3600" dirty="0"/>
              <a:t>Kendi</a:t>
            </a:r>
            <a:r>
              <a:rPr sz="3600" spc="-95" dirty="0"/>
              <a:t> </a:t>
            </a:r>
            <a:r>
              <a:rPr sz="3600" spc="-35" dirty="0"/>
              <a:t>isteklerinin</a:t>
            </a:r>
            <a:r>
              <a:rPr sz="3600" spc="-95" dirty="0"/>
              <a:t> </a:t>
            </a:r>
            <a:r>
              <a:rPr sz="3600" spc="55" dirty="0"/>
              <a:t>gerçekleęmemesi </a:t>
            </a:r>
            <a:r>
              <a:rPr sz="3600" spc="90" dirty="0"/>
              <a:t>durumunda</a:t>
            </a:r>
            <a:r>
              <a:rPr sz="3600" spc="-95" dirty="0"/>
              <a:t> </a:t>
            </a:r>
            <a:r>
              <a:rPr sz="3600" spc="-20" dirty="0"/>
              <a:t>korkutma,</a:t>
            </a:r>
            <a:r>
              <a:rPr sz="3600" spc="-95" dirty="0"/>
              <a:t> </a:t>
            </a:r>
            <a:r>
              <a:rPr sz="3600" dirty="0"/>
              <a:t>tehdit</a:t>
            </a:r>
            <a:r>
              <a:rPr sz="3600" spc="-95" dirty="0"/>
              <a:t> </a:t>
            </a:r>
            <a:r>
              <a:rPr sz="3600" spc="130" dirty="0"/>
              <a:t>ve</a:t>
            </a:r>
            <a:r>
              <a:rPr sz="3600" spc="-95" dirty="0"/>
              <a:t> </a:t>
            </a:r>
            <a:r>
              <a:rPr sz="3600" spc="70" dirty="0"/>
              <a:t>ceza </a:t>
            </a:r>
            <a:r>
              <a:rPr sz="3600" dirty="0"/>
              <a:t>yollarına</a:t>
            </a:r>
            <a:r>
              <a:rPr sz="3600" spc="235" dirty="0"/>
              <a:t> </a:t>
            </a:r>
            <a:r>
              <a:rPr sz="3600" spc="70" dirty="0"/>
              <a:t>baęvurmaması,</a:t>
            </a:r>
          </a:p>
          <a:p>
            <a:pPr marR="194310">
              <a:lnSpc>
                <a:spcPct val="115399"/>
              </a:lnSpc>
              <a:buFont typeface="Courier New" panose="02070309020205020404" pitchFamily="49" charset="0"/>
              <a:buChar char="o"/>
            </a:pPr>
            <a:r>
              <a:rPr sz="3600" spc="100" dirty="0"/>
              <a:t>Çocuğun</a:t>
            </a:r>
            <a:r>
              <a:rPr sz="3600" spc="-135" dirty="0"/>
              <a:t> </a:t>
            </a:r>
            <a:r>
              <a:rPr sz="3600" spc="55" dirty="0" err="1"/>
              <a:t>gidebileceği</a:t>
            </a:r>
            <a:r>
              <a:rPr sz="3600" spc="-130" dirty="0"/>
              <a:t> </a:t>
            </a:r>
            <a:r>
              <a:rPr sz="3600" spc="85" dirty="0" err="1" smtClean="0"/>
              <a:t>ba</a:t>
            </a:r>
            <a:r>
              <a:rPr lang="tr-TR" sz="3600" spc="85" dirty="0" smtClean="0"/>
              <a:t>ş</a:t>
            </a:r>
            <a:r>
              <a:rPr sz="3600" spc="85" dirty="0" err="1" smtClean="0"/>
              <a:t>ka</a:t>
            </a:r>
            <a:r>
              <a:rPr sz="3600" spc="-135" dirty="0" smtClean="0"/>
              <a:t> </a:t>
            </a:r>
            <a:r>
              <a:rPr sz="3600" spc="-20" dirty="0"/>
              <a:t>bir</a:t>
            </a:r>
            <a:r>
              <a:rPr sz="3600" spc="-130" dirty="0"/>
              <a:t> </a:t>
            </a:r>
            <a:r>
              <a:rPr sz="3600" spc="-25" dirty="0"/>
              <a:t>okulu</a:t>
            </a:r>
            <a:r>
              <a:rPr sz="3600" spc="-135" dirty="0"/>
              <a:t> </a:t>
            </a:r>
            <a:r>
              <a:rPr sz="3600" spc="200" dirty="0"/>
              <a:t>ya</a:t>
            </a:r>
            <a:r>
              <a:rPr sz="3600" spc="-130" dirty="0"/>
              <a:t> </a:t>
            </a:r>
            <a:r>
              <a:rPr sz="3600" spc="185" dirty="0"/>
              <a:t>da </a:t>
            </a:r>
            <a:r>
              <a:rPr sz="3600" spc="-50" dirty="0"/>
              <a:t>farklı</a:t>
            </a:r>
            <a:r>
              <a:rPr sz="3600" spc="-140" dirty="0"/>
              <a:t> </a:t>
            </a:r>
            <a:r>
              <a:rPr sz="3600" spc="-20" dirty="0"/>
              <a:t>bir</a:t>
            </a:r>
            <a:r>
              <a:rPr sz="3600" spc="-135" dirty="0"/>
              <a:t> </a:t>
            </a:r>
            <a:r>
              <a:rPr sz="3600" spc="95" dirty="0"/>
              <a:t>seçeneği</a:t>
            </a:r>
            <a:r>
              <a:rPr sz="3600" spc="-140" dirty="0"/>
              <a:t> </a:t>
            </a:r>
            <a:r>
              <a:rPr sz="3600" spc="135" dirty="0"/>
              <a:t>ona</a:t>
            </a:r>
            <a:r>
              <a:rPr sz="3600" spc="-135" dirty="0"/>
              <a:t> </a:t>
            </a:r>
            <a:r>
              <a:rPr sz="3600" spc="90" dirty="0"/>
              <a:t>ceza</a:t>
            </a:r>
            <a:r>
              <a:rPr sz="3600" spc="-135" dirty="0"/>
              <a:t> </a:t>
            </a:r>
            <a:r>
              <a:rPr sz="3600" spc="-20" dirty="0"/>
              <a:t>gibi </a:t>
            </a:r>
            <a:r>
              <a:rPr sz="3600" spc="35" dirty="0"/>
              <a:t>göstermemesi,</a:t>
            </a:r>
          </a:p>
          <a:p>
            <a:pPr marR="748030">
              <a:lnSpc>
                <a:spcPct val="115399"/>
              </a:lnSpc>
              <a:buFont typeface="Courier New" panose="02070309020205020404" pitchFamily="49" charset="0"/>
              <a:buChar char="o"/>
            </a:pPr>
            <a:r>
              <a:rPr sz="3600" spc="100" dirty="0"/>
              <a:t>Çocuğun</a:t>
            </a:r>
            <a:r>
              <a:rPr sz="3600" spc="-75" dirty="0"/>
              <a:t> </a:t>
            </a:r>
            <a:r>
              <a:rPr sz="3600" spc="95" dirty="0"/>
              <a:t>çabasını</a:t>
            </a:r>
            <a:r>
              <a:rPr sz="3600" spc="-70" dirty="0"/>
              <a:t> </a:t>
            </a:r>
            <a:r>
              <a:rPr sz="3600" spc="-10" dirty="0"/>
              <a:t>fark</a:t>
            </a:r>
            <a:r>
              <a:rPr sz="3600" spc="-75" dirty="0"/>
              <a:t> </a:t>
            </a:r>
            <a:r>
              <a:rPr sz="3600" dirty="0"/>
              <a:t>ederek</a:t>
            </a:r>
            <a:r>
              <a:rPr sz="3600" spc="-70" dirty="0"/>
              <a:t> </a:t>
            </a:r>
            <a:r>
              <a:rPr sz="3600" spc="50" dirty="0"/>
              <a:t>onu</a:t>
            </a:r>
            <a:r>
              <a:rPr sz="3600" spc="-70" dirty="0"/>
              <a:t> </a:t>
            </a:r>
            <a:r>
              <a:rPr sz="3600" spc="-10" dirty="0"/>
              <a:t>takdir etmesi.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05000" y="3695700"/>
            <a:ext cx="15087600" cy="1752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algn="ctr"/>
            <a:r>
              <a:rPr lang="tr-TR" dirty="0" smtClean="0"/>
              <a:t>Katılımınız için teşekkürler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566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7296" y="0"/>
            <a:ext cx="9474200" cy="10274300"/>
          </a:xfrm>
          <a:custGeom>
            <a:avLst/>
            <a:gdLst/>
            <a:ahLst/>
            <a:cxnLst/>
            <a:rect l="l" t="t" r="r" b="b"/>
            <a:pathLst>
              <a:path w="9474200" h="10274300">
                <a:moveTo>
                  <a:pt x="0" y="5194299"/>
                </a:moveTo>
                <a:lnTo>
                  <a:pt x="25" y="5092699"/>
                </a:lnTo>
                <a:lnTo>
                  <a:pt x="2274" y="4991099"/>
                </a:lnTo>
                <a:lnTo>
                  <a:pt x="6713" y="4889499"/>
                </a:lnTo>
                <a:lnTo>
                  <a:pt x="13279" y="4787899"/>
                </a:lnTo>
                <a:lnTo>
                  <a:pt x="21911" y="4686299"/>
                </a:lnTo>
                <a:lnTo>
                  <a:pt x="32546" y="4584699"/>
                </a:lnTo>
                <a:lnTo>
                  <a:pt x="45123" y="4483099"/>
                </a:lnTo>
                <a:lnTo>
                  <a:pt x="59578" y="4381499"/>
                </a:lnTo>
                <a:lnTo>
                  <a:pt x="67491" y="4343399"/>
                </a:lnTo>
                <a:lnTo>
                  <a:pt x="84648" y="4241799"/>
                </a:lnTo>
                <a:lnTo>
                  <a:pt x="103530" y="4140199"/>
                </a:lnTo>
                <a:lnTo>
                  <a:pt x="124073" y="4038599"/>
                </a:lnTo>
                <a:lnTo>
                  <a:pt x="134948" y="3987799"/>
                </a:lnTo>
                <a:lnTo>
                  <a:pt x="146215" y="3949699"/>
                </a:lnTo>
                <a:lnTo>
                  <a:pt x="182292" y="3797299"/>
                </a:lnTo>
                <a:lnTo>
                  <a:pt x="195050" y="3746499"/>
                </a:lnTo>
                <a:lnTo>
                  <a:pt x="208161" y="3708399"/>
                </a:lnTo>
                <a:lnTo>
                  <a:pt x="235413" y="3606799"/>
                </a:lnTo>
                <a:lnTo>
                  <a:pt x="249538" y="3568699"/>
                </a:lnTo>
                <a:lnTo>
                  <a:pt x="263985" y="3517899"/>
                </a:lnTo>
                <a:lnTo>
                  <a:pt x="278746" y="3479799"/>
                </a:lnTo>
                <a:lnTo>
                  <a:pt x="293814" y="3428999"/>
                </a:lnTo>
                <a:lnTo>
                  <a:pt x="309903" y="3378199"/>
                </a:lnTo>
                <a:lnTo>
                  <a:pt x="326404" y="3340099"/>
                </a:lnTo>
                <a:lnTo>
                  <a:pt x="343313" y="3289299"/>
                </a:lnTo>
                <a:lnTo>
                  <a:pt x="360628" y="3251199"/>
                </a:lnTo>
                <a:lnTo>
                  <a:pt x="378347" y="3200399"/>
                </a:lnTo>
                <a:lnTo>
                  <a:pt x="396468" y="3162299"/>
                </a:lnTo>
                <a:lnTo>
                  <a:pt x="414989" y="3111499"/>
                </a:lnTo>
                <a:lnTo>
                  <a:pt x="433906" y="3073399"/>
                </a:lnTo>
                <a:lnTo>
                  <a:pt x="453219" y="3022599"/>
                </a:lnTo>
                <a:lnTo>
                  <a:pt x="493019" y="2946399"/>
                </a:lnTo>
                <a:lnTo>
                  <a:pt x="513502" y="2895599"/>
                </a:lnTo>
                <a:lnTo>
                  <a:pt x="555623" y="2819399"/>
                </a:lnTo>
                <a:lnTo>
                  <a:pt x="577256" y="2768599"/>
                </a:lnTo>
                <a:lnTo>
                  <a:pt x="621656" y="2692399"/>
                </a:lnTo>
                <a:lnTo>
                  <a:pt x="644419" y="2641599"/>
                </a:lnTo>
                <a:lnTo>
                  <a:pt x="714928" y="2527299"/>
                </a:lnTo>
                <a:lnTo>
                  <a:pt x="739164" y="2476499"/>
                </a:lnTo>
                <a:lnTo>
                  <a:pt x="814039" y="2362199"/>
                </a:lnTo>
                <a:lnTo>
                  <a:pt x="892117" y="2247899"/>
                </a:lnTo>
                <a:lnTo>
                  <a:pt x="945917" y="2171699"/>
                </a:lnTo>
                <a:lnTo>
                  <a:pt x="973334" y="2120899"/>
                </a:lnTo>
                <a:lnTo>
                  <a:pt x="1001093" y="2082799"/>
                </a:lnTo>
                <a:lnTo>
                  <a:pt x="1029193" y="2057399"/>
                </a:lnTo>
                <a:lnTo>
                  <a:pt x="1115505" y="1943099"/>
                </a:lnTo>
                <a:lnTo>
                  <a:pt x="1204793" y="1828799"/>
                </a:lnTo>
                <a:lnTo>
                  <a:pt x="1265939" y="1752599"/>
                </a:lnTo>
                <a:lnTo>
                  <a:pt x="1296993" y="1727199"/>
                </a:lnTo>
                <a:lnTo>
                  <a:pt x="1392043" y="1612899"/>
                </a:lnTo>
                <a:lnTo>
                  <a:pt x="1424349" y="1587499"/>
                </a:lnTo>
                <a:lnTo>
                  <a:pt x="1489882" y="1511299"/>
                </a:lnTo>
                <a:lnTo>
                  <a:pt x="1523104" y="1485899"/>
                </a:lnTo>
                <a:lnTo>
                  <a:pt x="1556626" y="1447799"/>
                </a:lnTo>
                <a:lnTo>
                  <a:pt x="1590447" y="1422399"/>
                </a:lnTo>
                <a:lnTo>
                  <a:pt x="1624564" y="1384299"/>
                </a:lnTo>
                <a:lnTo>
                  <a:pt x="1658975" y="1358899"/>
                </a:lnTo>
                <a:lnTo>
                  <a:pt x="1693677" y="1320799"/>
                </a:lnTo>
                <a:lnTo>
                  <a:pt x="1728669" y="1295399"/>
                </a:lnTo>
                <a:lnTo>
                  <a:pt x="1763947" y="1257299"/>
                </a:lnTo>
                <a:lnTo>
                  <a:pt x="1799510" y="1231899"/>
                </a:lnTo>
                <a:lnTo>
                  <a:pt x="1835355" y="1193799"/>
                </a:lnTo>
                <a:lnTo>
                  <a:pt x="1907882" y="1142999"/>
                </a:lnTo>
                <a:lnTo>
                  <a:pt x="1944561" y="1104899"/>
                </a:lnTo>
                <a:lnTo>
                  <a:pt x="2056224" y="1028699"/>
                </a:lnTo>
                <a:lnTo>
                  <a:pt x="2093981" y="990599"/>
                </a:lnTo>
                <a:lnTo>
                  <a:pt x="2247623" y="888999"/>
                </a:lnTo>
                <a:lnTo>
                  <a:pt x="2445390" y="761999"/>
                </a:lnTo>
                <a:lnTo>
                  <a:pt x="2690711" y="609599"/>
                </a:lnTo>
                <a:lnTo>
                  <a:pt x="2732414" y="596899"/>
                </a:lnTo>
                <a:lnTo>
                  <a:pt x="2816500" y="546099"/>
                </a:lnTo>
                <a:lnTo>
                  <a:pt x="2858878" y="533399"/>
                </a:lnTo>
                <a:lnTo>
                  <a:pt x="2944292" y="482599"/>
                </a:lnTo>
                <a:lnTo>
                  <a:pt x="2987323" y="469899"/>
                </a:lnTo>
                <a:lnTo>
                  <a:pt x="3030568" y="444499"/>
                </a:lnTo>
                <a:lnTo>
                  <a:pt x="3074024" y="431799"/>
                </a:lnTo>
                <a:lnTo>
                  <a:pt x="3117689" y="406399"/>
                </a:lnTo>
                <a:lnTo>
                  <a:pt x="3161560" y="393699"/>
                </a:lnTo>
                <a:lnTo>
                  <a:pt x="3205636" y="368299"/>
                </a:lnTo>
                <a:lnTo>
                  <a:pt x="3294390" y="342899"/>
                </a:lnTo>
                <a:lnTo>
                  <a:pt x="3339064" y="317499"/>
                </a:lnTo>
                <a:lnTo>
                  <a:pt x="3428995" y="292099"/>
                </a:lnTo>
                <a:lnTo>
                  <a:pt x="3474247" y="266699"/>
                </a:lnTo>
                <a:lnTo>
                  <a:pt x="4078806" y="101599"/>
                </a:lnTo>
                <a:lnTo>
                  <a:pt x="4126482" y="101599"/>
                </a:lnTo>
                <a:lnTo>
                  <a:pt x="4222300" y="76199"/>
                </a:lnTo>
                <a:lnTo>
                  <a:pt x="4270438" y="76199"/>
                </a:lnTo>
                <a:lnTo>
                  <a:pt x="4367157" y="50799"/>
                </a:lnTo>
                <a:lnTo>
                  <a:pt x="4415735" y="50799"/>
                </a:lnTo>
                <a:lnTo>
                  <a:pt x="4464454" y="38099"/>
                </a:lnTo>
                <a:lnTo>
                  <a:pt x="4513314" y="38099"/>
                </a:lnTo>
                <a:lnTo>
                  <a:pt x="4562311" y="25399"/>
                </a:lnTo>
                <a:lnTo>
                  <a:pt x="4660708" y="25399"/>
                </a:lnTo>
                <a:lnTo>
                  <a:pt x="4710104" y="12699"/>
                </a:lnTo>
                <a:lnTo>
                  <a:pt x="4809279" y="12699"/>
                </a:lnTo>
                <a:lnTo>
                  <a:pt x="4859053" y="0"/>
                </a:lnTo>
                <a:lnTo>
                  <a:pt x="9474154" y="0"/>
                </a:lnTo>
                <a:lnTo>
                  <a:pt x="9474154" y="10274299"/>
                </a:lnTo>
                <a:lnTo>
                  <a:pt x="4758307" y="10274299"/>
                </a:lnTo>
                <a:lnTo>
                  <a:pt x="4709077" y="10261599"/>
                </a:lnTo>
                <a:lnTo>
                  <a:pt x="4659971" y="10261599"/>
                </a:lnTo>
                <a:lnTo>
                  <a:pt x="4610990" y="10248899"/>
                </a:lnTo>
                <a:lnTo>
                  <a:pt x="4513415" y="10248899"/>
                </a:lnTo>
                <a:lnTo>
                  <a:pt x="4464825" y="10236199"/>
                </a:lnTo>
                <a:lnTo>
                  <a:pt x="4416370" y="10236199"/>
                </a:lnTo>
                <a:lnTo>
                  <a:pt x="4319873" y="10210799"/>
                </a:lnTo>
                <a:lnTo>
                  <a:pt x="4271835" y="10210799"/>
                </a:lnTo>
                <a:lnTo>
                  <a:pt x="4176195" y="10185399"/>
                </a:lnTo>
                <a:lnTo>
                  <a:pt x="4128597" y="10185399"/>
                </a:lnTo>
                <a:lnTo>
                  <a:pt x="3939733" y="10134599"/>
                </a:lnTo>
                <a:lnTo>
                  <a:pt x="3892912" y="10134599"/>
                </a:lnTo>
                <a:lnTo>
                  <a:pt x="3707271" y="10083799"/>
                </a:lnTo>
                <a:lnTo>
                  <a:pt x="3661284" y="10058399"/>
                </a:lnTo>
                <a:lnTo>
                  <a:pt x="3433999" y="9994899"/>
                </a:lnTo>
                <a:lnTo>
                  <a:pt x="3389088" y="9969499"/>
                </a:lnTo>
                <a:lnTo>
                  <a:pt x="3299832" y="9944099"/>
                </a:lnTo>
                <a:lnTo>
                  <a:pt x="3255490" y="9918699"/>
                </a:lnTo>
                <a:lnTo>
                  <a:pt x="3211343" y="9905999"/>
                </a:lnTo>
                <a:lnTo>
                  <a:pt x="3167393" y="9880599"/>
                </a:lnTo>
                <a:lnTo>
                  <a:pt x="3123641" y="9867899"/>
                </a:lnTo>
                <a:lnTo>
                  <a:pt x="3080091" y="9842499"/>
                </a:lnTo>
                <a:lnTo>
                  <a:pt x="3036744" y="9829799"/>
                </a:lnTo>
                <a:lnTo>
                  <a:pt x="2993603" y="9804399"/>
                </a:lnTo>
                <a:lnTo>
                  <a:pt x="2950670" y="9791699"/>
                </a:lnTo>
                <a:lnTo>
                  <a:pt x="2865438" y="9740899"/>
                </a:lnTo>
                <a:lnTo>
                  <a:pt x="2823143" y="9728199"/>
                </a:lnTo>
                <a:lnTo>
                  <a:pt x="2697571" y="9651999"/>
                </a:lnTo>
                <a:lnTo>
                  <a:pt x="2656159" y="9639299"/>
                </a:lnTo>
                <a:lnTo>
                  <a:pt x="2452540" y="9512299"/>
                </a:lnTo>
                <a:lnTo>
                  <a:pt x="2293912" y="9410699"/>
                </a:lnTo>
                <a:lnTo>
                  <a:pt x="2139237" y="9309099"/>
                </a:lnTo>
                <a:lnTo>
                  <a:pt x="2101203" y="9270999"/>
                </a:lnTo>
                <a:lnTo>
                  <a:pt x="1988661" y="9194799"/>
                </a:lnTo>
                <a:lnTo>
                  <a:pt x="1951675" y="9156699"/>
                </a:lnTo>
                <a:lnTo>
                  <a:pt x="1878508" y="9105899"/>
                </a:lnTo>
                <a:lnTo>
                  <a:pt x="1842331" y="9067799"/>
                </a:lnTo>
                <a:lnTo>
                  <a:pt x="1806429" y="9042399"/>
                </a:lnTo>
                <a:lnTo>
                  <a:pt x="1770804" y="9004299"/>
                </a:lnTo>
                <a:lnTo>
                  <a:pt x="1700393" y="8953499"/>
                </a:lnTo>
                <a:lnTo>
                  <a:pt x="1665612" y="8915399"/>
                </a:lnTo>
                <a:lnTo>
                  <a:pt x="1631117" y="8889999"/>
                </a:lnTo>
                <a:lnTo>
                  <a:pt x="1562994" y="8813799"/>
                </a:lnTo>
                <a:lnTo>
                  <a:pt x="1529371" y="8788399"/>
                </a:lnTo>
                <a:lnTo>
                  <a:pt x="1496042" y="8750299"/>
                </a:lnTo>
                <a:lnTo>
                  <a:pt x="1463012" y="8724899"/>
                </a:lnTo>
                <a:lnTo>
                  <a:pt x="1365727" y="8610599"/>
                </a:lnTo>
                <a:lnTo>
                  <a:pt x="1333908" y="8585199"/>
                </a:lnTo>
                <a:lnTo>
                  <a:pt x="1240316" y="8470899"/>
                </a:lnTo>
                <a:lnTo>
                  <a:pt x="1209747" y="8445499"/>
                </a:lnTo>
                <a:lnTo>
                  <a:pt x="1090675" y="8293099"/>
                </a:lnTo>
                <a:lnTo>
                  <a:pt x="1004798" y="8178799"/>
                </a:lnTo>
                <a:lnTo>
                  <a:pt x="921928" y="8064499"/>
                </a:lnTo>
                <a:lnTo>
                  <a:pt x="842126" y="7950199"/>
                </a:lnTo>
                <a:lnTo>
                  <a:pt x="765455" y="7835899"/>
                </a:lnTo>
                <a:lnTo>
                  <a:pt x="740605" y="7785099"/>
                </a:lnTo>
                <a:lnTo>
                  <a:pt x="668204" y="7670799"/>
                </a:lnTo>
                <a:lnTo>
                  <a:pt x="644795" y="7632699"/>
                </a:lnTo>
                <a:lnTo>
                  <a:pt x="621752" y="7581899"/>
                </a:lnTo>
                <a:lnTo>
                  <a:pt x="576774" y="7505699"/>
                </a:lnTo>
                <a:lnTo>
                  <a:pt x="554843" y="7454899"/>
                </a:lnTo>
                <a:lnTo>
                  <a:pt x="512110" y="7378699"/>
                </a:lnTo>
                <a:lnTo>
                  <a:pt x="491313" y="7327899"/>
                </a:lnTo>
                <a:lnTo>
                  <a:pt x="450866" y="7251699"/>
                </a:lnTo>
                <a:lnTo>
                  <a:pt x="431221" y="7200899"/>
                </a:lnTo>
                <a:lnTo>
                  <a:pt x="411966" y="7162799"/>
                </a:lnTo>
                <a:lnTo>
                  <a:pt x="393102" y="7111999"/>
                </a:lnTo>
                <a:lnTo>
                  <a:pt x="356558" y="7035799"/>
                </a:lnTo>
                <a:lnTo>
                  <a:pt x="338881" y="6984999"/>
                </a:lnTo>
                <a:lnTo>
                  <a:pt x="321606" y="6946899"/>
                </a:lnTo>
                <a:lnTo>
                  <a:pt x="288265" y="6845299"/>
                </a:lnTo>
                <a:lnTo>
                  <a:pt x="284971" y="6845299"/>
                </a:lnTo>
                <a:lnTo>
                  <a:pt x="280463" y="6832599"/>
                </a:lnTo>
                <a:lnTo>
                  <a:pt x="277168" y="6819899"/>
                </a:lnTo>
                <a:lnTo>
                  <a:pt x="261704" y="6769099"/>
                </a:lnTo>
                <a:lnTo>
                  <a:pt x="246646" y="6730999"/>
                </a:lnTo>
                <a:lnTo>
                  <a:pt x="217764" y="6629399"/>
                </a:lnTo>
                <a:lnTo>
                  <a:pt x="203946" y="6591299"/>
                </a:lnTo>
                <a:lnTo>
                  <a:pt x="177575" y="6489699"/>
                </a:lnTo>
                <a:lnTo>
                  <a:pt x="165027" y="6438899"/>
                </a:lnTo>
                <a:lnTo>
                  <a:pt x="152911" y="6400799"/>
                </a:lnTo>
                <a:lnTo>
                  <a:pt x="129981" y="6299199"/>
                </a:lnTo>
                <a:lnTo>
                  <a:pt x="108813" y="6197599"/>
                </a:lnTo>
                <a:lnTo>
                  <a:pt x="98899" y="6146799"/>
                </a:lnTo>
                <a:lnTo>
                  <a:pt x="89435" y="6108699"/>
                </a:lnTo>
                <a:lnTo>
                  <a:pt x="71872" y="6007099"/>
                </a:lnTo>
                <a:lnTo>
                  <a:pt x="56153" y="5905499"/>
                </a:lnTo>
                <a:lnTo>
                  <a:pt x="42303" y="5803899"/>
                </a:lnTo>
                <a:lnTo>
                  <a:pt x="30351" y="5702299"/>
                </a:lnTo>
                <a:lnTo>
                  <a:pt x="20324" y="5600699"/>
                </a:lnTo>
                <a:lnTo>
                  <a:pt x="12247" y="5499099"/>
                </a:lnTo>
                <a:lnTo>
                  <a:pt x="6150" y="5397499"/>
                </a:lnTo>
                <a:lnTo>
                  <a:pt x="2058" y="5295899"/>
                </a:lnTo>
                <a:lnTo>
                  <a:pt x="0" y="519429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11000"/>
                  <a:lumOff val="8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323652"/>
            <a:ext cx="6743699" cy="8229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543737"/>
            <a:ext cx="181610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50" b="0" spc="254" dirty="0">
                <a:solidFill>
                  <a:srgbClr val="004AAC"/>
                </a:solidFill>
                <a:latin typeface="Verdana"/>
                <a:cs typeface="Verdana"/>
              </a:rPr>
              <a:t>Kaygı</a:t>
            </a:r>
            <a:endParaRPr sz="45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64458" y="1759256"/>
            <a:ext cx="7286625" cy="722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799"/>
              </a:lnSpc>
              <a:spcBef>
                <a:spcPts val="100"/>
              </a:spcBef>
            </a:pPr>
            <a:r>
              <a:rPr sz="3400" b="1" spc="270" dirty="0">
                <a:latin typeface="Trebuchet MS"/>
                <a:cs typeface="Trebuchet MS"/>
              </a:rPr>
              <a:t>Kaygı;</a:t>
            </a:r>
            <a:r>
              <a:rPr sz="3400" b="1" spc="-135" dirty="0">
                <a:latin typeface="Trebuchet MS"/>
                <a:cs typeface="Trebuchet MS"/>
              </a:rPr>
              <a:t> </a:t>
            </a:r>
            <a:r>
              <a:rPr sz="3400" spc="-90" dirty="0" err="1" smtClean="0">
                <a:latin typeface="Lucida Sans Unicode"/>
                <a:cs typeface="Lucida Sans Unicode"/>
              </a:rPr>
              <a:t>ki</a:t>
            </a:r>
            <a:r>
              <a:rPr lang="tr-TR" sz="3400" spc="-90" dirty="0" smtClean="0">
                <a:latin typeface="Lucida Sans Unicode"/>
                <a:cs typeface="Lucida Sans Unicode"/>
              </a:rPr>
              <a:t>ş</a:t>
            </a:r>
            <a:r>
              <a:rPr sz="3400" spc="-90" dirty="0" err="1" smtClean="0">
                <a:latin typeface="Lucida Sans Unicode"/>
                <a:cs typeface="Lucida Sans Unicode"/>
              </a:rPr>
              <a:t>iliğimize</a:t>
            </a:r>
            <a:r>
              <a:rPr sz="3400" spc="-180" dirty="0" smtClean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yönelik</a:t>
            </a:r>
            <a:r>
              <a:rPr sz="3400" spc="-180" dirty="0">
                <a:latin typeface="Lucida Sans Unicode"/>
                <a:cs typeface="Lucida Sans Unicode"/>
              </a:rPr>
              <a:t> </a:t>
            </a:r>
            <a:r>
              <a:rPr sz="3400" spc="-25" dirty="0">
                <a:latin typeface="Lucida Sans Unicode"/>
                <a:cs typeface="Lucida Sans Unicode"/>
              </a:rPr>
              <a:t>bir </a:t>
            </a:r>
            <a:r>
              <a:rPr sz="3400" dirty="0">
                <a:latin typeface="Lucida Sans Unicode"/>
                <a:cs typeface="Lucida Sans Unicode"/>
              </a:rPr>
              <a:t>tehdit</a:t>
            </a:r>
            <a:r>
              <a:rPr sz="3400" spc="-130" dirty="0">
                <a:latin typeface="Lucida Sans Unicode"/>
                <a:cs typeface="Lucida Sans Unicode"/>
              </a:rPr>
              <a:t> </a:t>
            </a:r>
            <a:r>
              <a:rPr sz="3400" spc="60" dirty="0">
                <a:latin typeface="Lucida Sans Unicode"/>
                <a:cs typeface="Lucida Sans Unicode"/>
              </a:rPr>
              <a:t>olarak</a:t>
            </a:r>
            <a:r>
              <a:rPr sz="3400" spc="-13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algıladığımız,</a:t>
            </a:r>
            <a:r>
              <a:rPr sz="3400" spc="-125" dirty="0">
                <a:latin typeface="Lucida Sans Unicode"/>
                <a:cs typeface="Lucida Sans Unicode"/>
              </a:rPr>
              <a:t> </a:t>
            </a:r>
            <a:r>
              <a:rPr sz="3400" spc="65" dirty="0">
                <a:latin typeface="Lucida Sans Unicode"/>
                <a:cs typeface="Lucida Sans Unicode"/>
              </a:rPr>
              <a:t>nedeni </a:t>
            </a:r>
            <a:r>
              <a:rPr sz="3400" spc="160" dirty="0">
                <a:latin typeface="Lucida Sans Unicode"/>
                <a:cs typeface="Lucida Sans Unicode"/>
              </a:rPr>
              <a:t>ve</a:t>
            </a:r>
            <a:r>
              <a:rPr sz="3400" spc="-105" dirty="0">
                <a:latin typeface="Lucida Sans Unicode"/>
                <a:cs typeface="Lucida Sans Unicode"/>
              </a:rPr>
              <a:t> </a:t>
            </a:r>
            <a:r>
              <a:rPr sz="3400" spc="105" dirty="0">
                <a:latin typeface="Lucida Sans Unicode"/>
                <a:cs typeface="Lucida Sans Unicode"/>
              </a:rPr>
              <a:t>kaynağı</a:t>
            </a:r>
            <a:r>
              <a:rPr sz="3400" spc="-100" dirty="0">
                <a:latin typeface="Lucida Sans Unicode"/>
                <a:cs typeface="Lucida Sans Unicode"/>
              </a:rPr>
              <a:t> </a:t>
            </a:r>
            <a:r>
              <a:rPr sz="3400" dirty="0">
                <a:latin typeface="Lucida Sans Unicode"/>
                <a:cs typeface="Lucida Sans Unicode"/>
              </a:rPr>
              <a:t>bilinmeyen,</a:t>
            </a:r>
            <a:r>
              <a:rPr sz="3400" spc="-100" dirty="0">
                <a:latin typeface="Lucida Sans Unicode"/>
                <a:cs typeface="Lucida Sans Unicode"/>
              </a:rPr>
              <a:t> </a:t>
            </a:r>
            <a:r>
              <a:rPr sz="3400" spc="75" dirty="0">
                <a:latin typeface="Lucida Sans Unicode"/>
                <a:cs typeface="Lucida Sans Unicode"/>
              </a:rPr>
              <a:t>temel </a:t>
            </a:r>
            <a:r>
              <a:rPr sz="3400" spc="125" dirty="0">
                <a:latin typeface="Lucida Sans Unicode"/>
                <a:cs typeface="Lucida Sans Unicode"/>
              </a:rPr>
              <a:t>inançlardan</a:t>
            </a:r>
            <a:r>
              <a:rPr sz="3400" spc="45" dirty="0">
                <a:latin typeface="Lucida Sans Unicode"/>
                <a:cs typeface="Lucida Sans Unicode"/>
              </a:rPr>
              <a:t> </a:t>
            </a:r>
            <a:r>
              <a:rPr sz="3400" dirty="0">
                <a:latin typeface="Lucida Sans Unicode"/>
                <a:cs typeface="Lucida Sans Unicode"/>
              </a:rPr>
              <a:t>(algılar,</a:t>
            </a:r>
            <a:r>
              <a:rPr sz="3400" spc="5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öğrenmeler, </a:t>
            </a:r>
            <a:r>
              <a:rPr sz="3400" spc="110" dirty="0">
                <a:latin typeface="Lucida Sans Unicode"/>
                <a:cs typeface="Lucida Sans Unicode"/>
              </a:rPr>
              <a:t>geçmię</a:t>
            </a:r>
            <a:r>
              <a:rPr sz="3400" spc="-155" dirty="0">
                <a:latin typeface="Lucida Sans Unicode"/>
                <a:cs typeface="Lucida Sans Unicode"/>
              </a:rPr>
              <a:t> </a:t>
            </a:r>
            <a:r>
              <a:rPr sz="3400" spc="-20" dirty="0">
                <a:latin typeface="Lucida Sans Unicode"/>
                <a:cs typeface="Lucida Sans Unicode"/>
              </a:rPr>
              <a:t>yaęantılar…)</a:t>
            </a:r>
            <a:r>
              <a:rPr sz="3400" spc="-15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etkilenen; </a:t>
            </a:r>
            <a:r>
              <a:rPr sz="3400" spc="-120" dirty="0">
                <a:latin typeface="Lucida Sans Unicode"/>
                <a:cs typeface="Lucida Sans Unicode"/>
              </a:rPr>
              <a:t>psikolojik, </a:t>
            </a:r>
            <a:r>
              <a:rPr sz="3400" spc="-140" dirty="0">
                <a:latin typeface="Lucida Sans Unicode"/>
                <a:cs typeface="Lucida Sans Unicode"/>
              </a:rPr>
              <a:t>fiziksel</a:t>
            </a:r>
            <a:r>
              <a:rPr sz="3400" spc="-120" dirty="0">
                <a:latin typeface="Lucida Sans Unicode"/>
                <a:cs typeface="Lucida Sans Unicode"/>
              </a:rPr>
              <a:t> </a:t>
            </a:r>
            <a:r>
              <a:rPr sz="3400" spc="160" dirty="0">
                <a:latin typeface="Lucida Sans Unicode"/>
                <a:cs typeface="Lucida Sans Unicode"/>
              </a:rPr>
              <a:t>ve</a:t>
            </a:r>
            <a:r>
              <a:rPr sz="3400" spc="-114" dirty="0">
                <a:latin typeface="Lucida Sans Unicode"/>
                <a:cs typeface="Lucida Sans Unicode"/>
              </a:rPr>
              <a:t> </a:t>
            </a:r>
            <a:r>
              <a:rPr sz="3400" spc="80" dirty="0">
                <a:latin typeface="Lucida Sans Unicode"/>
                <a:cs typeface="Lucida Sans Unicode"/>
              </a:rPr>
              <a:t>davranıęsal </a:t>
            </a:r>
            <a:r>
              <a:rPr sz="3400" spc="-30" dirty="0">
                <a:latin typeface="Lucida Sans Unicode"/>
                <a:cs typeface="Lucida Sans Unicode"/>
              </a:rPr>
              <a:t>belirtilerle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140" dirty="0">
                <a:latin typeface="Lucida Sans Unicode"/>
                <a:cs typeface="Lucida Sans Unicode"/>
              </a:rPr>
              <a:t>ortaya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75" dirty="0">
                <a:latin typeface="Lucida Sans Unicode"/>
                <a:cs typeface="Lucida Sans Unicode"/>
              </a:rPr>
              <a:t>çıkan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-20" dirty="0">
                <a:latin typeface="Lucida Sans Unicode"/>
                <a:cs typeface="Lucida Sans Unicode"/>
              </a:rPr>
              <a:t>bir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100" dirty="0">
                <a:latin typeface="Lucida Sans Unicode"/>
                <a:cs typeface="Lucida Sans Unicode"/>
              </a:rPr>
              <a:t>duygu </a:t>
            </a:r>
            <a:r>
              <a:rPr sz="3400" spc="-10" dirty="0">
                <a:latin typeface="Lucida Sans Unicode"/>
                <a:cs typeface="Lucida Sans Unicode"/>
              </a:rPr>
              <a:t>durumudur.</a:t>
            </a:r>
            <a:endParaRPr sz="3400" dirty="0">
              <a:latin typeface="Lucida Sans Unicode"/>
              <a:cs typeface="Lucida Sans Unicode"/>
            </a:endParaRPr>
          </a:p>
          <a:p>
            <a:pPr marL="159385" marR="151765" algn="ctr">
              <a:lnSpc>
                <a:spcPct val="115799"/>
              </a:lnSpc>
              <a:spcBef>
                <a:spcPts val="4725"/>
              </a:spcBef>
              <a:tabLst>
                <a:tab pos="3179445" algn="l"/>
              </a:tabLst>
            </a:pPr>
            <a:r>
              <a:rPr sz="3400" spc="75" dirty="0">
                <a:latin typeface="Lucida Sans Unicode"/>
                <a:cs typeface="Lucida Sans Unicode"/>
              </a:rPr>
              <a:t>Temelde</a:t>
            </a:r>
            <a:r>
              <a:rPr sz="3400" spc="-165" dirty="0">
                <a:latin typeface="Lucida Sans Unicode"/>
                <a:cs typeface="Lucida Sans Unicode"/>
              </a:rPr>
              <a:t> </a:t>
            </a:r>
            <a:r>
              <a:rPr sz="3400" spc="-35" dirty="0">
                <a:latin typeface="Lucida Sans Unicode"/>
                <a:cs typeface="Lucida Sans Unicode"/>
              </a:rPr>
              <a:t>rahatsızlık</a:t>
            </a:r>
            <a:r>
              <a:rPr sz="3400" spc="-165" dirty="0">
                <a:latin typeface="Lucida Sans Unicode"/>
                <a:cs typeface="Lucida Sans Unicode"/>
              </a:rPr>
              <a:t> </a:t>
            </a:r>
            <a:r>
              <a:rPr sz="3400" dirty="0">
                <a:latin typeface="Lucida Sans Unicode"/>
                <a:cs typeface="Lucida Sans Unicode"/>
              </a:rPr>
              <a:t>veren,</a:t>
            </a:r>
            <a:r>
              <a:rPr sz="3400" spc="-160" dirty="0">
                <a:latin typeface="Lucida Sans Unicode"/>
                <a:cs typeface="Lucida Sans Unicode"/>
              </a:rPr>
              <a:t> </a:t>
            </a:r>
            <a:r>
              <a:rPr sz="3400" spc="45" dirty="0">
                <a:latin typeface="Lucida Sans Unicode"/>
                <a:cs typeface="Lucida Sans Unicode"/>
              </a:rPr>
              <a:t>olayın </a:t>
            </a:r>
            <a:r>
              <a:rPr sz="3400" spc="-10" dirty="0">
                <a:latin typeface="Lucida Sans Unicode"/>
                <a:cs typeface="Lucida Sans Unicode"/>
              </a:rPr>
              <a:t>kendisi</a:t>
            </a:r>
            <a:r>
              <a:rPr sz="3400" spc="-24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değil;</a:t>
            </a:r>
            <a:r>
              <a:rPr sz="3400" dirty="0">
                <a:latin typeface="Lucida Sans Unicode"/>
                <a:cs typeface="Lucida Sans Unicode"/>
              </a:rPr>
              <a:t>	</a:t>
            </a:r>
            <a:r>
              <a:rPr sz="3400" spc="-50" dirty="0">
                <a:latin typeface="Lucida Sans Unicode"/>
                <a:cs typeface="Lucida Sans Unicode"/>
              </a:rPr>
              <a:t>bizim</a:t>
            </a:r>
            <a:r>
              <a:rPr sz="3400" spc="-155" dirty="0">
                <a:latin typeface="Lucida Sans Unicode"/>
                <a:cs typeface="Lucida Sans Unicode"/>
              </a:rPr>
              <a:t> </a:t>
            </a:r>
            <a:r>
              <a:rPr sz="3400" dirty="0">
                <a:latin typeface="Lucida Sans Unicode"/>
                <a:cs typeface="Lucida Sans Unicode"/>
              </a:rPr>
              <a:t>için</a:t>
            </a:r>
            <a:r>
              <a:rPr sz="3400" spc="-15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taęıdığı </a:t>
            </a:r>
            <a:r>
              <a:rPr sz="3400" spc="45" dirty="0">
                <a:latin typeface="Lucida Sans Unicode"/>
                <a:cs typeface="Lucida Sans Unicode"/>
              </a:rPr>
              <a:t>anlamdır.</a:t>
            </a:r>
            <a:endParaRPr sz="3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691"/>
            <a:ext cx="8915400" cy="10274300"/>
          </a:xfrm>
          <a:custGeom>
            <a:avLst/>
            <a:gdLst/>
            <a:ahLst/>
            <a:cxnLst/>
            <a:rect l="l" t="t" r="r" b="b"/>
            <a:pathLst>
              <a:path w="8915400" h="10274300">
                <a:moveTo>
                  <a:pt x="8864600" y="4368799"/>
                </a:moveTo>
                <a:lnTo>
                  <a:pt x="8864600" y="5892799"/>
                </a:lnTo>
                <a:lnTo>
                  <a:pt x="8839200" y="5994399"/>
                </a:lnTo>
                <a:lnTo>
                  <a:pt x="8839200" y="6045199"/>
                </a:lnTo>
                <a:lnTo>
                  <a:pt x="8813800" y="6146799"/>
                </a:lnTo>
                <a:lnTo>
                  <a:pt x="8801100" y="6184899"/>
                </a:lnTo>
                <a:lnTo>
                  <a:pt x="8801100" y="6235699"/>
                </a:lnTo>
                <a:lnTo>
                  <a:pt x="8763000" y="6388099"/>
                </a:lnTo>
                <a:lnTo>
                  <a:pt x="8750300" y="6426199"/>
                </a:lnTo>
                <a:lnTo>
                  <a:pt x="8712200" y="6578599"/>
                </a:lnTo>
                <a:lnTo>
                  <a:pt x="8699500" y="6616699"/>
                </a:lnTo>
                <a:lnTo>
                  <a:pt x="8674100" y="6718299"/>
                </a:lnTo>
                <a:lnTo>
                  <a:pt x="8661400" y="6756399"/>
                </a:lnTo>
                <a:lnTo>
                  <a:pt x="8636000" y="6807199"/>
                </a:lnTo>
                <a:lnTo>
                  <a:pt x="8623300" y="6857999"/>
                </a:lnTo>
                <a:lnTo>
                  <a:pt x="8610600" y="6896099"/>
                </a:lnTo>
                <a:lnTo>
                  <a:pt x="8597900" y="6946899"/>
                </a:lnTo>
                <a:lnTo>
                  <a:pt x="8572500" y="6984999"/>
                </a:lnTo>
                <a:lnTo>
                  <a:pt x="8559800" y="7035799"/>
                </a:lnTo>
                <a:lnTo>
                  <a:pt x="8547100" y="7073899"/>
                </a:lnTo>
                <a:lnTo>
                  <a:pt x="8521700" y="7124699"/>
                </a:lnTo>
                <a:lnTo>
                  <a:pt x="8509000" y="7162799"/>
                </a:lnTo>
                <a:lnTo>
                  <a:pt x="8483600" y="7213599"/>
                </a:lnTo>
                <a:lnTo>
                  <a:pt x="8470900" y="7251699"/>
                </a:lnTo>
                <a:lnTo>
                  <a:pt x="8445500" y="7289799"/>
                </a:lnTo>
                <a:lnTo>
                  <a:pt x="8432800" y="7340599"/>
                </a:lnTo>
                <a:lnTo>
                  <a:pt x="8407400" y="7378699"/>
                </a:lnTo>
                <a:lnTo>
                  <a:pt x="8382000" y="7429499"/>
                </a:lnTo>
                <a:lnTo>
                  <a:pt x="8369300" y="7467599"/>
                </a:lnTo>
                <a:lnTo>
                  <a:pt x="8343900" y="7505699"/>
                </a:lnTo>
                <a:lnTo>
                  <a:pt x="8318500" y="7556499"/>
                </a:lnTo>
                <a:lnTo>
                  <a:pt x="8293100" y="7594599"/>
                </a:lnTo>
                <a:lnTo>
                  <a:pt x="8280400" y="7632699"/>
                </a:lnTo>
                <a:lnTo>
                  <a:pt x="8255000" y="7670799"/>
                </a:lnTo>
                <a:lnTo>
                  <a:pt x="8229600" y="7721599"/>
                </a:lnTo>
                <a:lnTo>
                  <a:pt x="8128000" y="7873999"/>
                </a:lnTo>
                <a:lnTo>
                  <a:pt x="8102600" y="7924799"/>
                </a:lnTo>
                <a:lnTo>
                  <a:pt x="7950200" y="8153399"/>
                </a:lnTo>
                <a:lnTo>
                  <a:pt x="7912100" y="8191499"/>
                </a:lnTo>
                <a:lnTo>
                  <a:pt x="7835900" y="8305799"/>
                </a:lnTo>
                <a:lnTo>
                  <a:pt x="7797800" y="8343899"/>
                </a:lnTo>
                <a:lnTo>
                  <a:pt x="7772400" y="8381999"/>
                </a:lnTo>
                <a:lnTo>
                  <a:pt x="7708900" y="8445499"/>
                </a:lnTo>
                <a:lnTo>
                  <a:pt x="7658100" y="8521699"/>
                </a:lnTo>
                <a:lnTo>
                  <a:pt x="7620000" y="8559799"/>
                </a:lnTo>
                <a:lnTo>
                  <a:pt x="7594600" y="8597899"/>
                </a:lnTo>
                <a:lnTo>
                  <a:pt x="7556500" y="8623299"/>
                </a:lnTo>
                <a:lnTo>
                  <a:pt x="7531100" y="8661399"/>
                </a:lnTo>
                <a:lnTo>
                  <a:pt x="7327900" y="8864599"/>
                </a:lnTo>
                <a:lnTo>
                  <a:pt x="7289800" y="8889999"/>
                </a:lnTo>
                <a:lnTo>
                  <a:pt x="7264400" y="8928099"/>
                </a:lnTo>
                <a:lnTo>
                  <a:pt x="7226300" y="8953499"/>
                </a:lnTo>
                <a:lnTo>
                  <a:pt x="7188200" y="8991599"/>
                </a:lnTo>
                <a:lnTo>
                  <a:pt x="7150100" y="9016999"/>
                </a:lnTo>
                <a:lnTo>
                  <a:pt x="7124700" y="9055099"/>
                </a:lnTo>
                <a:lnTo>
                  <a:pt x="7048500" y="9105899"/>
                </a:lnTo>
                <a:lnTo>
                  <a:pt x="7010400" y="9143999"/>
                </a:lnTo>
                <a:lnTo>
                  <a:pt x="6934200" y="9194799"/>
                </a:lnTo>
                <a:lnTo>
                  <a:pt x="6896100" y="9232899"/>
                </a:lnTo>
                <a:lnTo>
                  <a:pt x="6743700" y="9334499"/>
                </a:lnTo>
                <a:lnTo>
                  <a:pt x="6705600" y="9372599"/>
                </a:lnTo>
                <a:lnTo>
                  <a:pt x="6591300" y="9448799"/>
                </a:lnTo>
                <a:lnTo>
                  <a:pt x="6388100" y="9575799"/>
                </a:lnTo>
                <a:lnTo>
                  <a:pt x="6350000" y="9588499"/>
                </a:lnTo>
                <a:lnTo>
                  <a:pt x="6184900" y="9690099"/>
                </a:lnTo>
                <a:lnTo>
                  <a:pt x="6146800" y="9702799"/>
                </a:lnTo>
                <a:lnTo>
                  <a:pt x="6057900" y="9753599"/>
                </a:lnTo>
                <a:lnTo>
                  <a:pt x="6019800" y="9766299"/>
                </a:lnTo>
                <a:lnTo>
                  <a:pt x="5930900" y="9817099"/>
                </a:lnTo>
                <a:lnTo>
                  <a:pt x="5892800" y="9829799"/>
                </a:lnTo>
                <a:lnTo>
                  <a:pt x="5842000" y="9855199"/>
                </a:lnTo>
                <a:lnTo>
                  <a:pt x="5803900" y="9867899"/>
                </a:lnTo>
                <a:lnTo>
                  <a:pt x="5753100" y="9893299"/>
                </a:lnTo>
                <a:lnTo>
                  <a:pt x="5715000" y="9905999"/>
                </a:lnTo>
                <a:lnTo>
                  <a:pt x="5664200" y="9931399"/>
                </a:lnTo>
                <a:lnTo>
                  <a:pt x="5575300" y="9956799"/>
                </a:lnTo>
                <a:lnTo>
                  <a:pt x="5537200" y="9982199"/>
                </a:lnTo>
                <a:lnTo>
                  <a:pt x="5359400" y="10032999"/>
                </a:lnTo>
                <a:lnTo>
                  <a:pt x="5308600" y="10058399"/>
                </a:lnTo>
                <a:lnTo>
                  <a:pt x="4978400" y="10147299"/>
                </a:lnTo>
                <a:lnTo>
                  <a:pt x="4940300" y="10147299"/>
                </a:lnTo>
                <a:lnTo>
                  <a:pt x="4749800" y="10198099"/>
                </a:lnTo>
                <a:lnTo>
                  <a:pt x="4699000" y="10198099"/>
                </a:lnTo>
                <a:lnTo>
                  <a:pt x="4597400" y="10223499"/>
                </a:lnTo>
                <a:lnTo>
                  <a:pt x="4546600" y="10223499"/>
                </a:lnTo>
                <a:lnTo>
                  <a:pt x="4508500" y="10236199"/>
                </a:lnTo>
                <a:lnTo>
                  <a:pt x="4457700" y="10236199"/>
                </a:lnTo>
                <a:lnTo>
                  <a:pt x="4406900" y="10248899"/>
                </a:lnTo>
                <a:lnTo>
                  <a:pt x="4356100" y="10248899"/>
                </a:lnTo>
                <a:lnTo>
                  <a:pt x="4305300" y="10261599"/>
                </a:lnTo>
                <a:lnTo>
                  <a:pt x="4203700" y="10261599"/>
                </a:lnTo>
                <a:lnTo>
                  <a:pt x="4165600" y="10274299"/>
                </a:lnTo>
                <a:lnTo>
                  <a:pt x="0" y="10274299"/>
                </a:lnTo>
                <a:lnTo>
                  <a:pt x="0" y="0"/>
                </a:lnTo>
                <a:lnTo>
                  <a:pt x="4064000" y="0"/>
                </a:lnTo>
                <a:lnTo>
                  <a:pt x="4114800" y="12699"/>
                </a:lnTo>
                <a:lnTo>
                  <a:pt x="4216400" y="12699"/>
                </a:lnTo>
                <a:lnTo>
                  <a:pt x="4254500" y="25399"/>
                </a:lnTo>
                <a:lnTo>
                  <a:pt x="4356100" y="25399"/>
                </a:lnTo>
                <a:lnTo>
                  <a:pt x="4406900" y="38099"/>
                </a:lnTo>
                <a:lnTo>
                  <a:pt x="4457700" y="38099"/>
                </a:lnTo>
                <a:lnTo>
                  <a:pt x="4508500" y="50799"/>
                </a:lnTo>
                <a:lnTo>
                  <a:pt x="4546600" y="50799"/>
                </a:lnTo>
                <a:lnTo>
                  <a:pt x="4648200" y="76199"/>
                </a:lnTo>
                <a:lnTo>
                  <a:pt x="4699000" y="76199"/>
                </a:lnTo>
                <a:lnTo>
                  <a:pt x="4787900" y="101599"/>
                </a:lnTo>
                <a:lnTo>
                  <a:pt x="4838700" y="101599"/>
                </a:lnTo>
                <a:lnTo>
                  <a:pt x="5397500" y="253999"/>
                </a:lnTo>
                <a:lnTo>
                  <a:pt x="5435600" y="279399"/>
                </a:lnTo>
                <a:lnTo>
                  <a:pt x="5524500" y="304799"/>
                </a:lnTo>
                <a:lnTo>
                  <a:pt x="5575300" y="330199"/>
                </a:lnTo>
                <a:lnTo>
                  <a:pt x="5664200" y="355599"/>
                </a:lnTo>
                <a:lnTo>
                  <a:pt x="5702300" y="380999"/>
                </a:lnTo>
                <a:lnTo>
                  <a:pt x="5753100" y="393699"/>
                </a:lnTo>
                <a:lnTo>
                  <a:pt x="5791200" y="419099"/>
                </a:lnTo>
                <a:lnTo>
                  <a:pt x="5842000" y="431799"/>
                </a:lnTo>
                <a:lnTo>
                  <a:pt x="5880100" y="457199"/>
                </a:lnTo>
                <a:lnTo>
                  <a:pt x="5930900" y="469899"/>
                </a:lnTo>
                <a:lnTo>
                  <a:pt x="5969000" y="495299"/>
                </a:lnTo>
                <a:lnTo>
                  <a:pt x="6007100" y="507999"/>
                </a:lnTo>
                <a:lnTo>
                  <a:pt x="6096000" y="558799"/>
                </a:lnTo>
                <a:lnTo>
                  <a:pt x="6134100" y="571499"/>
                </a:lnTo>
                <a:lnTo>
                  <a:pt x="6299200" y="673099"/>
                </a:lnTo>
                <a:lnTo>
                  <a:pt x="6350000" y="685799"/>
                </a:lnTo>
                <a:lnTo>
                  <a:pt x="6464300" y="761999"/>
                </a:lnTo>
                <a:lnTo>
                  <a:pt x="6667500" y="888999"/>
                </a:lnTo>
                <a:lnTo>
                  <a:pt x="6705600" y="927099"/>
                </a:lnTo>
                <a:lnTo>
                  <a:pt x="6896100" y="1054099"/>
                </a:lnTo>
                <a:lnTo>
                  <a:pt x="6934200" y="1092199"/>
                </a:lnTo>
                <a:lnTo>
                  <a:pt x="7010400" y="1142999"/>
                </a:lnTo>
                <a:lnTo>
                  <a:pt x="7035800" y="1181099"/>
                </a:lnTo>
                <a:lnTo>
                  <a:pt x="7073900" y="1206499"/>
                </a:lnTo>
                <a:lnTo>
                  <a:pt x="7112000" y="1244599"/>
                </a:lnTo>
                <a:lnTo>
                  <a:pt x="7188200" y="1295399"/>
                </a:lnTo>
                <a:lnTo>
                  <a:pt x="7213600" y="1333499"/>
                </a:lnTo>
                <a:lnTo>
                  <a:pt x="7251700" y="1358899"/>
                </a:lnTo>
                <a:lnTo>
                  <a:pt x="7289800" y="1396999"/>
                </a:lnTo>
                <a:lnTo>
                  <a:pt x="7327900" y="1422399"/>
                </a:lnTo>
                <a:lnTo>
                  <a:pt x="7391400" y="1498599"/>
                </a:lnTo>
                <a:lnTo>
                  <a:pt x="7429500" y="1523999"/>
                </a:lnTo>
                <a:lnTo>
                  <a:pt x="7454900" y="1562099"/>
                </a:lnTo>
                <a:lnTo>
                  <a:pt x="7556500" y="1663699"/>
                </a:lnTo>
                <a:lnTo>
                  <a:pt x="7581900" y="1701799"/>
                </a:lnTo>
                <a:lnTo>
                  <a:pt x="7620000" y="1727199"/>
                </a:lnTo>
                <a:lnTo>
                  <a:pt x="7645400" y="1765299"/>
                </a:lnTo>
                <a:lnTo>
                  <a:pt x="7683500" y="1803399"/>
                </a:lnTo>
                <a:lnTo>
                  <a:pt x="7734300" y="1879599"/>
                </a:lnTo>
                <a:lnTo>
                  <a:pt x="7797800" y="1943099"/>
                </a:lnTo>
                <a:lnTo>
                  <a:pt x="7823200" y="1981199"/>
                </a:lnTo>
                <a:lnTo>
                  <a:pt x="7861300" y="2019299"/>
                </a:lnTo>
                <a:lnTo>
                  <a:pt x="7937500" y="2133599"/>
                </a:lnTo>
                <a:lnTo>
                  <a:pt x="7975600" y="2171699"/>
                </a:lnTo>
                <a:lnTo>
                  <a:pt x="8077200" y="2324099"/>
                </a:lnTo>
                <a:lnTo>
                  <a:pt x="8102600" y="2374899"/>
                </a:lnTo>
                <a:lnTo>
                  <a:pt x="8229600" y="2565399"/>
                </a:lnTo>
                <a:lnTo>
                  <a:pt x="8255000" y="2616199"/>
                </a:lnTo>
                <a:lnTo>
                  <a:pt x="8280400" y="2654299"/>
                </a:lnTo>
                <a:lnTo>
                  <a:pt x="8293100" y="2692399"/>
                </a:lnTo>
                <a:lnTo>
                  <a:pt x="8318500" y="2730499"/>
                </a:lnTo>
                <a:lnTo>
                  <a:pt x="8343900" y="2781299"/>
                </a:lnTo>
                <a:lnTo>
                  <a:pt x="8369300" y="2819399"/>
                </a:lnTo>
                <a:lnTo>
                  <a:pt x="8382000" y="2857499"/>
                </a:lnTo>
                <a:lnTo>
                  <a:pt x="8407400" y="2908299"/>
                </a:lnTo>
                <a:lnTo>
                  <a:pt x="8432800" y="2946399"/>
                </a:lnTo>
                <a:lnTo>
                  <a:pt x="8445500" y="2984499"/>
                </a:lnTo>
                <a:lnTo>
                  <a:pt x="8470900" y="3035299"/>
                </a:lnTo>
                <a:lnTo>
                  <a:pt x="8483600" y="3073399"/>
                </a:lnTo>
                <a:lnTo>
                  <a:pt x="8509000" y="3124199"/>
                </a:lnTo>
                <a:lnTo>
                  <a:pt x="8521700" y="3162299"/>
                </a:lnTo>
                <a:lnTo>
                  <a:pt x="8547100" y="3200399"/>
                </a:lnTo>
                <a:lnTo>
                  <a:pt x="8559800" y="3251199"/>
                </a:lnTo>
                <a:lnTo>
                  <a:pt x="8585200" y="3289299"/>
                </a:lnTo>
                <a:lnTo>
                  <a:pt x="8597900" y="3340099"/>
                </a:lnTo>
                <a:lnTo>
                  <a:pt x="8610600" y="3378199"/>
                </a:lnTo>
                <a:lnTo>
                  <a:pt x="8636000" y="3428999"/>
                </a:lnTo>
                <a:lnTo>
                  <a:pt x="8636000" y="3467099"/>
                </a:lnTo>
                <a:lnTo>
                  <a:pt x="8661400" y="3505199"/>
                </a:lnTo>
                <a:lnTo>
                  <a:pt x="8686800" y="3606799"/>
                </a:lnTo>
                <a:lnTo>
                  <a:pt x="8699500" y="3644899"/>
                </a:lnTo>
                <a:lnTo>
                  <a:pt x="8724900" y="3746499"/>
                </a:lnTo>
                <a:lnTo>
                  <a:pt x="8737600" y="3784599"/>
                </a:lnTo>
                <a:lnTo>
                  <a:pt x="8775700" y="3936999"/>
                </a:lnTo>
                <a:lnTo>
                  <a:pt x="8788400" y="3975099"/>
                </a:lnTo>
                <a:lnTo>
                  <a:pt x="8826500" y="4127499"/>
                </a:lnTo>
                <a:lnTo>
                  <a:pt x="8826500" y="4178299"/>
                </a:lnTo>
                <a:lnTo>
                  <a:pt x="8851900" y="4279899"/>
                </a:lnTo>
                <a:lnTo>
                  <a:pt x="8851900" y="4317999"/>
                </a:lnTo>
                <a:lnTo>
                  <a:pt x="8864600" y="4368799"/>
                </a:lnTo>
                <a:close/>
              </a:path>
              <a:path w="8915400" h="10274300">
                <a:moveTo>
                  <a:pt x="8877300" y="4470399"/>
                </a:moveTo>
                <a:lnTo>
                  <a:pt x="8877300" y="5791199"/>
                </a:lnTo>
                <a:lnTo>
                  <a:pt x="8864600" y="5841999"/>
                </a:lnTo>
                <a:lnTo>
                  <a:pt x="8864600" y="4419599"/>
                </a:lnTo>
                <a:lnTo>
                  <a:pt x="8877300" y="4470399"/>
                </a:lnTo>
                <a:close/>
              </a:path>
              <a:path w="8915400" h="10274300">
                <a:moveTo>
                  <a:pt x="8890000" y="4571999"/>
                </a:moveTo>
                <a:lnTo>
                  <a:pt x="8890000" y="5689599"/>
                </a:lnTo>
                <a:lnTo>
                  <a:pt x="8877300" y="5740399"/>
                </a:lnTo>
                <a:lnTo>
                  <a:pt x="8877300" y="4521199"/>
                </a:lnTo>
                <a:lnTo>
                  <a:pt x="8890000" y="4571999"/>
                </a:lnTo>
                <a:close/>
              </a:path>
              <a:path w="8915400" h="10274300">
                <a:moveTo>
                  <a:pt x="8902700" y="4673599"/>
                </a:moveTo>
                <a:lnTo>
                  <a:pt x="8902700" y="5587999"/>
                </a:lnTo>
                <a:lnTo>
                  <a:pt x="8890000" y="5638799"/>
                </a:lnTo>
                <a:lnTo>
                  <a:pt x="8890000" y="4622799"/>
                </a:lnTo>
                <a:lnTo>
                  <a:pt x="8902700" y="4673599"/>
                </a:lnTo>
                <a:close/>
              </a:path>
              <a:path w="8915400" h="10274300">
                <a:moveTo>
                  <a:pt x="8915400" y="4825999"/>
                </a:moveTo>
                <a:lnTo>
                  <a:pt x="8915400" y="5435599"/>
                </a:lnTo>
                <a:lnTo>
                  <a:pt x="8902700" y="5486399"/>
                </a:lnTo>
                <a:lnTo>
                  <a:pt x="8902700" y="4775199"/>
                </a:lnTo>
                <a:lnTo>
                  <a:pt x="8915400" y="482599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875" y="1028700"/>
            <a:ext cx="7972424" cy="8229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344" y="3316835"/>
            <a:ext cx="7191375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b="1" spc="140" dirty="0">
                <a:latin typeface="Trebuchet MS"/>
                <a:cs typeface="Trebuchet MS"/>
              </a:rPr>
              <a:t>Korku;</a:t>
            </a:r>
            <a:r>
              <a:rPr sz="3400" b="1" spc="-105" dirty="0">
                <a:latin typeface="Trebuchet MS"/>
                <a:cs typeface="Trebuchet MS"/>
              </a:rPr>
              <a:t> </a:t>
            </a:r>
            <a:r>
              <a:rPr sz="3400" spc="75" dirty="0">
                <a:latin typeface="Lucida Sans Unicode"/>
                <a:cs typeface="Lucida Sans Unicode"/>
              </a:rPr>
              <a:t>nedeni</a:t>
            </a:r>
            <a:r>
              <a:rPr sz="3400" spc="-150" dirty="0">
                <a:latin typeface="Lucida Sans Unicode"/>
                <a:cs typeface="Lucida Sans Unicode"/>
              </a:rPr>
              <a:t> </a:t>
            </a:r>
            <a:r>
              <a:rPr sz="3400" spc="160" dirty="0">
                <a:latin typeface="Lucida Sans Unicode"/>
                <a:cs typeface="Lucida Sans Unicode"/>
              </a:rPr>
              <a:t>ve</a:t>
            </a:r>
            <a:r>
              <a:rPr sz="3400" spc="-150" dirty="0">
                <a:latin typeface="Lucida Sans Unicode"/>
                <a:cs typeface="Lucida Sans Unicode"/>
              </a:rPr>
              <a:t> </a:t>
            </a:r>
            <a:r>
              <a:rPr sz="3400" spc="105" dirty="0">
                <a:latin typeface="Lucida Sans Unicode"/>
                <a:cs typeface="Lucida Sans Unicode"/>
              </a:rPr>
              <a:t>kaynağı</a:t>
            </a:r>
            <a:r>
              <a:rPr sz="3400" spc="-150" dirty="0">
                <a:latin typeface="Lucida Sans Unicode"/>
                <a:cs typeface="Lucida Sans Unicode"/>
              </a:rPr>
              <a:t> </a:t>
            </a:r>
            <a:r>
              <a:rPr sz="3400" spc="-20" dirty="0">
                <a:latin typeface="Lucida Sans Unicode"/>
                <a:cs typeface="Lucida Sans Unicode"/>
              </a:rPr>
              <a:t>bilinen, </a:t>
            </a:r>
            <a:r>
              <a:rPr sz="3400" spc="-140" dirty="0">
                <a:latin typeface="Lucida Sans Unicode"/>
                <a:cs typeface="Lucida Sans Unicode"/>
              </a:rPr>
              <a:t>fiziksel</a:t>
            </a:r>
            <a:r>
              <a:rPr sz="3400" spc="-170" dirty="0">
                <a:latin typeface="Lucida Sans Unicode"/>
                <a:cs typeface="Lucida Sans Unicode"/>
              </a:rPr>
              <a:t> </a:t>
            </a:r>
            <a:r>
              <a:rPr sz="3400" spc="-20" dirty="0">
                <a:latin typeface="Lucida Sans Unicode"/>
                <a:cs typeface="Lucida Sans Unicode"/>
              </a:rPr>
              <a:t>bir</a:t>
            </a:r>
            <a:r>
              <a:rPr sz="3400" spc="-18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tehdit</a:t>
            </a:r>
            <a:endParaRPr sz="3400">
              <a:latin typeface="Lucida Sans Unicode"/>
              <a:cs typeface="Lucida Sans Unicode"/>
            </a:endParaRPr>
          </a:p>
          <a:p>
            <a:pPr marL="12700" marR="318770">
              <a:lnSpc>
                <a:spcPct val="115799"/>
              </a:lnSpc>
            </a:pPr>
            <a:r>
              <a:rPr sz="3400" dirty="0">
                <a:latin typeface="Lucida Sans Unicode"/>
                <a:cs typeface="Lucida Sans Unicode"/>
              </a:rPr>
              <a:t>oluęturan</a:t>
            </a:r>
            <a:r>
              <a:rPr sz="3400" spc="-60" dirty="0">
                <a:latin typeface="Lucida Sans Unicode"/>
                <a:cs typeface="Lucida Sans Unicode"/>
              </a:rPr>
              <a:t> </a:t>
            </a:r>
            <a:r>
              <a:rPr sz="3400" spc="85" dirty="0">
                <a:latin typeface="Lucida Sans Unicode"/>
                <a:cs typeface="Lucida Sans Unicode"/>
              </a:rPr>
              <a:t>durum</a:t>
            </a:r>
            <a:r>
              <a:rPr sz="3400" spc="-60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karęısında </a:t>
            </a:r>
            <a:r>
              <a:rPr sz="3400" dirty="0">
                <a:latin typeface="Lucida Sans Unicode"/>
                <a:cs typeface="Lucida Sans Unicode"/>
              </a:rPr>
              <a:t>gösterdiğimiz</a:t>
            </a:r>
            <a:r>
              <a:rPr sz="3400" spc="-150" dirty="0">
                <a:latin typeface="Lucida Sans Unicode"/>
                <a:cs typeface="Lucida Sans Unicode"/>
              </a:rPr>
              <a:t> </a:t>
            </a:r>
            <a:r>
              <a:rPr sz="3400" spc="100" dirty="0">
                <a:latin typeface="Lucida Sans Unicode"/>
                <a:cs typeface="Lucida Sans Unicode"/>
              </a:rPr>
              <a:t>duygusal</a:t>
            </a:r>
            <a:r>
              <a:rPr sz="3400" spc="-145" dirty="0">
                <a:latin typeface="Lucida Sans Unicode"/>
                <a:cs typeface="Lucida Sans Unicode"/>
              </a:rPr>
              <a:t> </a:t>
            </a:r>
            <a:r>
              <a:rPr sz="3400" spc="-45" dirty="0">
                <a:latin typeface="Lucida Sans Unicode"/>
                <a:cs typeface="Lucida Sans Unicode"/>
              </a:rPr>
              <a:t>tepkidir.</a:t>
            </a:r>
            <a:endParaRPr sz="3400">
              <a:latin typeface="Lucida Sans Unicode"/>
              <a:cs typeface="Lucida Sans Unicode"/>
            </a:endParaRPr>
          </a:p>
          <a:p>
            <a:pPr marL="12700" marR="132080" indent="114935">
              <a:lnSpc>
                <a:spcPct val="115799"/>
              </a:lnSpc>
              <a:spcBef>
                <a:spcPts val="4725"/>
              </a:spcBef>
            </a:pPr>
            <a:r>
              <a:rPr sz="3400" spc="-90" dirty="0">
                <a:latin typeface="Lucida Sans Unicode"/>
                <a:cs typeface="Lucida Sans Unicode"/>
              </a:rPr>
              <a:t>Korku</a:t>
            </a:r>
            <a:r>
              <a:rPr sz="3400" spc="-165" dirty="0">
                <a:latin typeface="Lucida Sans Unicode"/>
                <a:cs typeface="Lucida Sans Unicode"/>
              </a:rPr>
              <a:t> </a:t>
            </a:r>
            <a:r>
              <a:rPr sz="3400" spc="160" dirty="0">
                <a:latin typeface="Lucida Sans Unicode"/>
                <a:cs typeface="Lucida Sans Unicode"/>
              </a:rPr>
              <a:t>ve</a:t>
            </a:r>
            <a:r>
              <a:rPr sz="3400" spc="-160" dirty="0">
                <a:latin typeface="Lucida Sans Unicode"/>
                <a:cs typeface="Lucida Sans Unicode"/>
              </a:rPr>
              <a:t> </a:t>
            </a:r>
            <a:r>
              <a:rPr sz="3400" spc="55" dirty="0">
                <a:latin typeface="Lucida Sans Unicode"/>
                <a:cs typeface="Lucida Sans Unicode"/>
              </a:rPr>
              <a:t>kaygı</a:t>
            </a:r>
            <a:r>
              <a:rPr sz="3400" spc="-160" dirty="0">
                <a:latin typeface="Lucida Sans Unicode"/>
                <a:cs typeface="Lucida Sans Unicode"/>
              </a:rPr>
              <a:t> </a:t>
            </a:r>
            <a:r>
              <a:rPr sz="3400" spc="155" dirty="0">
                <a:latin typeface="Lucida Sans Unicode"/>
                <a:cs typeface="Lucida Sans Unicode"/>
              </a:rPr>
              <a:t>zaman</a:t>
            </a:r>
            <a:r>
              <a:rPr sz="3400" spc="-160" dirty="0">
                <a:latin typeface="Lucida Sans Unicode"/>
                <a:cs typeface="Lucida Sans Unicode"/>
              </a:rPr>
              <a:t> </a:t>
            </a:r>
            <a:r>
              <a:rPr sz="3400" spc="145" dirty="0">
                <a:latin typeface="Lucida Sans Unicode"/>
                <a:cs typeface="Lucida Sans Unicode"/>
              </a:rPr>
              <a:t>zaman </a:t>
            </a:r>
            <a:r>
              <a:rPr sz="3400" spc="-65" dirty="0">
                <a:latin typeface="Lucida Sans Unicode"/>
                <a:cs typeface="Lucida Sans Unicode"/>
              </a:rPr>
              <a:t>birbiri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-20" dirty="0">
                <a:latin typeface="Lucida Sans Unicode"/>
                <a:cs typeface="Lucida Sans Unicode"/>
              </a:rPr>
              <a:t>ile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-35" dirty="0">
                <a:latin typeface="Lucida Sans Unicode"/>
                <a:cs typeface="Lucida Sans Unicode"/>
              </a:rPr>
              <a:t>karıętırılan</a:t>
            </a:r>
            <a:r>
              <a:rPr sz="3400" spc="-19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duygulardır. </a:t>
            </a:r>
            <a:r>
              <a:rPr sz="3400" spc="105" dirty="0">
                <a:latin typeface="Lucida Sans Unicode"/>
                <a:cs typeface="Lucida Sans Unicode"/>
              </a:rPr>
              <a:t>(Birkaç</a:t>
            </a:r>
            <a:r>
              <a:rPr sz="3400" spc="-175" dirty="0">
                <a:latin typeface="Lucida Sans Unicode"/>
                <a:cs typeface="Lucida Sans Unicode"/>
              </a:rPr>
              <a:t> </a:t>
            </a:r>
            <a:r>
              <a:rPr sz="3400" dirty="0">
                <a:latin typeface="Lucida Sans Unicode"/>
                <a:cs typeface="Lucida Sans Unicode"/>
              </a:rPr>
              <a:t>örnekle</a:t>
            </a:r>
            <a:r>
              <a:rPr sz="3400" spc="-175" dirty="0">
                <a:latin typeface="Lucida Sans Unicode"/>
                <a:cs typeface="Lucida Sans Unicode"/>
              </a:rPr>
              <a:t> </a:t>
            </a:r>
            <a:r>
              <a:rPr sz="3400" spc="160" dirty="0">
                <a:latin typeface="Lucida Sans Unicode"/>
                <a:cs typeface="Lucida Sans Unicode"/>
              </a:rPr>
              <a:t>açıklama</a:t>
            </a:r>
            <a:r>
              <a:rPr sz="3400" spc="-175" dirty="0">
                <a:latin typeface="Lucida Sans Unicode"/>
                <a:cs typeface="Lucida Sans Unicode"/>
              </a:rPr>
              <a:t> </a:t>
            </a:r>
            <a:r>
              <a:rPr sz="3400" spc="-10" dirty="0">
                <a:latin typeface="Lucida Sans Unicode"/>
                <a:cs typeface="Lucida Sans Unicode"/>
              </a:rPr>
              <a:t>yapılır).</a:t>
            </a:r>
            <a:endParaRPr sz="3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7344" y="1473602"/>
            <a:ext cx="5527040" cy="1339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b="0" spc="160" dirty="0">
                <a:latin typeface="Verdana"/>
                <a:cs typeface="Verdana"/>
              </a:rPr>
              <a:t>Peki</a:t>
            </a:r>
            <a:r>
              <a:rPr sz="3700" b="0" spc="-190" dirty="0">
                <a:latin typeface="Verdana"/>
                <a:cs typeface="Verdana"/>
              </a:rPr>
              <a:t> </a:t>
            </a:r>
            <a:r>
              <a:rPr sz="3700" b="0" spc="155" dirty="0">
                <a:latin typeface="Verdana"/>
                <a:cs typeface="Verdana"/>
              </a:rPr>
              <a:t>korku</a:t>
            </a:r>
            <a:r>
              <a:rPr sz="3700" b="0" spc="-185" dirty="0">
                <a:latin typeface="Verdana"/>
                <a:cs typeface="Verdana"/>
              </a:rPr>
              <a:t> </a:t>
            </a:r>
            <a:r>
              <a:rPr sz="3700" b="0" spc="220" dirty="0">
                <a:latin typeface="Verdana"/>
                <a:cs typeface="Verdana"/>
              </a:rPr>
              <a:t>dediğimde </a:t>
            </a:r>
            <a:r>
              <a:rPr sz="3700" b="0" spc="200" dirty="0">
                <a:latin typeface="Verdana"/>
                <a:cs typeface="Verdana"/>
              </a:rPr>
              <a:t>aklınıza</a:t>
            </a:r>
            <a:r>
              <a:rPr sz="3700" b="0" spc="-195" dirty="0">
                <a:latin typeface="Verdana"/>
                <a:cs typeface="Verdana"/>
              </a:rPr>
              <a:t> </a:t>
            </a:r>
            <a:r>
              <a:rPr sz="3700" b="0" spc="180" dirty="0">
                <a:latin typeface="Verdana"/>
                <a:cs typeface="Verdana"/>
              </a:rPr>
              <a:t>ne</a:t>
            </a:r>
            <a:r>
              <a:rPr sz="3700" b="0" spc="-195" dirty="0">
                <a:latin typeface="Verdana"/>
                <a:cs typeface="Verdana"/>
              </a:rPr>
              <a:t> </a:t>
            </a:r>
            <a:r>
              <a:rPr sz="3700" b="0" spc="165" dirty="0">
                <a:latin typeface="Verdana"/>
                <a:cs typeface="Verdana"/>
              </a:rPr>
              <a:t>geliyor?</a:t>
            </a:r>
            <a:endParaRPr sz="3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141"/>
            <a:ext cx="18288295" cy="10274300"/>
            <a:chOff x="0" y="7141"/>
            <a:chExt cx="18288295" cy="10274300"/>
          </a:xfr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chemeClr val="bg1">
                <a:alpha val="98000"/>
              </a:schemeClr>
            </a:outerShdw>
          </a:effectLst>
        </p:grpSpPr>
        <p:sp>
          <p:nvSpPr>
            <p:cNvPr id="3" name="object 3"/>
            <p:cNvSpPr/>
            <p:nvPr/>
          </p:nvSpPr>
          <p:spPr>
            <a:xfrm>
              <a:off x="9315110" y="7141"/>
              <a:ext cx="8973185" cy="10274300"/>
            </a:xfrm>
            <a:custGeom>
              <a:avLst/>
              <a:gdLst/>
              <a:ahLst/>
              <a:cxnLst/>
              <a:rect l="l" t="t" r="r" b="b"/>
              <a:pathLst>
                <a:path w="8973185" h="10274300">
                  <a:moveTo>
                    <a:pt x="0" y="5194299"/>
                  </a:moveTo>
                  <a:lnTo>
                    <a:pt x="25" y="5092699"/>
                  </a:lnTo>
                  <a:lnTo>
                    <a:pt x="2274" y="4991099"/>
                  </a:lnTo>
                  <a:lnTo>
                    <a:pt x="6713" y="4889499"/>
                  </a:lnTo>
                  <a:lnTo>
                    <a:pt x="13279" y="4787899"/>
                  </a:lnTo>
                  <a:lnTo>
                    <a:pt x="21911" y="4686299"/>
                  </a:lnTo>
                  <a:lnTo>
                    <a:pt x="32546" y="4584699"/>
                  </a:lnTo>
                  <a:lnTo>
                    <a:pt x="45123" y="4483099"/>
                  </a:lnTo>
                  <a:lnTo>
                    <a:pt x="59578" y="4381499"/>
                  </a:lnTo>
                  <a:lnTo>
                    <a:pt x="67491" y="4343399"/>
                  </a:lnTo>
                  <a:lnTo>
                    <a:pt x="75850" y="4292599"/>
                  </a:lnTo>
                  <a:lnTo>
                    <a:pt x="93877" y="4190999"/>
                  </a:lnTo>
                  <a:lnTo>
                    <a:pt x="113597" y="4089399"/>
                  </a:lnTo>
                  <a:lnTo>
                    <a:pt x="134948" y="3987799"/>
                  </a:lnTo>
                  <a:lnTo>
                    <a:pt x="146215" y="3949699"/>
                  </a:lnTo>
                  <a:lnTo>
                    <a:pt x="157866" y="3898899"/>
                  </a:lnTo>
                  <a:lnTo>
                    <a:pt x="195050" y="3746499"/>
                  </a:lnTo>
                  <a:lnTo>
                    <a:pt x="208161" y="3708399"/>
                  </a:lnTo>
                  <a:lnTo>
                    <a:pt x="235413" y="3606799"/>
                  </a:lnTo>
                  <a:lnTo>
                    <a:pt x="249538" y="3568699"/>
                  </a:lnTo>
                  <a:lnTo>
                    <a:pt x="263985" y="3517899"/>
                  </a:lnTo>
                  <a:lnTo>
                    <a:pt x="278746" y="3479799"/>
                  </a:lnTo>
                  <a:lnTo>
                    <a:pt x="293814" y="3428999"/>
                  </a:lnTo>
                  <a:lnTo>
                    <a:pt x="309903" y="3378199"/>
                  </a:lnTo>
                  <a:lnTo>
                    <a:pt x="326404" y="3340099"/>
                  </a:lnTo>
                  <a:lnTo>
                    <a:pt x="343313" y="3289299"/>
                  </a:lnTo>
                  <a:lnTo>
                    <a:pt x="360628" y="3251199"/>
                  </a:lnTo>
                  <a:lnTo>
                    <a:pt x="378347" y="3200399"/>
                  </a:lnTo>
                  <a:lnTo>
                    <a:pt x="396468" y="3162299"/>
                  </a:lnTo>
                  <a:lnTo>
                    <a:pt x="414989" y="3111499"/>
                  </a:lnTo>
                  <a:lnTo>
                    <a:pt x="433906" y="3073399"/>
                  </a:lnTo>
                  <a:lnTo>
                    <a:pt x="453219" y="3022599"/>
                  </a:lnTo>
                  <a:lnTo>
                    <a:pt x="493019" y="2946399"/>
                  </a:lnTo>
                  <a:lnTo>
                    <a:pt x="513502" y="2895599"/>
                  </a:lnTo>
                  <a:lnTo>
                    <a:pt x="555623" y="2819399"/>
                  </a:lnTo>
                  <a:lnTo>
                    <a:pt x="577256" y="2768599"/>
                  </a:lnTo>
                  <a:lnTo>
                    <a:pt x="621656" y="2692399"/>
                  </a:lnTo>
                  <a:lnTo>
                    <a:pt x="644419" y="2641599"/>
                  </a:lnTo>
                  <a:lnTo>
                    <a:pt x="714928" y="2527299"/>
                  </a:lnTo>
                  <a:lnTo>
                    <a:pt x="739164" y="2476499"/>
                  </a:lnTo>
                  <a:lnTo>
                    <a:pt x="788722" y="2400299"/>
                  </a:lnTo>
                  <a:lnTo>
                    <a:pt x="865739" y="2285999"/>
                  </a:lnTo>
                  <a:lnTo>
                    <a:pt x="945917" y="2171699"/>
                  </a:lnTo>
                  <a:lnTo>
                    <a:pt x="973334" y="2120899"/>
                  </a:lnTo>
                  <a:lnTo>
                    <a:pt x="1001093" y="2082799"/>
                  </a:lnTo>
                  <a:lnTo>
                    <a:pt x="1029193" y="2057399"/>
                  </a:lnTo>
                  <a:lnTo>
                    <a:pt x="1057629" y="2019299"/>
                  </a:lnTo>
                  <a:lnTo>
                    <a:pt x="1144940" y="1904999"/>
                  </a:lnTo>
                  <a:lnTo>
                    <a:pt x="1265939" y="1752599"/>
                  </a:lnTo>
                  <a:lnTo>
                    <a:pt x="1296993" y="1727199"/>
                  </a:lnTo>
                  <a:lnTo>
                    <a:pt x="1392043" y="1612899"/>
                  </a:lnTo>
                  <a:lnTo>
                    <a:pt x="1424349" y="1587499"/>
                  </a:lnTo>
                  <a:lnTo>
                    <a:pt x="1489882" y="1511299"/>
                  </a:lnTo>
                  <a:lnTo>
                    <a:pt x="1523104" y="1485899"/>
                  </a:lnTo>
                  <a:lnTo>
                    <a:pt x="1556626" y="1447799"/>
                  </a:lnTo>
                  <a:lnTo>
                    <a:pt x="1590447" y="1422399"/>
                  </a:lnTo>
                  <a:lnTo>
                    <a:pt x="1624564" y="1384299"/>
                  </a:lnTo>
                  <a:lnTo>
                    <a:pt x="1658975" y="1358899"/>
                  </a:lnTo>
                  <a:lnTo>
                    <a:pt x="1693677" y="1320799"/>
                  </a:lnTo>
                  <a:lnTo>
                    <a:pt x="1728669" y="1295399"/>
                  </a:lnTo>
                  <a:lnTo>
                    <a:pt x="1763947" y="1257299"/>
                  </a:lnTo>
                  <a:lnTo>
                    <a:pt x="1799510" y="1231899"/>
                  </a:lnTo>
                  <a:lnTo>
                    <a:pt x="1835355" y="1193799"/>
                  </a:lnTo>
                  <a:lnTo>
                    <a:pt x="1907882" y="1142999"/>
                  </a:lnTo>
                  <a:lnTo>
                    <a:pt x="1944561" y="1104899"/>
                  </a:lnTo>
                  <a:lnTo>
                    <a:pt x="2056224" y="1028699"/>
                  </a:lnTo>
                  <a:lnTo>
                    <a:pt x="2093981" y="990599"/>
                  </a:lnTo>
                  <a:lnTo>
                    <a:pt x="2247623" y="888999"/>
                  </a:lnTo>
                  <a:lnTo>
                    <a:pt x="2445390" y="761999"/>
                  </a:lnTo>
                  <a:lnTo>
                    <a:pt x="2690711" y="609599"/>
                  </a:lnTo>
                  <a:lnTo>
                    <a:pt x="2732414" y="596899"/>
                  </a:lnTo>
                  <a:lnTo>
                    <a:pt x="2816500" y="546099"/>
                  </a:lnTo>
                  <a:lnTo>
                    <a:pt x="2858878" y="533399"/>
                  </a:lnTo>
                  <a:lnTo>
                    <a:pt x="2944292" y="482599"/>
                  </a:lnTo>
                  <a:lnTo>
                    <a:pt x="2987323" y="469899"/>
                  </a:lnTo>
                  <a:lnTo>
                    <a:pt x="3030568" y="444499"/>
                  </a:lnTo>
                  <a:lnTo>
                    <a:pt x="3074024" y="431799"/>
                  </a:lnTo>
                  <a:lnTo>
                    <a:pt x="3117689" y="406399"/>
                  </a:lnTo>
                  <a:lnTo>
                    <a:pt x="3161560" y="393699"/>
                  </a:lnTo>
                  <a:lnTo>
                    <a:pt x="3205636" y="368299"/>
                  </a:lnTo>
                  <a:lnTo>
                    <a:pt x="3294390" y="342899"/>
                  </a:lnTo>
                  <a:lnTo>
                    <a:pt x="3339064" y="317499"/>
                  </a:lnTo>
                  <a:lnTo>
                    <a:pt x="3428995" y="292099"/>
                  </a:lnTo>
                  <a:lnTo>
                    <a:pt x="3474247" y="266699"/>
                  </a:lnTo>
                  <a:lnTo>
                    <a:pt x="4078806" y="101599"/>
                  </a:lnTo>
                  <a:lnTo>
                    <a:pt x="4126482" y="101599"/>
                  </a:lnTo>
                  <a:lnTo>
                    <a:pt x="4222300" y="76199"/>
                  </a:lnTo>
                  <a:lnTo>
                    <a:pt x="4270437" y="76199"/>
                  </a:lnTo>
                  <a:lnTo>
                    <a:pt x="4367157" y="50799"/>
                  </a:lnTo>
                  <a:lnTo>
                    <a:pt x="4415734" y="50799"/>
                  </a:lnTo>
                  <a:lnTo>
                    <a:pt x="4464454" y="38099"/>
                  </a:lnTo>
                  <a:lnTo>
                    <a:pt x="4513313" y="38099"/>
                  </a:lnTo>
                  <a:lnTo>
                    <a:pt x="4562310" y="25399"/>
                  </a:lnTo>
                  <a:lnTo>
                    <a:pt x="4660708" y="25399"/>
                  </a:lnTo>
                  <a:lnTo>
                    <a:pt x="4710104" y="12699"/>
                  </a:lnTo>
                  <a:lnTo>
                    <a:pt x="4809278" y="12699"/>
                  </a:lnTo>
                  <a:lnTo>
                    <a:pt x="4859053" y="0"/>
                  </a:lnTo>
                  <a:lnTo>
                    <a:pt x="8972889" y="0"/>
                  </a:lnTo>
                  <a:lnTo>
                    <a:pt x="8972889" y="10274299"/>
                  </a:lnTo>
                  <a:lnTo>
                    <a:pt x="4758308" y="10274299"/>
                  </a:lnTo>
                  <a:lnTo>
                    <a:pt x="4709078" y="10261599"/>
                  </a:lnTo>
                  <a:lnTo>
                    <a:pt x="4659972" y="10261599"/>
                  </a:lnTo>
                  <a:lnTo>
                    <a:pt x="4610991" y="10248899"/>
                  </a:lnTo>
                  <a:lnTo>
                    <a:pt x="4513416" y="10248899"/>
                  </a:lnTo>
                  <a:lnTo>
                    <a:pt x="4464826" y="10236199"/>
                  </a:lnTo>
                  <a:lnTo>
                    <a:pt x="4416371" y="10236199"/>
                  </a:lnTo>
                  <a:lnTo>
                    <a:pt x="4319874" y="10210799"/>
                  </a:lnTo>
                  <a:lnTo>
                    <a:pt x="4271836" y="10210799"/>
                  </a:lnTo>
                  <a:lnTo>
                    <a:pt x="4176196" y="10185399"/>
                  </a:lnTo>
                  <a:lnTo>
                    <a:pt x="4128597" y="10185399"/>
                  </a:lnTo>
                  <a:lnTo>
                    <a:pt x="3939734" y="10134599"/>
                  </a:lnTo>
                  <a:lnTo>
                    <a:pt x="3892913" y="10134599"/>
                  </a:lnTo>
                  <a:lnTo>
                    <a:pt x="3707272" y="10083799"/>
                  </a:lnTo>
                  <a:lnTo>
                    <a:pt x="3661285" y="10058399"/>
                  </a:lnTo>
                  <a:lnTo>
                    <a:pt x="3433999" y="9994899"/>
                  </a:lnTo>
                  <a:lnTo>
                    <a:pt x="3389089" y="9969499"/>
                  </a:lnTo>
                  <a:lnTo>
                    <a:pt x="3299832" y="9944099"/>
                  </a:lnTo>
                  <a:lnTo>
                    <a:pt x="3255491" y="9918699"/>
                  </a:lnTo>
                  <a:lnTo>
                    <a:pt x="3211344" y="9905999"/>
                  </a:lnTo>
                  <a:lnTo>
                    <a:pt x="3167393" y="9880599"/>
                  </a:lnTo>
                  <a:lnTo>
                    <a:pt x="3123642" y="9867899"/>
                  </a:lnTo>
                  <a:lnTo>
                    <a:pt x="3080091" y="9842499"/>
                  </a:lnTo>
                  <a:lnTo>
                    <a:pt x="3036745" y="9829799"/>
                  </a:lnTo>
                  <a:lnTo>
                    <a:pt x="2993604" y="9804399"/>
                  </a:lnTo>
                  <a:lnTo>
                    <a:pt x="2950671" y="9791699"/>
                  </a:lnTo>
                  <a:lnTo>
                    <a:pt x="2865438" y="9740899"/>
                  </a:lnTo>
                  <a:lnTo>
                    <a:pt x="2823143" y="9728199"/>
                  </a:lnTo>
                  <a:lnTo>
                    <a:pt x="2697571" y="9651999"/>
                  </a:lnTo>
                  <a:lnTo>
                    <a:pt x="2656159" y="9639299"/>
                  </a:lnTo>
                  <a:lnTo>
                    <a:pt x="2452540" y="9512299"/>
                  </a:lnTo>
                  <a:lnTo>
                    <a:pt x="2293912" y="9410699"/>
                  </a:lnTo>
                  <a:lnTo>
                    <a:pt x="2139237" y="9309099"/>
                  </a:lnTo>
                  <a:lnTo>
                    <a:pt x="2101203" y="9270999"/>
                  </a:lnTo>
                  <a:lnTo>
                    <a:pt x="1988661" y="9194799"/>
                  </a:lnTo>
                  <a:lnTo>
                    <a:pt x="1951675" y="9156699"/>
                  </a:lnTo>
                  <a:lnTo>
                    <a:pt x="1878508" y="9105899"/>
                  </a:lnTo>
                  <a:lnTo>
                    <a:pt x="1842331" y="9067799"/>
                  </a:lnTo>
                  <a:lnTo>
                    <a:pt x="1806429" y="9042399"/>
                  </a:lnTo>
                  <a:lnTo>
                    <a:pt x="1770804" y="9004299"/>
                  </a:lnTo>
                  <a:lnTo>
                    <a:pt x="1700393" y="8953499"/>
                  </a:lnTo>
                  <a:lnTo>
                    <a:pt x="1665612" y="8915399"/>
                  </a:lnTo>
                  <a:lnTo>
                    <a:pt x="1631117" y="8889999"/>
                  </a:lnTo>
                  <a:lnTo>
                    <a:pt x="1562994" y="8813799"/>
                  </a:lnTo>
                  <a:lnTo>
                    <a:pt x="1529371" y="8788399"/>
                  </a:lnTo>
                  <a:lnTo>
                    <a:pt x="1496042" y="8750299"/>
                  </a:lnTo>
                  <a:lnTo>
                    <a:pt x="1463011" y="8724899"/>
                  </a:lnTo>
                  <a:lnTo>
                    <a:pt x="1365726" y="8610599"/>
                  </a:lnTo>
                  <a:lnTo>
                    <a:pt x="1333908" y="8585199"/>
                  </a:lnTo>
                  <a:lnTo>
                    <a:pt x="1240316" y="8470899"/>
                  </a:lnTo>
                  <a:lnTo>
                    <a:pt x="1209747" y="8445499"/>
                  </a:lnTo>
                  <a:lnTo>
                    <a:pt x="1090674" y="8293099"/>
                  </a:lnTo>
                  <a:lnTo>
                    <a:pt x="1004798" y="8178799"/>
                  </a:lnTo>
                  <a:lnTo>
                    <a:pt x="921928" y="8064499"/>
                  </a:lnTo>
                  <a:lnTo>
                    <a:pt x="842126" y="7950199"/>
                  </a:lnTo>
                  <a:lnTo>
                    <a:pt x="765455" y="7835899"/>
                  </a:lnTo>
                  <a:lnTo>
                    <a:pt x="740605" y="7785099"/>
                  </a:lnTo>
                  <a:lnTo>
                    <a:pt x="716111" y="7746999"/>
                  </a:lnTo>
                  <a:lnTo>
                    <a:pt x="644795" y="7632699"/>
                  </a:lnTo>
                  <a:lnTo>
                    <a:pt x="621752" y="7581899"/>
                  </a:lnTo>
                  <a:lnTo>
                    <a:pt x="576774" y="7505699"/>
                  </a:lnTo>
                  <a:lnTo>
                    <a:pt x="554843" y="7454899"/>
                  </a:lnTo>
                  <a:lnTo>
                    <a:pt x="512110" y="7378699"/>
                  </a:lnTo>
                  <a:lnTo>
                    <a:pt x="491312" y="7327899"/>
                  </a:lnTo>
                  <a:lnTo>
                    <a:pt x="450866" y="7251699"/>
                  </a:lnTo>
                  <a:lnTo>
                    <a:pt x="431221" y="7200899"/>
                  </a:lnTo>
                  <a:lnTo>
                    <a:pt x="411966" y="7162799"/>
                  </a:lnTo>
                  <a:lnTo>
                    <a:pt x="393102" y="7111999"/>
                  </a:lnTo>
                  <a:lnTo>
                    <a:pt x="356557" y="7035799"/>
                  </a:lnTo>
                  <a:lnTo>
                    <a:pt x="338881" y="6984999"/>
                  </a:lnTo>
                  <a:lnTo>
                    <a:pt x="321605" y="6946899"/>
                  </a:lnTo>
                  <a:lnTo>
                    <a:pt x="288265" y="6845299"/>
                  </a:lnTo>
                  <a:lnTo>
                    <a:pt x="284971" y="6845299"/>
                  </a:lnTo>
                  <a:lnTo>
                    <a:pt x="280463" y="6832599"/>
                  </a:lnTo>
                  <a:lnTo>
                    <a:pt x="277168" y="6819899"/>
                  </a:lnTo>
                  <a:lnTo>
                    <a:pt x="261704" y="6769099"/>
                  </a:lnTo>
                  <a:lnTo>
                    <a:pt x="246646" y="6730999"/>
                  </a:lnTo>
                  <a:lnTo>
                    <a:pt x="217764" y="6629399"/>
                  </a:lnTo>
                  <a:lnTo>
                    <a:pt x="203946" y="6591299"/>
                  </a:lnTo>
                  <a:lnTo>
                    <a:pt x="190549" y="6540499"/>
                  </a:lnTo>
                  <a:lnTo>
                    <a:pt x="165027" y="6438899"/>
                  </a:lnTo>
                  <a:lnTo>
                    <a:pt x="152911" y="6400799"/>
                  </a:lnTo>
                  <a:lnTo>
                    <a:pt x="141227" y="6349999"/>
                  </a:lnTo>
                  <a:lnTo>
                    <a:pt x="119175" y="6248399"/>
                  </a:lnTo>
                  <a:lnTo>
                    <a:pt x="98899" y="6146799"/>
                  </a:lnTo>
                  <a:lnTo>
                    <a:pt x="89435" y="6108699"/>
                  </a:lnTo>
                  <a:lnTo>
                    <a:pt x="71872" y="6007099"/>
                  </a:lnTo>
                  <a:lnTo>
                    <a:pt x="56153" y="5905499"/>
                  </a:lnTo>
                  <a:lnTo>
                    <a:pt x="42303" y="5803899"/>
                  </a:lnTo>
                  <a:lnTo>
                    <a:pt x="30351" y="5702299"/>
                  </a:lnTo>
                  <a:lnTo>
                    <a:pt x="20324" y="5600699"/>
                  </a:lnTo>
                  <a:lnTo>
                    <a:pt x="12247" y="5499099"/>
                  </a:lnTo>
                  <a:lnTo>
                    <a:pt x="6150" y="5397499"/>
                  </a:lnTo>
                  <a:lnTo>
                    <a:pt x="2058" y="5295899"/>
                  </a:lnTo>
                  <a:lnTo>
                    <a:pt x="0" y="5194299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  <a:effectLst>
              <a:glow rad="127000">
                <a:schemeClr val="accent1">
                  <a:alpha val="0"/>
                </a:schemeClr>
              </a:glow>
              <a:outerShdw blurRad="12700" dist="50800" dir="9600000" algn="ctr" rotWithShape="0">
                <a:srgbClr val="000000">
                  <a:alpha val="43137"/>
                </a:srgbClr>
              </a:outerShdw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91868"/>
              <a:ext cx="10239769" cy="6661631"/>
            </a:xfrm>
            <a:prstGeom prst="rect">
              <a:avLst/>
            </a:prstGeom>
            <a:grpFill/>
          </p:spPr>
        </p:pic>
      </p:grpSp>
      <p:sp>
        <p:nvSpPr>
          <p:cNvPr id="5" name="object 5"/>
          <p:cNvSpPr txBox="1"/>
          <p:nvPr/>
        </p:nvSpPr>
        <p:spPr>
          <a:xfrm>
            <a:off x="11889095" y="1720763"/>
            <a:ext cx="10229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14" dirty="0">
                <a:latin typeface="Verdana"/>
                <a:cs typeface="Verdana"/>
              </a:rPr>
              <a:t>Peki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9095" y="2873212"/>
            <a:ext cx="5095240" cy="559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185" dirty="0">
                <a:latin typeface="Verdana"/>
                <a:cs typeface="Verdana"/>
              </a:rPr>
              <a:t>Kaygılandığımız </a:t>
            </a:r>
            <a:r>
              <a:rPr sz="3500" spc="125" dirty="0">
                <a:latin typeface="Verdana"/>
                <a:cs typeface="Verdana"/>
              </a:rPr>
              <a:t>zaman,</a:t>
            </a:r>
            <a:r>
              <a:rPr sz="3500" spc="-165" dirty="0">
                <a:latin typeface="Verdana"/>
                <a:cs typeface="Verdana"/>
              </a:rPr>
              <a:t> </a:t>
            </a:r>
            <a:r>
              <a:rPr sz="3500" spc="110" dirty="0">
                <a:latin typeface="Verdana"/>
                <a:cs typeface="Verdana"/>
              </a:rPr>
              <a:t>bedenimizde, </a:t>
            </a:r>
            <a:r>
              <a:rPr sz="3500" spc="195" dirty="0">
                <a:latin typeface="Verdana"/>
                <a:cs typeface="Verdana"/>
              </a:rPr>
              <a:t>duygularımızda</a:t>
            </a:r>
            <a:r>
              <a:rPr sz="3500" spc="-135" dirty="0">
                <a:latin typeface="Verdana"/>
                <a:cs typeface="Verdana"/>
              </a:rPr>
              <a:t> </a:t>
            </a:r>
            <a:r>
              <a:rPr sz="3500" spc="75" dirty="0">
                <a:latin typeface="Verdana"/>
                <a:cs typeface="Verdana"/>
              </a:rPr>
              <a:t>ve </a:t>
            </a:r>
            <a:r>
              <a:rPr sz="3500" spc="160" dirty="0">
                <a:latin typeface="Verdana"/>
                <a:cs typeface="Verdana"/>
              </a:rPr>
              <a:t>düşüncelerimizde</a:t>
            </a:r>
            <a:r>
              <a:rPr sz="3500" spc="-155" dirty="0">
                <a:latin typeface="Verdana"/>
                <a:cs typeface="Verdana"/>
              </a:rPr>
              <a:t> </a:t>
            </a:r>
            <a:r>
              <a:rPr sz="3500" spc="105" dirty="0">
                <a:latin typeface="Verdana"/>
                <a:cs typeface="Verdana"/>
              </a:rPr>
              <a:t>bir </a:t>
            </a:r>
            <a:r>
              <a:rPr sz="3500" spc="220" dirty="0">
                <a:latin typeface="Verdana"/>
                <a:cs typeface="Verdana"/>
              </a:rPr>
              <a:t>takım</a:t>
            </a:r>
            <a:r>
              <a:rPr sz="3500" spc="-165" dirty="0">
                <a:latin typeface="Verdana"/>
                <a:cs typeface="Verdana"/>
              </a:rPr>
              <a:t> </a:t>
            </a:r>
            <a:r>
              <a:rPr sz="3500" spc="140" dirty="0">
                <a:latin typeface="Verdana"/>
                <a:cs typeface="Verdana"/>
              </a:rPr>
              <a:t>değişiklikler </a:t>
            </a:r>
            <a:r>
              <a:rPr sz="3500" spc="-10" dirty="0">
                <a:latin typeface="Verdana"/>
                <a:cs typeface="Verdana"/>
              </a:rPr>
              <a:t>olur.</a:t>
            </a:r>
            <a:endParaRPr sz="3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3500">
              <a:latin typeface="Verdana"/>
              <a:cs typeface="Verdana"/>
            </a:endParaRPr>
          </a:p>
          <a:p>
            <a:pPr marL="12700" marR="823594">
              <a:lnSpc>
                <a:spcPct val="116100"/>
              </a:lnSpc>
              <a:spcBef>
                <a:spcPts val="5"/>
              </a:spcBef>
            </a:pPr>
            <a:r>
              <a:rPr sz="3500" spc="65" dirty="0">
                <a:latin typeface="Verdana"/>
                <a:cs typeface="Verdana"/>
              </a:rPr>
              <a:t>Sizce</a:t>
            </a:r>
            <a:r>
              <a:rPr sz="3500" spc="-175" dirty="0">
                <a:latin typeface="Verdana"/>
                <a:cs typeface="Verdana"/>
              </a:rPr>
              <a:t> </a:t>
            </a:r>
            <a:r>
              <a:rPr sz="3500" spc="190" dirty="0">
                <a:latin typeface="Verdana"/>
                <a:cs typeface="Verdana"/>
              </a:rPr>
              <a:t>bunlar</a:t>
            </a:r>
            <a:r>
              <a:rPr sz="3500" spc="-175" dirty="0">
                <a:latin typeface="Verdana"/>
                <a:cs typeface="Verdana"/>
              </a:rPr>
              <a:t> </a:t>
            </a:r>
            <a:r>
              <a:rPr sz="3500" spc="95" dirty="0">
                <a:latin typeface="Verdana"/>
                <a:cs typeface="Verdana"/>
              </a:rPr>
              <a:t>neler </a:t>
            </a:r>
            <a:r>
              <a:rPr sz="3500" spc="175" dirty="0">
                <a:latin typeface="Verdana"/>
                <a:cs typeface="Verdana"/>
              </a:rPr>
              <a:t>olabilir?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485237"/>
            <a:ext cx="13544155" cy="1644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800" b="0" spc="170" dirty="0">
                <a:solidFill>
                  <a:srgbClr val="004AAC"/>
                </a:solidFill>
                <a:latin typeface="Verdana"/>
                <a:cs typeface="Verdana"/>
              </a:rPr>
              <a:t>Kaygının</a:t>
            </a:r>
            <a:r>
              <a:rPr sz="4800" b="0" spc="-155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800" b="0" spc="65" dirty="0">
                <a:solidFill>
                  <a:srgbClr val="004AAC"/>
                </a:solidFill>
                <a:latin typeface="Verdana"/>
                <a:cs typeface="Verdana"/>
              </a:rPr>
              <a:t>Belirtileri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4800" b="0" spc="45" dirty="0">
                <a:solidFill>
                  <a:srgbClr val="004AAC"/>
                </a:solidFill>
                <a:latin typeface="Verdana"/>
                <a:cs typeface="Verdana"/>
              </a:rPr>
              <a:t>(Fizyolojik,</a:t>
            </a:r>
            <a:r>
              <a:rPr sz="4800" b="0" spc="-140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800" b="0" spc="65" dirty="0">
                <a:solidFill>
                  <a:srgbClr val="004AAC"/>
                </a:solidFill>
                <a:latin typeface="Verdana"/>
                <a:cs typeface="Verdana"/>
              </a:rPr>
              <a:t>Psikolojik,</a:t>
            </a:r>
            <a:r>
              <a:rPr sz="4800" b="0" spc="-135" dirty="0">
                <a:solidFill>
                  <a:srgbClr val="004AAC"/>
                </a:solidFill>
                <a:latin typeface="Verdana"/>
                <a:cs typeface="Verdana"/>
              </a:rPr>
              <a:t> </a:t>
            </a:r>
            <a:r>
              <a:rPr sz="4800" b="0" spc="114" dirty="0">
                <a:solidFill>
                  <a:srgbClr val="004AAC"/>
                </a:solidFill>
                <a:latin typeface="Verdana"/>
                <a:cs typeface="Verdana"/>
              </a:rPr>
              <a:t>Davranışsal)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524879" y="1073150"/>
            <a:ext cx="8100059" cy="3225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spc="215" dirty="0">
                <a:latin typeface="Trebuchet MS"/>
                <a:cs typeface="Trebuchet MS"/>
              </a:rPr>
              <a:t>Kaygı,</a:t>
            </a:r>
            <a:r>
              <a:rPr sz="3000" b="1" spc="-195" dirty="0">
                <a:latin typeface="Trebuchet MS"/>
                <a:cs typeface="Trebuchet MS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insanın</a:t>
            </a:r>
            <a:r>
              <a:rPr sz="3000" spc="-55" dirty="0">
                <a:latin typeface="Lucida Sans Unicode"/>
                <a:cs typeface="Lucida Sans Unicode"/>
              </a:rPr>
              <a:t> </a:t>
            </a:r>
            <a:r>
              <a:rPr sz="3000" spc="95" dirty="0">
                <a:latin typeface="Lucida Sans Unicode"/>
                <a:cs typeface="Lucida Sans Unicode"/>
              </a:rPr>
              <a:t>temel</a:t>
            </a:r>
            <a:r>
              <a:rPr sz="3000" spc="-50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duygularından</a:t>
            </a:r>
            <a:r>
              <a:rPr sz="3000" spc="-55" dirty="0">
                <a:latin typeface="Lucida Sans Unicode"/>
                <a:cs typeface="Lucida Sans Unicode"/>
              </a:rPr>
              <a:t> </a:t>
            </a:r>
            <a:r>
              <a:rPr sz="3000" spc="-20" dirty="0">
                <a:latin typeface="Lucida Sans Unicode"/>
                <a:cs typeface="Lucida Sans Unicode"/>
              </a:rPr>
              <a:t>biri </a:t>
            </a:r>
            <a:r>
              <a:rPr sz="3000" spc="50" dirty="0">
                <a:latin typeface="Lucida Sans Unicode"/>
                <a:cs typeface="Lucida Sans Unicode"/>
              </a:rPr>
              <a:t>olarak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kabul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edilmektedir.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Her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spc="70" dirty="0">
                <a:latin typeface="Lucida Sans Unicode"/>
                <a:cs typeface="Lucida Sans Unicode"/>
              </a:rPr>
              <a:t>insan</a:t>
            </a:r>
            <a:r>
              <a:rPr sz="3000" spc="-105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bir </a:t>
            </a:r>
            <a:r>
              <a:rPr sz="3000" dirty="0">
                <a:latin typeface="Lucida Sans Unicode"/>
                <a:cs typeface="Lucida Sans Unicode"/>
              </a:rPr>
              <a:t>miktar</a:t>
            </a:r>
            <a:r>
              <a:rPr sz="3000" spc="-40" dirty="0">
                <a:latin typeface="Lucida Sans Unicode"/>
                <a:cs typeface="Lucida Sans Unicode"/>
              </a:rPr>
              <a:t> </a:t>
            </a:r>
            <a:r>
              <a:rPr sz="3000" spc="55" dirty="0" err="1">
                <a:latin typeface="Lucida Sans Unicode"/>
                <a:cs typeface="Lucida Sans Unicode"/>
              </a:rPr>
              <a:t>kaygı</a:t>
            </a:r>
            <a:r>
              <a:rPr sz="3000" spc="-40" dirty="0">
                <a:latin typeface="Lucida Sans Unicode"/>
                <a:cs typeface="Lucida Sans Unicode"/>
              </a:rPr>
              <a:t> </a:t>
            </a:r>
            <a:r>
              <a:rPr sz="3000" dirty="0" err="1" smtClean="0">
                <a:latin typeface="Lucida Sans Unicode"/>
                <a:cs typeface="Lucida Sans Unicode"/>
              </a:rPr>
              <a:t>ya</a:t>
            </a:r>
            <a:r>
              <a:rPr lang="tr-TR" sz="3000" dirty="0" smtClean="0">
                <a:latin typeface="Lucida Sans Unicode"/>
                <a:cs typeface="Lucida Sans Unicode"/>
              </a:rPr>
              <a:t>ş</a:t>
            </a:r>
            <a:r>
              <a:rPr sz="3000" dirty="0" smtClean="0">
                <a:latin typeface="Lucida Sans Unicode"/>
                <a:cs typeface="Lucida Sans Unicode"/>
              </a:rPr>
              <a:t>ar</a:t>
            </a:r>
            <a:r>
              <a:rPr sz="3000" dirty="0">
                <a:latin typeface="Lucida Sans Unicode"/>
                <a:cs typeface="Lucida Sans Unicode"/>
              </a:rPr>
              <a:t>.</a:t>
            </a:r>
            <a:r>
              <a:rPr sz="3000" spc="-40" dirty="0">
                <a:latin typeface="Lucida Sans Unicode"/>
                <a:cs typeface="Lucida Sans Unicode"/>
              </a:rPr>
              <a:t> </a:t>
            </a:r>
            <a:r>
              <a:rPr sz="3000" spc="110" dirty="0">
                <a:latin typeface="Lucida Sans Unicode"/>
                <a:cs typeface="Lucida Sans Unicode"/>
              </a:rPr>
              <a:t>Sınavlara</a:t>
            </a:r>
            <a:r>
              <a:rPr sz="3000" spc="-40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hazırlanırken, </a:t>
            </a:r>
            <a:r>
              <a:rPr sz="3000" spc="-20" dirty="0">
                <a:latin typeface="Lucida Sans Unicode"/>
                <a:cs typeface="Lucida Sans Unicode"/>
              </a:rPr>
              <a:t>topluluk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90" dirty="0" err="1">
                <a:latin typeface="Lucida Sans Unicode"/>
                <a:cs typeface="Lucida Sans Unicode"/>
              </a:rPr>
              <a:t>önünde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65" dirty="0" err="1" smtClean="0">
                <a:latin typeface="Lucida Sans Unicode"/>
                <a:cs typeface="Lucida Sans Unicode"/>
              </a:rPr>
              <a:t>konu</a:t>
            </a:r>
            <a:r>
              <a:rPr lang="tr-TR" sz="3000" spc="65" dirty="0" smtClean="0">
                <a:latin typeface="Lucida Sans Unicode"/>
                <a:cs typeface="Lucida Sans Unicode"/>
              </a:rPr>
              <a:t>ş</a:t>
            </a:r>
            <a:r>
              <a:rPr sz="3000" spc="65" dirty="0" smtClean="0">
                <a:latin typeface="Lucida Sans Unicode"/>
                <a:cs typeface="Lucida Sans Unicode"/>
              </a:rPr>
              <a:t>ma</a:t>
            </a:r>
            <a:r>
              <a:rPr sz="3000" spc="-145" dirty="0" smtClean="0">
                <a:latin typeface="Lucida Sans Unicode"/>
                <a:cs typeface="Lucida Sans Unicode"/>
              </a:rPr>
              <a:t> </a:t>
            </a:r>
            <a:r>
              <a:rPr sz="3000" spc="210" dirty="0">
                <a:latin typeface="Lucida Sans Unicode"/>
                <a:cs typeface="Lucida Sans Unicode"/>
              </a:rPr>
              <a:t>yapmadan </a:t>
            </a:r>
            <a:r>
              <a:rPr sz="3000" spc="145" dirty="0">
                <a:latin typeface="Lucida Sans Unicode"/>
                <a:cs typeface="Lucida Sans Unicode"/>
              </a:rPr>
              <a:t>önce</a:t>
            </a:r>
            <a:r>
              <a:rPr sz="3000" spc="-160" dirty="0">
                <a:latin typeface="Lucida Sans Unicode"/>
                <a:cs typeface="Lucida Sans Unicode"/>
              </a:rPr>
              <a:t> </a:t>
            </a:r>
            <a:r>
              <a:rPr sz="3000" spc="235" dirty="0">
                <a:latin typeface="Lucida Sans Unicode"/>
                <a:cs typeface="Lucida Sans Unicode"/>
              </a:rPr>
              <a:t>ya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240" dirty="0">
                <a:latin typeface="Lucida Sans Unicode"/>
                <a:cs typeface="Lucida Sans Unicode"/>
              </a:rPr>
              <a:t>da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55" dirty="0">
                <a:latin typeface="Lucida Sans Unicode"/>
                <a:cs typeface="Lucida Sans Unicode"/>
              </a:rPr>
              <a:t>yeni</a:t>
            </a:r>
            <a:r>
              <a:rPr sz="3000" spc="-16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bir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150" dirty="0">
                <a:latin typeface="Lucida Sans Unicode"/>
                <a:cs typeface="Lucida Sans Unicode"/>
              </a:rPr>
              <a:t>ortama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girdiğimizde </a:t>
            </a:r>
            <a:r>
              <a:rPr sz="3000" spc="-30" dirty="0">
                <a:latin typeface="Lucida Sans Unicode"/>
                <a:cs typeface="Lucida Sans Unicode"/>
              </a:rPr>
              <a:t>tedirginlik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150" dirty="0">
                <a:latin typeface="Lucida Sans Unicode"/>
                <a:cs typeface="Lucida Sans Unicode"/>
              </a:rPr>
              <a:t>ve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-80" dirty="0" err="1">
                <a:latin typeface="Lucida Sans Unicode"/>
                <a:cs typeface="Lucida Sans Unicode"/>
              </a:rPr>
              <a:t>huzursuzluk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-10" dirty="0" err="1" smtClean="0">
                <a:latin typeface="Lucida Sans Unicode"/>
                <a:cs typeface="Lucida Sans Unicode"/>
              </a:rPr>
              <a:t>ya</a:t>
            </a:r>
            <a:r>
              <a:rPr lang="tr-TR" sz="3000" spc="-10" dirty="0" smtClean="0">
                <a:latin typeface="Lucida Sans Unicode"/>
                <a:cs typeface="Lucida Sans Unicode"/>
              </a:rPr>
              <a:t>ş</a:t>
            </a:r>
            <a:r>
              <a:rPr sz="3000" spc="-10" dirty="0" err="1" smtClean="0">
                <a:latin typeface="Lucida Sans Unicode"/>
                <a:cs typeface="Lucida Sans Unicode"/>
              </a:rPr>
              <a:t>ayabiliriz</a:t>
            </a:r>
            <a:r>
              <a:rPr sz="3000" spc="-10" dirty="0">
                <a:latin typeface="Lucida Sans Unicode"/>
                <a:cs typeface="Lucida Sans Unicode"/>
              </a:rPr>
              <a:t>.</a:t>
            </a:r>
            <a:endParaRPr sz="30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24879" y="4806950"/>
            <a:ext cx="8007350" cy="3759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65" dirty="0" err="1" smtClean="0">
                <a:latin typeface="Lucida Sans Unicode"/>
                <a:cs typeface="Lucida Sans Unicode"/>
              </a:rPr>
              <a:t>Ara</a:t>
            </a:r>
            <a:r>
              <a:rPr lang="tr-TR" sz="3000" spc="65" dirty="0" smtClean="0">
                <a:latin typeface="Lucida Sans Unicode"/>
                <a:cs typeface="Lucida Sans Unicode"/>
              </a:rPr>
              <a:t>ş</a:t>
            </a:r>
            <a:r>
              <a:rPr sz="3000" spc="65" dirty="0" err="1" smtClean="0">
                <a:latin typeface="Lucida Sans Unicode"/>
                <a:cs typeface="Lucida Sans Unicode"/>
              </a:rPr>
              <a:t>tırmalara</a:t>
            </a:r>
            <a:r>
              <a:rPr sz="3000" spc="-160" dirty="0" smtClean="0">
                <a:latin typeface="Lucida Sans Unicode"/>
                <a:cs typeface="Lucida Sans Unicode"/>
              </a:rPr>
              <a:t> </a:t>
            </a:r>
            <a:r>
              <a:rPr sz="3000" spc="70" dirty="0">
                <a:latin typeface="Lucida Sans Unicode"/>
                <a:cs typeface="Lucida Sans Unicode"/>
              </a:rPr>
              <a:t>göre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40" dirty="0">
                <a:latin typeface="Lucida Sans Unicode"/>
                <a:cs typeface="Lucida Sans Unicode"/>
              </a:rPr>
              <a:t>belirli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bir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60" dirty="0">
                <a:latin typeface="Lucida Sans Unicode"/>
                <a:cs typeface="Lucida Sans Unicode"/>
              </a:rPr>
              <a:t>düzeyde</a:t>
            </a:r>
            <a:r>
              <a:rPr sz="3000" spc="-160" dirty="0">
                <a:latin typeface="Lucida Sans Unicode"/>
                <a:cs typeface="Lucida Sans Unicode"/>
              </a:rPr>
              <a:t> </a:t>
            </a:r>
            <a:r>
              <a:rPr sz="3000" spc="65" dirty="0">
                <a:latin typeface="Lucida Sans Unicode"/>
                <a:cs typeface="Lucida Sans Unicode"/>
              </a:rPr>
              <a:t>olan </a:t>
            </a:r>
            <a:r>
              <a:rPr sz="3000" spc="55" dirty="0">
                <a:latin typeface="Lucida Sans Unicode"/>
                <a:cs typeface="Lucida Sans Unicode"/>
              </a:rPr>
              <a:t>kaygı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motive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edicidir.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105" dirty="0">
                <a:latin typeface="Lucida Sans Unicode"/>
                <a:cs typeface="Lucida Sans Unicode"/>
              </a:rPr>
              <a:t>Öğrenme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95" dirty="0">
                <a:latin typeface="Lucida Sans Unicode"/>
                <a:cs typeface="Lucida Sans Unicode"/>
              </a:rPr>
              <a:t>gücünü </a:t>
            </a:r>
            <a:r>
              <a:rPr sz="3000" spc="75" dirty="0">
                <a:latin typeface="Lucida Sans Unicode"/>
                <a:cs typeface="Lucida Sans Unicode"/>
              </a:rPr>
              <a:t>harekete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55" dirty="0">
                <a:latin typeface="Lucida Sans Unicode"/>
                <a:cs typeface="Lucida Sans Unicode"/>
              </a:rPr>
              <a:t>geçirme,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125" dirty="0" err="1" smtClean="0">
                <a:latin typeface="Lucida Sans Unicode"/>
                <a:cs typeface="Lucida Sans Unicode"/>
              </a:rPr>
              <a:t>çalı</a:t>
            </a:r>
            <a:r>
              <a:rPr lang="tr-TR" sz="3000" spc="125" dirty="0" smtClean="0">
                <a:latin typeface="Lucida Sans Unicode"/>
                <a:cs typeface="Lucida Sans Unicode"/>
              </a:rPr>
              <a:t>ş</a:t>
            </a:r>
            <a:r>
              <a:rPr sz="3000" spc="125" dirty="0" smtClean="0">
                <a:latin typeface="Lucida Sans Unicode"/>
                <a:cs typeface="Lucida Sans Unicode"/>
              </a:rPr>
              <a:t>ma</a:t>
            </a:r>
            <a:r>
              <a:rPr sz="3000" spc="-135" dirty="0" smtClean="0">
                <a:latin typeface="Lucida Sans Unicode"/>
                <a:cs typeface="Lucida Sans Unicode"/>
              </a:rPr>
              <a:t> </a:t>
            </a:r>
            <a:r>
              <a:rPr sz="3000" spc="-10" dirty="0" err="1" smtClean="0">
                <a:latin typeface="Lucida Sans Unicode"/>
                <a:cs typeface="Lucida Sans Unicode"/>
              </a:rPr>
              <a:t>alı</a:t>
            </a:r>
            <a:r>
              <a:rPr lang="tr-TR" sz="3000" spc="-10" dirty="0" smtClean="0">
                <a:latin typeface="Lucida Sans Unicode"/>
                <a:cs typeface="Lucida Sans Unicode"/>
              </a:rPr>
              <a:t>ş</a:t>
            </a:r>
            <a:r>
              <a:rPr sz="3000" spc="-10" dirty="0" err="1" smtClean="0">
                <a:latin typeface="Lucida Sans Unicode"/>
                <a:cs typeface="Lucida Sans Unicode"/>
              </a:rPr>
              <a:t>kanlıklarını</a:t>
            </a:r>
            <a:r>
              <a:rPr sz="3000" spc="-10" dirty="0" smtClean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düzenleme,</a:t>
            </a:r>
            <a:r>
              <a:rPr sz="3000" spc="-60" dirty="0">
                <a:latin typeface="Lucida Sans Unicode"/>
                <a:cs typeface="Lucida Sans Unicode"/>
              </a:rPr>
              <a:t> </a:t>
            </a:r>
            <a:r>
              <a:rPr sz="3000" spc="130" dirty="0">
                <a:latin typeface="Lucida Sans Unicode"/>
                <a:cs typeface="Lucida Sans Unicode"/>
              </a:rPr>
              <a:t>çevre</a:t>
            </a:r>
            <a:r>
              <a:rPr sz="3000" spc="-6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ile</a:t>
            </a:r>
            <a:r>
              <a:rPr sz="3000" spc="-6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olumlu</a:t>
            </a:r>
            <a:r>
              <a:rPr sz="3000" spc="-5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iletięim </a:t>
            </a:r>
            <a:r>
              <a:rPr sz="3000" dirty="0">
                <a:latin typeface="Lucida Sans Unicode"/>
                <a:cs typeface="Lucida Sans Unicode"/>
              </a:rPr>
              <a:t>kurma,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55" dirty="0">
                <a:latin typeface="Lucida Sans Unicode"/>
                <a:cs typeface="Lucida Sans Unicode"/>
              </a:rPr>
              <a:t>yeni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-20" dirty="0">
                <a:latin typeface="Lucida Sans Unicode"/>
                <a:cs typeface="Lucida Sans Unicode"/>
              </a:rPr>
              <a:t>bilgiler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114" dirty="0">
                <a:latin typeface="Lucida Sans Unicode"/>
                <a:cs typeface="Lucida Sans Unicode"/>
              </a:rPr>
              <a:t>öğrenme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spc="150" dirty="0">
                <a:latin typeface="Lucida Sans Unicode"/>
                <a:cs typeface="Lucida Sans Unicode"/>
              </a:rPr>
              <a:t>ve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zamanı </a:t>
            </a:r>
            <a:r>
              <a:rPr sz="3000" dirty="0">
                <a:latin typeface="Lucida Sans Unicode"/>
                <a:cs typeface="Lucida Sans Unicode"/>
              </a:rPr>
              <a:t>verimli </a:t>
            </a:r>
            <a:r>
              <a:rPr sz="3000" spc="75" dirty="0">
                <a:latin typeface="Lucida Sans Unicode"/>
                <a:cs typeface="Lucida Sans Unicode"/>
              </a:rPr>
              <a:t>kullanma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dirty="0" err="1">
                <a:latin typeface="Lucida Sans Unicode"/>
                <a:cs typeface="Lucida Sans Unicode"/>
              </a:rPr>
              <a:t>becerileri</a:t>
            </a:r>
            <a:r>
              <a:rPr sz="3000" spc="5" dirty="0">
                <a:latin typeface="Lucida Sans Unicode"/>
                <a:cs typeface="Lucida Sans Unicode"/>
              </a:rPr>
              <a:t> </a:t>
            </a:r>
            <a:r>
              <a:rPr sz="3000" spc="-10" dirty="0" err="1" smtClean="0">
                <a:latin typeface="Lucida Sans Unicode"/>
                <a:cs typeface="Lucida Sans Unicode"/>
              </a:rPr>
              <a:t>geli</a:t>
            </a:r>
            <a:r>
              <a:rPr lang="tr-TR" sz="3000" spc="-10" dirty="0" err="1" smtClean="0">
                <a:latin typeface="Lucida Sans Unicode"/>
                <a:cs typeface="Lucida Sans Unicode"/>
              </a:rPr>
              <a:t>şt</a:t>
            </a:r>
            <a:r>
              <a:rPr sz="3000" spc="-10" dirty="0" err="1" smtClean="0">
                <a:latin typeface="Lucida Sans Unicode"/>
                <a:cs typeface="Lucida Sans Unicode"/>
              </a:rPr>
              <a:t>irme</a:t>
            </a:r>
            <a:r>
              <a:rPr sz="3000" spc="-10" dirty="0" smtClean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konularında</a:t>
            </a:r>
            <a:r>
              <a:rPr sz="3000" spc="33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destekleyici</a:t>
            </a:r>
            <a:r>
              <a:rPr sz="3000" spc="33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olabilir.</a:t>
            </a:r>
            <a:endParaRPr sz="30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1734939"/>
            <a:ext cx="7521508" cy="1287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599"/>
              </a:lnSpc>
              <a:spcBef>
                <a:spcPts val="95"/>
              </a:spcBef>
            </a:pPr>
            <a:r>
              <a:rPr sz="3700" b="0" spc="46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Kaygının</a:t>
            </a:r>
            <a:r>
              <a:rPr sz="3700" b="0" spc="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700" b="0" spc="38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motive</a:t>
            </a:r>
            <a:r>
              <a:rPr sz="3700" b="0" spc="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700" b="0" spc="27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edici </a:t>
            </a:r>
            <a:r>
              <a:rPr sz="3700" b="0" spc="53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gücü</a:t>
            </a:r>
            <a:r>
              <a:rPr sz="3700" b="0" spc="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700" b="0" spc="38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deyince</a:t>
            </a:r>
            <a:r>
              <a:rPr sz="3700" b="0" spc="1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700" b="0" spc="34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aklınıza </a:t>
            </a:r>
            <a:r>
              <a:rPr sz="3700" b="0" spc="430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ne</a:t>
            </a:r>
            <a:r>
              <a:rPr sz="3700" b="0" spc="-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3700" b="0" spc="405" dirty="0">
                <a:solidFill>
                  <a:schemeClr val="accent1">
                    <a:lumMod val="75000"/>
                  </a:schemeClr>
                </a:solidFill>
                <a:latin typeface="Trebuchet MS"/>
                <a:cs typeface="Trebuchet MS"/>
              </a:rPr>
              <a:t>geliyor?</a:t>
            </a:r>
            <a:endParaRPr sz="3700" dirty="0">
              <a:solidFill>
                <a:schemeClr val="accent1">
                  <a:lumMod val="75000"/>
                </a:schemeClr>
              </a:solidFill>
              <a:latin typeface="Trebuchet MS"/>
              <a:cs typeface="Trebuchet M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855002"/>
            <a:ext cx="7541386" cy="4711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05220" y="1346339"/>
            <a:ext cx="6910570" cy="7175019"/>
            <a:chOff x="10205220" y="1346339"/>
            <a:chExt cx="6910570" cy="7175019"/>
          </a:xfrm>
          <a:noFill/>
        </p:grpSpPr>
        <p:sp>
          <p:nvSpPr>
            <p:cNvPr id="4" name="object 4"/>
            <p:cNvSpPr/>
            <p:nvPr/>
          </p:nvSpPr>
          <p:spPr>
            <a:xfrm>
              <a:off x="13265721" y="1346339"/>
              <a:ext cx="2887980" cy="3581400"/>
            </a:xfrm>
            <a:custGeom>
              <a:avLst/>
              <a:gdLst/>
              <a:ahLst/>
              <a:cxnLst/>
              <a:rect l="l" t="t" r="r" b="b"/>
              <a:pathLst>
                <a:path w="2887980" h="3581400">
                  <a:moveTo>
                    <a:pt x="387794" y="72732"/>
                  </a:moveTo>
                  <a:lnTo>
                    <a:pt x="387172" y="65189"/>
                  </a:lnTo>
                  <a:lnTo>
                    <a:pt x="386588" y="57645"/>
                  </a:lnTo>
                  <a:lnTo>
                    <a:pt x="380034" y="52019"/>
                  </a:lnTo>
                  <a:lnTo>
                    <a:pt x="87655" y="75184"/>
                  </a:lnTo>
                  <a:lnTo>
                    <a:pt x="28562" y="107721"/>
                  </a:lnTo>
                  <a:lnTo>
                    <a:pt x="4254" y="177888"/>
                  </a:lnTo>
                  <a:lnTo>
                    <a:pt x="0" y="794258"/>
                  </a:lnTo>
                  <a:lnTo>
                    <a:pt x="76" y="801776"/>
                  </a:lnTo>
                  <a:lnTo>
                    <a:pt x="6057" y="807808"/>
                  </a:lnTo>
                  <a:lnTo>
                    <a:pt x="13716" y="807859"/>
                  </a:lnTo>
                  <a:lnTo>
                    <a:pt x="21259" y="807859"/>
                  </a:lnTo>
                  <a:lnTo>
                    <a:pt x="27343" y="801776"/>
                  </a:lnTo>
                  <a:lnTo>
                    <a:pt x="27444" y="794258"/>
                  </a:lnTo>
                  <a:lnTo>
                    <a:pt x="31699" y="178015"/>
                  </a:lnTo>
                  <a:lnTo>
                    <a:pt x="36347" y="150088"/>
                  </a:lnTo>
                  <a:lnTo>
                    <a:pt x="48844" y="126568"/>
                  </a:lnTo>
                  <a:lnTo>
                    <a:pt x="67284" y="109880"/>
                  </a:lnTo>
                  <a:lnTo>
                    <a:pt x="89814" y="102489"/>
                  </a:lnTo>
                  <a:lnTo>
                    <a:pt x="382155" y="79324"/>
                  </a:lnTo>
                  <a:lnTo>
                    <a:pt x="387794" y="72732"/>
                  </a:lnTo>
                  <a:close/>
                </a:path>
                <a:path w="2887980" h="3581400">
                  <a:moveTo>
                    <a:pt x="1043584" y="20726"/>
                  </a:moveTo>
                  <a:lnTo>
                    <a:pt x="1042377" y="5651"/>
                  </a:lnTo>
                  <a:lnTo>
                    <a:pt x="1035837" y="0"/>
                  </a:lnTo>
                  <a:lnTo>
                    <a:pt x="839127" y="15582"/>
                  </a:lnTo>
                  <a:lnTo>
                    <a:pt x="833488" y="22225"/>
                  </a:lnTo>
                  <a:lnTo>
                    <a:pt x="834656" y="36931"/>
                  </a:lnTo>
                  <a:lnTo>
                    <a:pt x="840663" y="42367"/>
                  </a:lnTo>
                  <a:lnTo>
                    <a:pt x="847699" y="42367"/>
                  </a:lnTo>
                  <a:lnTo>
                    <a:pt x="1037945" y="27305"/>
                  </a:lnTo>
                  <a:lnTo>
                    <a:pt x="1043584" y="20726"/>
                  </a:lnTo>
                  <a:close/>
                </a:path>
                <a:path w="2887980" h="3581400">
                  <a:moveTo>
                    <a:pt x="2887510" y="845007"/>
                  </a:moveTo>
                  <a:lnTo>
                    <a:pt x="2881744" y="838530"/>
                  </a:lnTo>
                  <a:lnTo>
                    <a:pt x="2866618" y="837666"/>
                  </a:lnTo>
                  <a:lnTo>
                    <a:pt x="2860154" y="843419"/>
                  </a:lnTo>
                  <a:lnTo>
                    <a:pt x="2702026" y="3574478"/>
                  </a:lnTo>
                  <a:lnTo>
                    <a:pt x="2707792" y="3580942"/>
                  </a:lnTo>
                  <a:lnTo>
                    <a:pt x="2715336" y="3581400"/>
                  </a:lnTo>
                  <a:lnTo>
                    <a:pt x="2716161" y="3581400"/>
                  </a:lnTo>
                  <a:lnTo>
                    <a:pt x="2723375" y="3581400"/>
                  </a:lnTo>
                  <a:lnTo>
                    <a:pt x="2729420" y="3575761"/>
                  </a:lnTo>
                  <a:lnTo>
                    <a:pt x="2887510" y="84500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367969" y="1426996"/>
              <a:ext cx="2545080" cy="3320415"/>
            </a:xfrm>
            <a:custGeom>
              <a:avLst/>
              <a:gdLst/>
              <a:ahLst/>
              <a:cxnLst/>
              <a:rect l="l" t="t" r="r" b="b"/>
              <a:pathLst>
                <a:path w="2545080" h="3320415">
                  <a:moveTo>
                    <a:pt x="1158824" y="68059"/>
                  </a:moveTo>
                  <a:lnTo>
                    <a:pt x="9537" y="124548"/>
                  </a:lnTo>
                  <a:lnTo>
                    <a:pt x="0" y="2186216"/>
                  </a:lnTo>
                  <a:lnTo>
                    <a:pt x="1088974" y="2707221"/>
                  </a:lnTo>
                  <a:lnTo>
                    <a:pt x="1158824" y="68059"/>
                  </a:lnTo>
                  <a:close/>
                </a:path>
                <a:path w="2545080" h="3320415">
                  <a:moveTo>
                    <a:pt x="2544572" y="0"/>
                  </a:moveTo>
                  <a:lnTo>
                    <a:pt x="1316863" y="60299"/>
                  </a:lnTo>
                  <a:lnTo>
                    <a:pt x="1236789" y="2777934"/>
                  </a:lnTo>
                  <a:lnTo>
                    <a:pt x="2369451" y="3319830"/>
                  </a:lnTo>
                  <a:lnTo>
                    <a:pt x="254457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134794" y="3626840"/>
              <a:ext cx="3163570" cy="1766570"/>
            </a:xfrm>
            <a:custGeom>
              <a:avLst/>
              <a:gdLst/>
              <a:ahLst/>
              <a:cxnLst/>
              <a:rect l="l" t="t" r="r" b="b"/>
              <a:pathLst>
                <a:path w="3163569" h="1766570">
                  <a:moveTo>
                    <a:pt x="3153601" y="1766567"/>
                  </a:moveTo>
                  <a:lnTo>
                    <a:pt x="0" y="80851"/>
                  </a:lnTo>
                  <a:lnTo>
                    <a:pt x="0" y="0"/>
                  </a:lnTo>
                  <a:lnTo>
                    <a:pt x="3163056" y="1621136"/>
                  </a:lnTo>
                  <a:lnTo>
                    <a:pt x="3153601" y="176656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21064" y="3612463"/>
              <a:ext cx="3190875" cy="1795145"/>
            </a:xfrm>
            <a:custGeom>
              <a:avLst/>
              <a:gdLst/>
              <a:ahLst/>
              <a:cxnLst/>
              <a:rect l="l" t="t" r="r" b="b"/>
              <a:pathLst>
                <a:path w="3190875" h="1795145">
                  <a:moveTo>
                    <a:pt x="3169662" y="1794673"/>
                  </a:moveTo>
                  <a:lnTo>
                    <a:pt x="3165145" y="1794673"/>
                  </a:lnTo>
                  <a:lnTo>
                    <a:pt x="3162894" y="1794122"/>
                  </a:lnTo>
                  <a:lnTo>
                    <a:pt x="2784" y="104925"/>
                  </a:lnTo>
                  <a:lnTo>
                    <a:pt x="0" y="100294"/>
                  </a:lnTo>
                  <a:lnTo>
                    <a:pt x="0" y="9600"/>
                  </a:lnTo>
                  <a:lnTo>
                    <a:pt x="2493" y="5180"/>
                  </a:lnTo>
                  <a:lnTo>
                    <a:pt x="10621" y="194"/>
                  </a:lnTo>
                  <a:lnTo>
                    <a:pt x="15721" y="0"/>
                  </a:lnTo>
                  <a:lnTo>
                    <a:pt x="87482" y="36799"/>
                  </a:lnTo>
                  <a:lnTo>
                    <a:pt x="27411" y="36799"/>
                  </a:lnTo>
                  <a:lnTo>
                    <a:pt x="27411" y="87035"/>
                  </a:lnTo>
                  <a:lnTo>
                    <a:pt x="3155074" y="1758861"/>
                  </a:lnTo>
                  <a:lnTo>
                    <a:pt x="3182548" y="1758861"/>
                  </a:lnTo>
                  <a:lnTo>
                    <a:pt x="3181061" y="1781867"/>
                  </a:lnTo>
                  <a:lnTo>
                    <a:pt x="3180721" y="1786497"/>
                  </a:lnTo>
                  <a:lnTo>
                    <a:pt x="3178065" y="1790690"/>
                  </a:lnTo>
                  <a:lnTo>
                    <a:pt x="3171945" y="1794090"/>
                  </a:lnTo>
                  <a:lnTo>
                    <a:pt x="3169662" y="1794673"/>
                  </a:lnTo>
                  <a:close/>
                </a:path>
                <a:path w="3190875" h="1795145">
                  <a:moveTo>
                    <a:pt x="3182548" y="1758861"/>
                  </a:moveTo>
                  <a:lnTo>
                    <a:pt x="3155074" y="1758861"/>
                  </a:lnTo>
                  <a:lnTo>
                    <a:pt x="3162522" y="1643591"/>
                  </a:lnTo>
                  <a:lnTo>
                    <a:pt x="27411" y="36799"/>
                  </a:lnTo>
                  <a:lnTo>
                    <a:pt x="87482" y="36799"/>
                  </a:lnTo>
                  <a:lnTo>
                    <a:pt x="3187893" y="1625814"/>
                  </a:lnTo>
                  <a:lnTo>
                    <a:pt x="3190791" y="1630963"/>
                  </a:lnTo>
                  <a:lnTo>
                    <a:pt x="3190467" y="1636386"/>
                  </a:lnTo>
                  <a:lnTo>
                    <a:pt x="3182548" y="175886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94118" y="3256344"/>
              <a:ext cx="2692927" cy="3147298"/>
            </a:xfrm>
            <a:prstGeom prst="rect">
              <a:avLst/>
            </a:prstGeom>
            <a:grpFill/>
          </p:spPr>
        </p:pic>
        <p:sp>
          <p:nvSpPr>
            <p:cNvPr id="9" name="object 9"/>
            <p:cNvSpPr/>
            <p:nvPr/>
          </p:nvSpPr>
          <p:spPr>
            <a:xfrm>
              <a:off x="11406860" y="4703922"/>
              <a:ext cx="2593340" cy="133985"/>
            </a:xfrm>
            <a:custGeom>
              <a:avLst/>
              <a:gdLst/>
              <a:ahLst/>
              <a:cxnLst/>
              <a:rect l="l" t="t" r="r" b="b"/>
              <a:pathLst>
                <a:path w="2593340" h="133985">
                  <a:moveTo>
                    <a:pt x="2593123" y="133823"/>
                  </a:moveTo>
                  <a:lnTo>
                    <a:pt x="0" y="133823"/>
                  </a:lnTo>
                  <a:lnTo>
                    <a:pt x="0" y="0"/>
                  </a:lnTo>
                  <a:lnTo>
                    <a:pt x="2593123" y="0"/>
                  </a:lnTo>
                  <a:lnTo>
                    <a:pt x="2593123" y="13382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93146" y="4690242"/>
              <a:ext cx="2620645" cy="161290"/>
            </a:xfrm>
            <a:custGeom>
              <a:avLst/>
              <a:gdLst/>
              <a:ahLst/>
              <a:cxnLst/>
              <a:rect l="l" t="t" r="r" b="b"/>
              <a:pathLst>
                <a:path w="2620644" h="161289">
                  <a:moveTo>
                    <a:pt x="2614430" y="161232"/>
                  </a:moveTo>
                  <a:lnTo>
                    <a:pt x="6136" y="161232"/>
                  </a:lnTo>
                  <a:lnTo>
                    <a:pt x="0" y="155097"/>
                  </a:lnTo>
                  <a:lnTo>
                    <a:pt x="0" y="6135"/>
                  </a:lnTo>
                  <a:lnTo>
                    <a:pt x="6136" y="0"/>
                  </a:lnTo>
                  <a:lnTo>
                    <a:pt x="2614430" y="0"/>
                  </a:lnTo>
                  <a:lnTo>
                    <a:pt x="2620566" y="6135"/>
                  </a:lnTo>
                  <a:lnTo>
                    <a:pt x="2620566" y="27409"/>
                  </a:lnTo>
                  <a:lnTo>
                    <a:pt x="27427" y="27409"/>
                  </a:lnTo>
                  <a:lnTo>
                    <a:pt x="27427" y="133791"/>
                  </a:lnTo>
                  <a:lnTo>
                    <a:pt x="2620566" y="133791"/>
                  </a:lnTo>
                  <a:lnTo>
                    <a:pt x="2620566" y="155097"/>
                  </a:lnTo>
                  <a:lnTo>
                    <a:pt x="2614430" y="161232"/>
                  </a:lnTo>
                  <a:close/>
                </a:path>
                <a:path w="2620644" h="161289">
                  <a:moveTo>
                    <a:pt x="2620566" y="133791"/>
                  </a:moveTo>
                  <a:lnTo>
                    <a:pt x="2593123" y="133791"/>
                  </a:lnTo>
                  <a:lnTo>
                    <a:pt x="2593123" y="27409"/>
                  </a:lnTo>
                  <a:lnTo>
                    <a:pt x="2620566" y="27409"/>
                  </a:lnTo>
                  <a:lnTo>
                    <a:pt x="2620566" y="13379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39360" y="4724612"/>
              <a:ext cx="27940" cy="89535"/>
            </a:xfrm>
            <a:custGeom>
              <a:avLst/>
              <a:gdLst/>
              <a:ahLst/>
              <a:cxnLst/>
              <a:rect l="l" t="t" r="r" b="b"/>
              <a:pathLst>
                <a:path w="27940" h="89535">
                  <a:moveTo>
                    <a:pt x="21290" y="88929"/>
                  </a:moveTo>
                  <a:lnTo>
                    <a:pt x="13713" y="88929"/>
                  </a:lnTo>
                  <a:lnTo>
                    <a:pt x="6136" y="88929"/>
                  </a:lnTo>
                  <a:lnTo>
                    <a:pt x="0" y="82793"/>
                  </a:lnTo>
                  <a:lnTo>
                    <a:pt x="0" y="6119"/>
                  </a:lnTo>
                  <a:lnTo>
                    <a:pt x="6136" y="0"/>
                  </a:lnTo>
                  <a:lnTo>
                    <a:pt x="21290" y="0"/>
                  </a:lnTo>
                  <a:lnTo>
                    <a:pt x="27411" y="6119"/>
                  </a:lnTo>
                  <a:lnTo>
                    <a:pt x="27411" y="82793"/>
                  </a:lnTo>
                  <a:lnTo>
                    <a:pt x="21290" y="88929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15144" y="3928308"/>
              <a:ext cx="3157000" cy="3506341"/>
            </a:xfrm>
            <a:prstGeom prst="rect">
              <a:avLst/>
            </a:prstGeom>
            <a:grpFill/>
          </p:spPr>
        </p:pic>
        <p:sp>
          <p:nvSpPr>
            <p:cNvPr id="13" name="object 13"/>
            <p:cNvSpPr/>
            <p:nvPr/>
          </p:nvSpPr>
          <p:spPr>
            <a:xfrm>
              <a:off x="12400831" y="5533124"/>
              <a:ext cx="1090295" cy="1915795"/>
            </a:xfrm>
            <a:custGeom>
              <a:avLst/>
              <a:gdLst/>
              <a:ahLst/>
              <a:cxnLst/>
              <a:rect l="l" t="t" r="r" b="b"/>
              <a:pathLst>
                <a:path w="1090294" h="1915795">
                  <a:moveTo>
                    <a:pt x="123179" y="1915237"/>
                  </a:moveTo>
                  <a:lnTo>
                    <a:pt x="10103" y="1915237"/>
                  </a:lnTo>
                  <a:lnTo>
                    <a:pt x="6120" y="1913294"/>
                  </a:lnTo>
                  <a:lnTo>
                    <a:pt x="3513" y="1909975"/>
                  </a:lnTo>
                  <a:lnTo>
                    <a:pt x="922" y="1906624"/>
                  </a:lnTo>
                  <a:lnTo>
                    <a:pt x="0" y="1902318"/>
                  </a:lnTo>
                  <a:lnTo>
                    <a:pt x="472723" y="4484"/>
                  </a:lnTo>
                  <a:lnTo>
                    <a:pt x="478212" y="161"/>
                  </a:lnTo>
                  <a:lnTo>
                    <a:pt x="605099" y="0"/>
                  </a:lnTo>
                  <a:lnTo>
                    <a:pt x="611398" y="0"/>
                  </a:lnTo>
                  <a:lnTo>
                    <a:pt x="616903" y="4306"/>
                  </a:lnTo>
                  <a:lnTo>
                    <a:pt x="618392" y="10409"/>
                  </a:lnTo>
                  <a:lnTo>
                    <a:pt x="622635" y="27441"/>
                  </a:lnTo>
                  <a:lnTo>
                    <a:pt x="594397" y="27441"/>
                  </a:lnTo>
                  <a:lnTo>
                    <a:pt x="495228" y="27554"/>
                  </a:lnTo>
                  <a:lnTo>
                    <a:pt x="31863" y="1887812"/>
                  </a:lnTo>
                  <a:lnTo>
                    <a:pt x="134491" y="1887812"/>
                  </a:lnTo>
                  <a:lnTo>
                    <a:pt x="128652" y="1910979"/>
                  </a:lnTo>
                  <a:lnTo>
                    <a:pt x="123179" y="1915237"/>
                  </a:lnTo>
                  <a:close/>
                </a:path>
                <a:path w="1090294" h="1915795">
                  <a:moveTo>
                    <a:pt x="1086061" y="1887812"/>
                  </a:moveTo>
                  <a:lnTo>
                    <a:pt x="1057795" y="1887812"/>
                  </a:lnTo>
                  <a:lnTo>
                    <a:pt x="594397" y="27441"/>
                  </a:lnTo>
                  <a:lnTo>
                    <a:pt x="622635" y="27441"/>
                  </a:lnTo>
                  <a:lnTo>
                    <a:pt x="1086061" y="1887812"/>
                  </a:lnTo>
                  <a:close/>
                </a:path>
                <a:path w="1090294" h="1915795">
                  <a:moveTo>
                    <a:pt x="134491" y="1887812"/>
                  </a:moveTo>
                  <a:lnTo>
                    <a:pt x="106211" y="1887812"/>
                  </a:lnTo>
                  <a:lnTo>
                    <a:pt x="531544" y="200266"/>
                  </a:lnTo>
                  <a:lnTo>
                    <a:pt x="533050" y="194178"/>
                  </a:lnTo>
                  <a:lnTo>
                    <a:pt x="538571" y="189904"/>
                  </a:lnTo>
                  <a:lnTo>
                    <a:pt x="551135" y="189904"/>
                  </a:lnTo>
                  <a:lnTo>
                    <a:pt x="556608" y="194178"/>
                  </a:lnTo>
                  <a:lnTo>
                    <a:pt x="573120" y="259698"/>
                  </a:lnTo>
                  <a:lnTo>
                    <a:pt x="544821" y="259698"/>
                  </a:lnTo>
                  <a:lnTo>
                    <a:pt x="134491" y="1887812"/>
                  </a:lnTo>
                  <a:close/>
                </a:path>
                <a:path w="1090294" h="1915795">
                  <a:moveTo>
                    <a:pt x="1079555" y="1915237"/>
                  </a:moveTo>
                  <a:lnTo>
                    <a:pt x="966479" y="1915237"/>
                  </a:lnTo>
                  <a:lnTo>
                    <a:pt x="961006" y="1910979"/>
                  </a:lnTo>
                  <a:lnTo>
                    <a:pt x="959484" y="1904876"/>
                  </a:lnTo>
                  <a:lnTo>
                    <a:pt x="544821" y="259698"/>
                  </a:lnTo>
                  <a:lnTo>
                    <a:pt x="573120" y="259698"/>
                  </a:lnTo>
                  <a:lnTo>
                    <a:pt x="983431" y="1887812"/>
                  </a:lnTo>
                  <a:lnTo>
                    <a:pt x="1086061" y="1887812"/>
                  </a:lnTo>
                  <a:lnTo>
                    <a:pt x="1089675" y="1902318"/>
                  </a:lnTo>
                  <a:lnTo>
                    <a:pt x="1088752" y="1906624"/>
                  </a:lnTo>
                  <a:lnTo>
                    <a:pt x="1083538" y="1913294"/>
                  </a:lnTo>
                  <a:lnTo>
                    <a:pt x="1079555" y="1915237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413249" y="5411443"/>
              <a:ext cx="3112135" cy="160655"/>
            </a:xfrm>
            <a:custGeom>
              <a:avLst/>
              <a:gdLst/>
              <a:ahLst/>
              <a:cxnLst/>
              <a:rect l="l" t="t" r="r" b="b"/>
              <a:pathLst>
                <a:path w="3112134" h="160654">
                  <a:moveTo>
                    <a:pt x="3111747" y="160552"/>
                  </a:moveTo>
                  <a:lnTo>
                    <a:pt x="0" y="160552"/>
                  </a:lnTo>
                  <a:lnTo>
                    <a:pt x="0" y="0"/>
                  </a:lnTo>
                  <a:lnTo>
                    <a:pt x="3111747" y="0"/>
                  </a:lnTo>
                  <a:lnTo>
                    <a:pt x="3111747" y="1605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399536" y="5397730"/>
              <a:ext cx="3139440" cy="188595"/>
            </a:xfrm>
            <a:custGeom>
              <a:avLst/>
              <a:gdLst/>
              <a:ahLst/>
              <a:cxnLst/>
              <a:rect l="l" t="t" r="r" b="b"/>
              <a:pathLst>
                <a:path w="3139440" h="188595">
                  <a:moveTo>
                    <a:pt x="3133055" y="187994"/>
                  </a:moveTo>
                  <a:lnTo>
                    <a:pt x="6136" y="187994"/>
                  </a:lnTo>
                  <a:lnTo>
                    <a:pt x="0" y="181809"/>
                  </a:lnTo>
                  <a:lnTo>
                    <a:pt x="0" y="6119"/>
                  </a:lnTo>
                  <a:lnTo>
                    <a:pt x="6136" y="0"/>
                  </a:lnTo>
                  <a:lnTo>
                    <a:pt x="3133055" y="0"/>
                  </a:lnTo>
                  <a:lnTo>
                    <a:pt x="3139191" y="6119"/>
                  </a:lnTo>
                  <a:lnTo>
                    <a:pt x="3139191" y="27392"/>
                  </a:lnTo>
                  <a:lnTo>
                    <a:pt x="27427" y="27392"/>
                  </a:lnTo>
                  <a:lnTo>
                    <a:pt x="27427" y="160552"/>
                  </a:lnTo>
                  <a:lnTo>
                    <a:pt x="3139191" y="160552"/>
                  </a:lnTo>
                  <a:lnTo>
                    <a:pt x="3139191" y="181809"/>
                  </a:lnTo>
                  <a:lnTo>
                    <a:pt x="3133055" y="187994"/>
                  </a:lnTo>
                  <a:close/>
                </a:path>
                <a:path w="3139440" h="188595">
                  <a:moveTo>
                    <a:pt x="3139191" y="160552"/>
                  </a:moveTo>
                  <a:lnTo>
                    <a:pt x="3111748" y="160552"/>
                  </a:lnTo>
                  <a:lnTo>
                    <a:pt x="3111748" y="27392"/>
                  </a:lnTo>
                  <a:lnTo>
                    <a:pt x="3139191" y="27392"/>
                  </a:lnTo>
                  <a:lnTo>
                    <a:pt x="3139191" y="16055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414976" y="5438965"/>
              <a:ext cx="27940" cy="101600"/>
            </a:xfrm>
            <a:custGeom>
              <a:avLst/>
              <a:gdLst/>
              <a:ahLst/>
              <a:cxnLst/>
              <a:rect l="l" t="t" r="r" b="b"/>
              <a:pathLst>
                <a:path w="27940" h="101600">
                  <a:moveTo>
                    <a:pt x="21307" y="101201"/>
                  </a:moveTo>
                  <a:lnTo>
                    <a:pt x="13729" y="101201"/>
                  </a:lnTo>
                  <a:lnTo>
                    <a:pt x="6136" y="101201"/>
                  </a:lnTo>
                  <a:lnTo>
                    <a:pt x="0" y="95065"/>
                  </a:lnTo>
                  <a:lnTo>
                    <a:pt x="0" y="6135"/>
                  </a:lnTo>
                  <a:lnTo>
                    <a:pt x="6136" y="0"/>
                  </a:lnTo>
                  <a:lnTo>
                    <a:pt x="21307" y="0"/>
                  </a:lnTo>
                  <a:lnTo>
                    <a:pt x="27443" y="6135"/>
                  </a:lnTo>
                  <a:lnTo>
                    <a:pt x="27443" y="95065"/>
                  </a:lnTo>
                  <a:lnTo>
                    <a:pt x="21307" y="10120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18786" y="4013028"/>
              <a:ext cx="2371410" cy="4334410"/>
            </a:xfrm>
            <a:prstGeom prst="rect">
              <a:avLst/>
            </a:prstGeom>
            <a:grpFill/>
          </p:spPr>
        </p:pic>
        <p:sp>
          <p:nvSpPr>
            <p:cNvPr id="18" name="object 18"/>
            <p:cNvSpPr/>
            <p:nvPr/>
          </p:nvSpPr>
          <p:spPr>
            <a:xfrm>
              <a:off x="13370046" y="6242086"/>
              <a:ext cx="1273810" cy="2265680"/>
            </a:xfrm>
            <a:custGeom>
              <a:avLst/>
              <a:gdLst/>
              <a:ahLst/>
              <a:cxnLst/>
              <a:rect l="l" t="t" r="r" b="b"/>
              <a:pathLst>
                <a:path w="1273809" h="2265679">
                  <a:moveTo>
                    <a:pt x="1273263" y="2265371"/>
                  </a:moveTo>
                  <a:lnTo>
                    <a:pt x="1150164" y="2265371"/>
                  </a:lnTo>
                  <a:lnTo>
                    <a:pt x="636607" y="227869"/>
                  </a:lnTo>
                  <a:lnTo>
                    <a:pt x="123115" y="2265371"/>
                  </a:lnTo>
                  <a:lnTo>
                    <a:pt x="0" y="2265371"/>
                  </a:lnTo>
                  <a:lnTo>
                    <a:pt x="564250" y="210"/>
                  </a:lnTo>
                  <a:lnTo>
                    <a:pt x="708980" y="0"/>
                  </a:lnTo>
                  <a:lnTo>
                    <a:pt x="1273263" y="226537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355750" y="6228373"/>
              <a:ext cx="1302385" cy="2292985"/>
            </a:xfrm>
            <a:custGeom>
              <a:avLst/>
              <a:gdLst/>
              <a:ahLst/>
              <a:cxnLst/>
              <a:rect l="l" t="t" r="r" b="b"/>
              <a:pathLst>
                <a:path w="1302384" h="2292984">
                  <a:moveTo>
                    <a:pt x="143661" y="2292812"/>
                  </a:moveTo>
                  <a:lnTo>
                    <a:pt x="10070" y="2292812"/>
                  </a:lnTo>
                  <a:lnTo>
                    <a:pt x="6087" y="2290870"/>
                  </a:lnTo>
                  <a:lnTo>
                    <a:pt x="3529" y="2287502"/>
                  </a:lnTo>
                  <a:lnTo>
                    <a:pt x="906" y="2284183"/>
                  </a:lnTo>
                  <a:lnTo>
                    <a:pt x="565287" y="10409"/>
                  </a:lnTo>
                  <a:lnTo>
                    <a:pt x="723244" y="0"/>
                  </a:lnTo>
                  <a:lnTo>
                    <a:pt x="729575" y="0"/>
                  </a:lnTo>
                  <a:lnTo>
                    <a:pt x="735047" y="4306"/>
                  </a:lnTo>
                  <a:lnTo>
                    <a:pt x="740828" y="27441"/>
                  </a:lnTo>
                  <a:lnTo>
                    <a:pt x="712542" y="27441"/>
                  </a:lnTo>
                  <a:lnTo>
                    <a:pt x="589232" y="27603"/>
                  </a:lnTo>
                  <a:lnTo>
                    <a:pt x="31831" y="2265371"/>
                  </a:lnTo>
                  <a:lnTo>
                    <a:pt x="155020" y="2265371"/>
                  </a:lnTo>
                  <a:lnTo>
                    <a:pt x="149182" y="2288538"/>
                  </a:lnTo>
                  <a:lnTo>
                    <a:pt x="143661" y="2292812"/>
                  </a:lnTo>
                  <a:close/>
                </a:path>
                <a:path w="1302384" h="2292984">
                  <a:moveTo>
                    <a:pt x="1298275" y="2265371"/>
                  </a:moveTo>
                  <a:lnTo>
                    <a:pt x="1269992" y="2265371"/>
                  </a:lnTo>
                  <a:lnTo>
                    <a:pt x="712542" y="27441"/>
                  </a:lnTo>
                  <a:lnTo>
                    <a:pt x="740828" y="27441"/>
                  </a:lnTo>
                  <a:lnTo>
                    <a:pt x="1298275" y="2265371"/>
                  </a:lnTo>
                  <a:close/>
                </a:path>
                <a:path w="1302384" h="2292984">
                  <a:moveTo>
                    <a:pt x="155020" y="2265371"/>
                  </a:moveTo>
                  <a:lnTo>
                    <a:pt x="126709" y="2265371"/>
                  </a:lnTo>
                  <a:lnTo>
                    <a:pt x="639181" y="232143"/>
                  </a:lnTo>
                  <a:lnTo>
                    <a:pt x="644654" y="227869"/>
                  </a:lnTo>
                  <a:lnTo>
                    <a:pt x="657202" y="227869"/>
                  </a:lnTo>
                  <a:lnTo>
                    <a:pt x="662674" y="232143"/>
                  </a:lnTo>
                  <a:lnTo>
                    <a:pt x="679188" y="297663"/>
                  </a:lnTo>
                  <a:lnTo>
                    <a:pt x="650903" y="297663"/>
                  </a:lnTo>
                  <a:lnTo>
                    <a:pt x="155020" y="2265371"/>
                  </a:lnTo>
                  <a:close/>
                </a:path>
                <a:path w="1302384" h="2292984">
                  <a:moveTo>
                    <a:pt x="1291753" y="2292812"/>
                  </a:moveTo>
                  <a:lnTo>
                    <a:pt x="1158162" y="2292812"/>
                  </a:lnTo>
                  <a:lnTo>
                    <a:pt x="1152689" y="2288538"/>
                  </a:lnTo>
                  <a:lnTo>
                    <a:pt x="650903" y="297663"/>
                  </a:lnTo>
                  <a:lnTo>
                    <a:pt x="679188" y="297663"/>
                  </a:lnTo>
                  <a:lnTo>
                    <a:pt x="1175146" y="2265371"/>
                  </a:lnTo>
                  <a:lnTo>
                    <a:pt x="1298275" y="2265371"/>
                  </a:lnTo>
                  <a:lnTo>
                    <a:pt x="1300868" y="2275781"/>
                  </a:lnTo>
                  <a:lnTo>
                    <a:pt x="1301856" y="2279877"/>
                  </a:lnTo>
                  <a:lnTo>
                    <a:pt x="1300949" y="2284183"/>
                  </a:lnTo>
                  <a:lnTo>
                    <a:pt x="1295719" y="2290870"/>
                  </a:lnTo>
                  <a:lnTo>
                    <a:pt x="1291753" y="229281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367780" y="6079591"/>
              <a:ext cx="3734435" cy="193040"/>
            </a:xfrm>
            <a:custGeom>
              <a:avLst/>
              <a:gdLst/>
              <a:ahLst/>
              <a:cxnLst/>
              <a:rect l="l" t="t" r="r" b="b"/>
              <a:pathLst>
                <a:path w="3734434" h="193039">
                  <a:moveTo>
                    <a:pt x="3734091" y="192673"/>
                  </a:moveTo>
                  <a:lnTo>
                    <a:pt x="0" y="192673"/>
                  </a:lnTo>
                  <a:lnTo>
                    <a:pt x="0" y="0"/>
                  </a:lnTo>
                  <a:lnTo>
                    <a:pt x="3734091" y="0"/>
                  </a:lnTo>
                  <a:lnTo>
                    <a:pt x="3734091" y="19267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54050" y="6065910"/>
              <a:ext cx="3761740" cy="220345"/>
            </a:xfrm>
            <a:custGeom>
              <a:avLst/>
              <a:gdLst/>
              <a:ahLst/>
              <a:cxnLst/>
              <a:rect l="l" t="t" r="r" b="b"/>
              <a:pathLst>
                <a:path w="3761740" h="220345">
                  <a:moveTo>
                    <a:pt x="3755398" y="220066"/>
                  </a:moveTo>
                  <a:lnTo>
                    <a:pt x="6136" y="220066"/>
                  </a:lnTo>
                  <a:lnTo>
                    <a:pt x="0" y="213946"/>
                  </a:lnTo>
                  <a:lnTo>
                    <a:pt x="0" y="6135"/>
                  </a:lnTo>
                  <a:lnTo>
                    <a:pt x="6136" y="0"/>
                  </a:lnTo>
                  <a:lnTo>
                    <a:pt x="3755398" y="0"/>
                  </a:lnTo>
                  <a:lnTo>
                    <a:pt x="3761534" y="6135"/>
                  </a:lnTo>
                  <a:lnTo>
                    <a:pt x="3761534" y="27392"/>
                  </a:lnTo>
                  <a:lnTo>
                    <a:pt x="27443" y="27392"/>
                  </a:lnTo>
                  <a:lnTo>
                    <a:pt x="27443" y="192673"/>
                  </a:lnTo>
                  <a:lnTo>
                    <a:pt x="3761534" y="192673"/>
                  </a:lnTo>
                  <a:lnTo>
                    <a:pt x="3761534" y="213946"/>
                  </a:lnTo>
                  <a:lnTo>
                    <a:pt x="3755398" y="220066"/>
                  </a:lnTo>
                  <a:close/>
                </a:path>
                <a:path w="3761740" h="220345">
                  <a:moveTo>
                    <a:pt x="3761534" y="192673"/>
                  </a:moveTo>
                  <a:lnTo>
                    <a:pt x="3734107" y="192673"/>
                  </a:lnTo>
                  <a:lnTo>
                    <a:pt x="3734107" y="27392"/>
                  </a:lnTo>
                  <a:lnTo>
                    <a:pt x="3761534" y="27392"/>
                  </a:lnTo>
                  <a:lnTo>
                    <a:pt x="3761534" y="19267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572636" y="6115354"/>
              <a:ext cx="27940" cy="116205"/>
            </a:xfrm>
            <a:custGeom>
              <a:avLst/>
              <a:gdLst/>
              <a:ahLst/>
              <a:cxnLst/>
              <a:rect l="l" t="t" r="r" b="b"/>
              <a:pathLst>
                <a:path w="27940" h="116204">
                  <a:moveTo>
                    <a:pt x="21258" y="115998"/>
                  </a:moveTo>
                  <a:lnTo>
                    <a:pt x="13681" y="115998"/>
                  </a:lnTo>
                  <a:lnTo>
                    <a:pt x="6136" y="115998"/>
                  </a:lnTo>
                  <a:lnTo>
                    <a:pt x="0" y="109879"/>
                  </a:lnTo>
                  <a:lnTo>
                    <a:pt x="0" y="6135"/>
                  </a:lnTo>
                  <a:lnTo>
                    <a:pt x="6136" y="0"/>
                  </a:lnTo>
                  <a:lnTo>
                    <a:pt x="21258" y="0"/>
                  </a:lnTo>
                  <a:lnTo>
                    <a:pt x="27394" y="6135"/>
                  </a:lnTo>
                  <a:lnTo>
                    <a:pt x="27394" y="109879"/>
                  </a:lnTo>
                  <a:lnTo>
                    <a:pt x="21258" y="115998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28645" y="5868834"/>
              <a:ext cx="1273810" cy="2639060"/>
            </a:xfrm>
            <a:custGeom>
              <a:avLst/>
              <a:gdLst/>
              <a:ahLst/>
              <a:cxnLst/>
              <a:rect l="l" t="t" r="r" b="b"/>
              <a:pathLst>
                <a:path w="1273809" h="2639059">
                  <a:moveTo>
                    <a:pt x="1109040" y="20891"/>
                  </a:moveTo>
                  <a:lnTo>
                    <a:pt x="1091641" y="0"/>
                  </a:lnTo>
                  <a:lnTo>
                    <a:pt x="409016" y="6146"/>
                  </a:lnTo>
                  <a:lnTo>
                    <a:pt x="425462" y="175831"/>
                  </a:lnTo>
                  <a:lnTo>
                    <a:pt x="1092784" y="172427"/>
                  </a:lnTo>
                  <a:lnTo>
                    <a:pt x="1109040" y="158953"/>
                  </a:lnTo>
                  <a:lnTo>
                    <a:pt x="1096276" y="124663"/>
                  </a:lnTo>
                  <a:lnTo>
                    <a:pt x="1091615" y="90233"/>
                  </a:lnTo>
                  <a:lnTo>
                    <a:pt x="1095679" y="55651"/>
                  </a:lnTo>
                  <a:lnTo>
                    <a:pt x="1109040" y="20891"/>
                  </a:lnTo>
                  <a:close/>
                </a:path>
                <a:path w="1273809" h="2639059">
                  <a:moveTo>
                    <a:pt x="1273225" y="2638514"/>
                  </a:moveTo>
                  <a:lnTo>
                    <a:pt x="708939" y="373392"/>
                  </a:lnTo>
                  <a:lnTo>
                    <a:pt x="564210" y="373595"/>
                  </a:lnTo>
                  <a:lnTo>
                    <a:pt x="0" y="2638514"/>
                  </a:lnTo>
                  <a:lnTo>
                    <a:pt x="123050" y="2638514"/>
                  </a:lnTo>
                  <a:lnTo>
                    <a:pt x="636612" y="601256"/>
                  </a:lnTo>
                  <a:lnTo>
                    <a:pt x="1150124" y="2638514"/>
                  </a:lnTo>
                  <a:lnTo>
                    <a:pt x="1273225" y="263851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23664" y="5855121"/>
              <a:ext cx="729615" cy="203835"/>
            </a:xfrm>
            <a:custGeom>
              <a:avLst/>
              <a:gdLst/>
              <a:ahLst/>
              <a:cxnLst/>
              <a:rect l="l" t="t" r="r" b="b"/>
              <a:pathLst>
                <a:path w="729615" h="203835">
                  <a:moveTo>
                    <a:pt x="30503" y="203245"/>
                  </a:moveTo>
                  <a:lnTo>
                    <a:pt x="23363" y="203245"/>
                  </a:lnTo>
                  <a:lnTo>
                    <a:pt x="17486" y="197902"/>
                  </a:lnTo>
                  <a:lnTo>
                    <a:pt x="16773" y="190860"/>
                  </a:lnTo>
                  <a:lnTo>
                    <a:pt x="0" y="17322"/>
                  </a:lnTo>
                  <a:lnTo>
                    <a:pt x="1230" y="13550"/>
                  </a:lnTo>
                  <a:lnTo>
                    <a:pt x="6379" y="7835"/>
                  </a:lnTo>
                  <a:lnTo>
                    <a:pt x="10022" y="6168"/>
                  </a:lnTo>
                  <a:lnTo>
                    <a:pt x="696497" y="0"/>
                  </a:lnTo>
                  <a:lnTo>
                    <a:pt x="700674" y="0"/>
                  </a:lnTo>
                  <a:lnTo>
                    <a:pt x="704544" y="1813"/>
                  </a:lnTo>
                  <a:lnTo>
                    <a:pt x="707150" y="4921"/>
                  </a:lnTo>
                  <a:lnTo>
                    <a:pt x="724555" y="25854"/>
                  </a:lnTo>
                  <a:lnTo>
                    <a:pt x="725920" y="27473"/>
                  </a:lnTo>
                  <a:lnTo>
                    <a:pt x="690231" y="27473"/>
                  </a:lnTo>
                  <a:lnTo>
                    <a:pt x="29094" y="33399"/>
                  </a:lnTo>
                  <a:lnTo>
                    <a:pt x="42889" y="175771"/>
                  </a:lnTo>
                  <a:lnTo>
                    <a:pt x="728396" y="175771"/>
                  </a:lnTo>
                  <a:lnTo>
                    <a:pt x="727664" y="179203"/>
                  </a:lnTo>
                  <a:lnTo>
                    <a:pt x="706519" y="196688"/>
                  </a:lnTo>
                  <a:lnTo>
                    <a:pt x="704074" y="198679"/>
                  </a:lnTo>
                  <a:lnTo>
                    <a:pt x="701014" y="199796"/>
                  </a:lnTo>
                  <a:lnTo>
                    <a:pt x="697857" y="199845"/>
                  </a:lnTo>
                  <a:lnTo>
                    <a:pt x="30503" y="203245"/>
                  </a:lnTo>
                  <a:close/>
                </a:path>
                <a:path w="729615" h="203835">
                  <a:moveTo>
                    <a:pt x="728396" y="175771"/>
                  </a:moveTo>
                  <a:lnTo>
                    <a:pt x="42889" y="175771"/>
                  </a:lnTo>
                  <a:lnTo>
                    <a:pt x="692805" y="172452"/>
                  </a:lnTo>
                  <a:lnTo>
                    <a:pt x="697193" y="168809"/>
                  </a:lnTo>
                  <a:lnTo>
                    <a:pt x="686440" y="135038"/>
                  </a:lnTo>
                  <a:lnTo>
                    <a:pt x="682961" y="101681"/>
                  </a:lnTo>
                  <a:lnTo>
                    <a:pt x="686756" y="68825"/>
                  </a:lnTo>
                  <a:lnTo>
                    <a:pt x="697824" y="36556"/>
                  </a:lnTo>
                  <a:lnTo>
                    <a:pt x="690231" y="27473"/>
                  </a:lnTo>
                  <a:lnTo>
                    <a:pt x="725920" y="27473"/>
                  </a:lnTo>
                  <a:lnTo>
                    <a:pt x="728117" y="30080"/>
                  </a:lnTo>
                  <a:lnTo>
                    <a:pt x="728749" y="36054"/>
                  </a:lnTo>
                  <a:lnTo>
                    <a:pt x="726174" y="40992"/>
                  </a:lnTo>
                  <a:lnTo>
                    <a:pt x="714245" y="71577"/>
                  </a:lnTo>
                  <a:lnTo>
                    <a:pt x="710299" y="102571"/>
                  </a:lnTo>
                  <a:lnTo>
                    <a:pt x="714344" y="134187"/>
                  </a:lnTo>
                  <a:lnTo>
                    <a:pt x="726385" y="166640"/>
                  </a:lnTo>
                  <a:lnTo>
                    <a:pt x="729121" y="172371"/>
                  </a:lnTo>
                  <a:lnTo>
                    <a:pt x="728396" y="17577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94866" y="5852174"/>
              <a:ext cx="1170940" cy="215900"/>
            </a:xfrm>
            <a:custGeom>
              <a:avLst/>
              <a:gdLst/>
              <a:ahLst/>
              <a:cxnLst/>
              <a:rect l="l" t="t" r="r" b="b"/>
              <a:pathLst>
                <a:path w="1170940" h="215900">
                  <a:moveTo>
                    <a:pt x="1151038" y="215273"/>
                  </a:moveTo>
                  <a:lnTo>
                    <a:pt x="102844" y="215273"/>
                  </a:lnTo>
                  <a:lnTo>
                    <a:pt x="62820" y="207379"/>
                  </a:lnTo>
                  <a:lnTo>
                    <a:pt x="30129" y="185849"/>
                  </a:lnTo>
                  <a:lnTo>
                    <a:pt x="8084" y="153913"/>
                  </a:lnTo>
                  <a:lnTo>
                    <a:pt x="0" y="114800"/>
                  </a:lnTo>
                  <a:lnTo>
                    <a:pt x="0" y="100456"/>
                  </a:lnTo>
                  <a:lnTo>
                    <a:pt x="8084" y="61354"/>
                  </a:lnTo>
                  <a:lnTo>
                    <a:pt x="30129" y="29422"/>
                  </a:lnTo>
                  <a:lnTo>
                    <a:pt x="62820" y="7894"/>
                  </a:lnTo>
                  <a:lnTo>
                    <a:pt x="102844" y="0"/>
                  </a:lnTo>
                  <a:lnTo>
                    <a:pt x="1151038" y="0"/>
                  </a:lnTo>
                  <a:lnTo>
                    <a:pt x="1158569" y="1483"/>
                  </a:lnTo>
                  <a:lnTo>
                    <a:pt x="1164719" y="5530"/>
                  </a:lnTo>
                  <a:lnTo>
                    <a:pt x="1168866" y="11535"/>
                  </a:lnTo>
                  <a:lnTo>
                    <a:pt x="1170386" y="18893"/>
                  </a:lnTo>
                  <a:lnTo>
                    <a:pt x="1168866" y="26258"/>
                  </a:lnTo>
                  <a:lnTo>
                    <a:pt x="1164719" y="32280"/>
                  </a:lnTo>
                  <a:lnTo>
                    <a:pt x="1158569" y="36344"/>
                  </a:lnTo>
                  <a:lnTo>
                    <a:pt x="1151038" y="37835"/>
                  </a:lnTo>
                  <a:lnTo>
                    <a:pt x="587824" y="37835"/>
                  </a:lnTo>
                  <a:lnTo>
                    <a:pt x="566117" y="42115"/>
                  </a:lnTo>
                  <a:lnTo>
                    <a:pt x="548387" y="53792"/>
                  </a:lnTo>
                  <a:lnTo>
                    <a:pt x="536431" y="71117"/>
                  </a:lnTo>
                  <a:lnTo>
                    <a:pt x="532046" y="92345"/>
                  </a:lnTo>
                  <a:lnTo>
                    <a:pt x="532046" y="122960"/>
                  </a:lnTo>
                  <a:lnTo>
                    <a:pt x="536431" y="144167"/>
                  </a:lnTo>
                  <a:lnTo>
                    <a:pt x="548387" y="161477"/>
                  </a:lnTo>
                  <a:lnTo>
                    <a:pt x="566117" y="173145"/>
                  </a:lnTo>
                  <a:lnTo>
                    <a:pt x="587824" y="177422"/>
                  </a:lnTo>
                  <a:lnTo>
                    <a:pt x="1151038" y="177422"/>
                  </a:lnTo>
                  <a:lnTo>
                    <a:pt x="1158569" y="178913"/>
                  </a:lnTo>
                  <a:lnTo>
                    <a:pt x="1164719" y="182977"/>
                  </a:lnTo>
                  <a:lnTo>
                    <a:pt x="1168866" y="188999"/>
                  </a:lnTo>
                  <a:lnTo>
                    <a:pt x="1170386" y="196364"/>
                  </a:lnTo>
                  <a:lnTo>
                    <a:pt x="1168866" y="203724"/>
                  </a:lnTo>
                  <a:lnTo>
                    <a:pt x="1164719" y="209735"/>
                  </a:lnTo>
                  <a:lnTo>
                    <a:pt x="1158569" y="213787"/>
                  </a:lnTo>
                  <a:lnTo>
                    <a:pt x="1151038" y="215273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499329" y="5946090"/>
              <a:ext cx="315595" cy="27940"/>
            </a:xfrm>
            <a:custGeom>
              <a:avLst/>
              <a:gdLst/>
              <a:ahLst/>
              <a:cxnLst/>
              <a:rect l="l" t="t" r="r" b="b"/>
              <a:pathLst>
                <a:path w="315594" h="27939">
                  <a:moveTo>
                    <a:pt x="309002" y="27441"/>
                  </a:moveTo>
                  <a:lnTo>
                    <a:pt x="301457" y="27441"/>
                  </a:lnTo>
                  <a:lnTo>
                    <a:pt x="6136" y="27441"/>
                  </a:lnTo>
                  <a:lnTo>
                    <a:pt x="0" y="21305"/>
                  </a:lnTo>
                  <a:lnTo>
                    <a:pt x="0" y="6135"/>
                  </a:lnTo>
                  <a:lnTo>
                    <a:pt x="6136" y="0"/>
                  </a:lnTo>
                  <a:lnTo>
                    <a:pt x="309002" y="0"/>
                  </a:lnTo>
                  <a:lnTo>
                    <a:pt x="315138" y="6135"/>
                  </a:lnTo>
                  <a:lnTo>
                    <a:pt x="315138" y="21305"/>
                  </a:lnTo>
                  <a:lnTo>
                    <a:pt x="309002" y="27441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228952" y="4779537"/>
              <a:ext cx="1590040" cy="3697604"/>
            </a:xfrm>
            <a:custGeom>
              <a:avLst/>
              <a:gdLst/>
              <a:ahLst/>
              <a:cxnLst/>
              <a:rect l="l" t="t" r="r" b="b"/>
              <a:pathLst>
                <a:path w="1590040" h="3697604">
                  <a:moveTo>
                    <a:pt x="1168251" y="3697225"/>
                  </a:moveTo>
                  <a:lnTo>
                    <a:pt x="1131822" y="3680749"/>
                  </a:lnTo>
                  <a:lnTo>
                    <a:pt x="1074451" y="3653618"/>
                  </a:lnTo>
                  <a:lnTo>
                    <a:pt x="1039221" y="3636292"/>
                  </a:lnTo>
                  <a:lnTo>
                    <a:pt x="1000323" y="3616585"/>
                  </a:lnTo>
                  <a:lnTo>
                    <a:pt x="958283" y="3594590"/>
                  </a:lnTo>
                  <a:lnTo>
                    <a:pt x="913621" y="3570403"/>
                  </a:lnTo>
                  <a:lnTo>
                    <a:pt x="866862" y="3544116"/>
                  </a:lnTo>
                  <a:lnTo>
                    <a:pt x="818529" y="3515825"/>
                  </a:lnTo>
                  <a:lnTo>
                    <a:pt x="769143" y="3485624"/>
                  </a:lnTo>
                  <a:lnTo>
                    <a:pt x="719229" y="3453606"/>
                  </a:lnTo>
                  <a:lnTo>
                    <a:pt x="669308" y="3419865"/>
                  </a:lnTo>
                  <a:lnTo>
                    <a:pt x="619905" y="3384497"/>
                  </a:lnTo>
                  <a:lnTo>
                    <a:pt x="571542" y="3347594"/>
                  </a:lnTo>
                  <a:lnTo>
                    <a:pt x="524741" y="3309252"/>
                  </a:lnTo>
                  <a:lnTo>
                    <a:pt x="480026" y="3269564"/>
                  </a:lnTo>
                  <a:lnTo>
                    <a:pt x="437920" y="3228625"/>
                  </a:lnTo>
                  <a:lnTo>
                    <a:pt x="398945" y="3186528"/>
                  </a:lnTo>
                  <a:lnTo>
                    <a:pt x="363625" y="3143369"/>
                  </a:lnTo>
                  <a:lnTo>
                    <a:pt x="332483" y="3099240"/>
                  </a:lnTo>
                  <a:lnTo>
                    <a:pt x="306041" y="3054236"/>
                  </a:lnTo>
                  <a:lnTo>
                    <a:pt x="286107" y="3014743"/>
                  </a:lnTo>
                  <a:lnTo>
                    <a:pt x="266487" y="2966024"/>
                  </a:lnTo>
                  <a:lnTo>
                    <a:pt x="252549" y="2908463"/>
                  </a:lnTo>
                  <a:lnTo>
                    <a:pt x="249664" y="2842443"/>
                  </a:lnTo>
                  <a:lnTo>
                    <a:pt x="257673" y="2790840"/>
                  </a:lnTo>
                  <a:lnTo>
                    <a:pt x="273354" y="2747031"/>
                  </a:lnTo>
                  <a:lnTo>
                    <a:pt x="294815" y="2709397"/>
                  </a:lnTo>
                  <a:lnTo>
                    <a:pt x="320163" y="2676317"/>
                  </a:lnTo>
                  <a:lnTo>
                    <a:pt x="347506" y="2646173"/>
                  </a:lnTo>
                  <a:lnTo>
                    <a:pt x="374949" y="2617346"/>
                  </a:lnTo>
                  <a:lnTo>
                    <a:pt x="400600" y="2588217"/>
                  </a:lnTo>
                  <a:lnTo>
                    <a:pt x="422566" y="2557166"/>
                  </a:lnTo>
                  <a:lnTo>
                    <a:pt x="438955" y="2522574"/>
                  </a:lnTo>
                  <a:lnTo>
                    <a:pt x="447873" y="2482822"/>
                  </a:lnTo>
                  <a:lnTo>
                    <a:pt x="448308" y="2450912"/>
                  </a:lnTo>
                  <a:lnTo>
                    <a:pt x="442937" y="2421347"/>
                  </a:lnTo>
                  <a:lnTo>
                    <a:pt x="417045" y="2367070"/>
                  </a:lnTo>
                  <a:lnTo>
                    <a:pt x="374736" y="2315629"/>
                  </a:lnTo>
                  <a:lnTo>
                    <a:pt x="320552" y="2262659"/>
                  </a:lnTo>
                  <a:lnTo>
                    <a:pt x="290426" y="2234238"/>
                  </a:lnTo>
                  <a:lnTo>
                    <a:pt x="259034" y="2203798"/>
                  </a:lnTo>
                  <a:lnTo>
                    <a:pt x="226943" y="2170795"/>
                  </a:lnTo>
                  <a:lnTo>
                    <a:pt x="194722" y="2134683"/>
                  </a:lnTo>
                  <a:lnTo>
                    <a:pt x="162937" y="2094917"/>
                  </a:lnTo>
                  <a:lnTo>
                    <a:pt x="132157" y="2050951"/>
                  </a:lnTo>
                  <a:lnTo>
                    <a:pt x="102950" y="2002240"/>
                  </a:lnTo>
                  <a:lnTo>
                    <a:pt x="75882" y="1948239"/>
                  </a:lnTo>
                  <a:lnTo>
                    <a:pt x="51521" y="1888402"/>
                  </a:lnTo>
                  <a:lnTo>
                    <a:pt x="37505" y="1848950"/>
                  </a:lnTo>
                  <a:lnTo>
                    <a:pt x="23359" y="1804390"/>
                  </a:lnTo>
                  <a:lnTo>
                    <a:pt x="11068" y="1755447"/>
                  </a:lnTo>
                  <a:lnTo>
                    <a:pt x="2619" y="1702847"/>
                  </a:lnTo>
                  <a:lnTo>
                    <a:pt x="0" y="1647317"/>
                  </a:lnTo>
                  <a:lnTo>
                    <a:pt x="5195" y="1589582"/>
                  </a:lnTo>
                  <a:lnTo>
                    <a:pt x="20192" y="1530367"/>
                  </a:lnTo>
                  <a:lnTo>
                    <a:pt x="40284" y="1483748"/>
                  </a:lnTo>
                  <a:lnTo>
                    <a:pt x="64199" y="1446023"/>
                  </a:lnTo>
                  <a:lnTo>
                    <a:pt x="90953" y="1414789"/>
                  </a:lnTo>
                  <a:lnTo>
                    <a:pt x="119564" y="1387643"/>
                  </a:lnTo>
                  <a:lnTo>
                    <a:pt x="149048" y="1362185"/>
                  </a:lnTo>
                  <a:lnTo>
                    <a:pt x="178423" y="1336011"/>
                  </a:lnTo>
                  <a:lnTo>
                    <a:pt x="206705" y="1306719"/>
                  </a:lnTo>
                  <a:lnTo>
                    <a:pt x="232912" y="1271908"/>
                  </a:lnTo>
                  <a:lnTo>
                    <a:pt x="256060" y="1229175"/>
                  </a:lnTo>
                  <a:lnTo>
                    <a:pt x="271720" y="1186131"/>
                  </a:lnTo>
                  <a:lnTo>
                    <a:pt x="279679" y="1145337"/>
                  </a:lnTo>
                  <a:lnTo>
                    <a:pt x="281149" y="1106080"/>
                  </a:lnTo>
                  <a:lnTo>
                    <a:pt x="277339" y="1067642"/>
                  </a:lnTo>
                  <a:lnTo>
                    <a:pt x="269462" y="1029308"/>
                  </a:lnTo>
                  <a:lnTo>
                    <a:pt x="258729" y="990363"/>
                  </a:lnTo>
                  <a:lnTo>
                    <a:pt x="246351" y="950090"/>
                  </a:lnTo>
                  <a:lnTo>
                    <a:pt x="233539" y="907775"/>
                  </a:lnTo>
                  <a:lnTo>
                    <a:pt x="221504" y="862701"/>
                  </a:lnTo>
                  <a:lnTo>
                    <a:pt x="211458" y="814153"/>
                  </a:lnTo>
                  <a:lnTo>
                    <a:pt x="204612" y="761415"/>
                  </a:lnTo>
                  <a:lnTo>
                    <a:pt x="202177" y="703771"/>
                  </a:lnTo>
                  <a:lnTo>
                    <a:pt x="203678" y="660599"/>
                  </a:lnTo>
                  <a:lnTo>
                    <a:pt x="207932" y="616068"/>
                  </a:lnTo>
                  <a:lnTo>
                    <a:pt x="214924" y="570546"/>
                  </a:lnTo>
                  <a:lnTo>
                    <a:pt x="224636" y="524399"/>
                  </a:lnTo>
                  <a:lnTo>
                    <a:pt x="237052" y="477996"/>
                  </a:lnTo>
                  <a:lnTo>
                    <a:pt x="252155" y="431702"/>
                  </a:lnTo>
                  <a:lnTo>
                    <a:pt x="269929" y="385885"/>
                  </a:lnTo>
                  <a:lnTo>
                    <a:pt x="290356" y="340912"/>
                  </a:lnTo>
                  <a:lnTo>
                    <a:pt x="313422" y="297150"/>
                  </a:lnTo>
                  <a:lnTo>
                    <a:pt x="339108" y="254966"/>
                  </a:lnTo>
                  <a:lnTo>
                    <a:pt x="367399" y="214727"/>
                  </a:lnTo>
                  <a:lnTo>
                    <a:pt x="398278" y="176800"/>
                  </a:lnTo>
                  <a:lnTo>
                    <a:pt x="431727" y="141553"/>
                  </a:lnTo>
                  <a:lnTo>
                    <a:pt x="467732" y="109351"/>
                  </a:lnTo>
                  <a:lnTo>
                    <a:pt x="506275" y="80563"/>
                  </a:lnTo>
                  <a:lnTo>
                    <a:pt x="547339" y="55556"/>
                  </a:lnTo>
                  <a:lnTo>
                    <a:pt x="590908" y="34695"/>
                  </a:lnTo>
                  <a:lnTo>
                    <a:pt x="636965" y="18350"/>
                  </a:lnTo>
                  <a:lnTo>
                    <a:pt x="686518" y="6706"/>
                  </a:lnTo>
                  <a:lnTo>
                    <a:pt x="736044" y="729"/>
                  </a:lnTo>
                  <a:lnTo>
                    <a:pt x="785313" y="0"/>
                  </a:lnTo>
                  <a:lnTo>
                    <a:pt x="834093" y="4099"/>
                  </a:lnTo>
                  <a:lnTo>
                    <a:pt x="882154" y="12610"/>
                  </a:lnTo>
                  <a:lnTo>
                    <a:pt x="929264" y="25113"/>
                  </a:lnTo>
                  <a:lnTo>
                    <a:pt x="975192" y="41190"/>
                  </a:lnTo>
                  <a:lnTo>
                    <a:pt x="1019707" y="60422"/>
                  </a:lnTo>
                  <a:lnTo>
                    <a:pt x="1062578" y="82391"/>
                  </a:lnTo>
                  <a:lnTo>
                    <a:pt x="1103574" y="106678"/>
                  </a:lnTo>
                  <a:lnTo>
                    <a:pt x="1142464" y="132865"/>
                  </a:lnTo>
                  <a:lnTo>
                    <a:pt x="1179017" y="160534"/>
                  </a:lnTo>
                  <a:lnTo>
                    <a:pt x="1213002" y="189265"/>
                  </a:lnTo>
                  <a:lnTo>
                    <a:pt x="1244187" y="218641"/>
                  </a:lnTo>
                  <a:lnTo>
                    <a:pt x="1272342" y="248243"/>
                  </a:lnTo>
                  <a:lnTo>
                    <a:pt x="1305234" y="287742"/>
                  </a:lnTo>
                  <a:lnTo>
                    <a:pt x="1334703" y="328962"/>
                  </a:lnTo>
                  <a:lnTo>
                    <a:pt x="1360837" y="371685"/>
                  </a:lnTo>
                  <a:lnTo>
                    <a:pt x="1383722" y="415694"/>
                  </a:lnTo>
                  <a:lnTo>
                    <a:pt x="1403444" y="460771"/>
                  </a:lnTo>
                  <a:lnTo>
                    <a:pt x="1420092" y="506701"/>
                  </a:lnTo>
                  <a:lnTo>
                    <a:pt x="1433750" y="553264"/>
                  </a:lnTo>
                  <a:lnTo>
                    <a:pt x="1444507" y="600244"/>
                  </a:lnTo>
                  <a:lnTo>
                    <a:pt x="1452448" y="647424"/>
                  </a:lnTo>
                  <a:lnTo>
                    <a:pt x="1457662" y="694587"/>
                  </a:lnTo>
                  <a:lnTo>
                    <a:pt x="1460234" y="741514"/>
                  </a:lnTo>
                  <a:lnTo>
                    <a:pt x="1460251" y="787990"/>
                  </a:lnTo>
                  <a:lnTo>
                    <a:pt x="1457800" y="833796"/>
                  </a:lnTo>
                  <a:lnTo>
                    <a:pt x="1452968" y="878716"/>
                  </a:lnTo>
                  <a:lnTo>
                    <a:pt x="1445842" y="922532"/>
                  </a:lnTo>
                  <a:lnTo>
                    <a:pt x="1436508" y="965027"/>
                  </a:lnTo>
                  <a:lnTo>
                    <a:pt x="1425054" y="1005984"/>
                  </a:lnTo>
                  <a:lnTo>
                    <a:pt x="1403804" y="1065047"/>
                  </a:lnTo>
                  <a:lnTo>
                    <a:pt x="1378737" y="1119861"/>
                  </a:lnTo>
                  <a:lnTo>
                    <a:pt x="1350657" y="1170669"/>
                  </a:lnTo>
                  <a:lnTo>
                    <a:pt x="1320368" y="1217717"/>
                  </a:lnTo>
                  <a:lnTo>
                    <a:pt x="1288675" y="1261248"/>
                  </a:lnTo>
                  <a:lnTo>
                    <a:pt x="1256381" y="1301507"/>
                  </a:lnTo>
                  <a:lnTo>
                    <a:pt x="1224290" y="1338738"/>
                  </a:lnTo>
                  <a:lnTo>
                    <a:pt x="1193207" y="1373186"/>
                  </a:lnTo>
                  <a:lnTo>
                    <a:pt x="1163935" y="1405095"/>
                  </a:lnTo>
                  <a:lnTo>
                    <a:pt x="1137279" y="1434709"/>
                  </a:lnTo>
                  <a:lnTo>
                    <a:pt x="1095029" y="1488033"/>
                  </a:lnTo>
                  <a:lnTo>
                    <a:pt x="1072889" y="1535111"/>
                  </a:lnTo>
                  <a:lnTo>
                    <a:pt x="1071370" y="1556920"/>
                  </a:lnTo>
                  <a:lnTo>
                    <a:pt x="1077291" y="1577900"/>
                  </a:lnTo>
                  <a:lnTo>
                    <a:pt x="1117990" y="1613468"/>
                  </a:lnTo>
                  <a:lnTo>
                    <a:pt x="1184556" y="1626479"/>
                  </a:lnTo>
                  <a:lnTo>
                    <a:pt x="1224580" y="1628691"/>
                  </a:lnTo>
                  <a:lnTo>
                    <a:pt x="1267521" y="1630261"/>
                  </a:lnTo>
                  <a:lnTo>
                    <a:pt x="1312195" y="1632857"/>
                  </a:lnTo>
                  <a:lnTo>
                    <a:pt x="1357419" y="1638142"/>
                  </a:lnTo>
                  <a:lnTo>
                    <a:pt x="1402009" y="1647785"/>
                  </a:lnTo>
                  <a:lnTo>
                    <a:pt x="1444782" y="1663450"/>
                  </a:lnTo>
                  <a:lnTo>
                    <a:pt x="1484554" y="1686803"/>
                  </a:lnTo>
                  <a:lnTo>
                    <a:pt x="1520143" y="1719511"/>
                  </a:lnTo>
                  <a:lnTo>
                    <a:pt x="1545037" y="1753880"/>
                  </a:lnTo>
                  <a:lnTo>
                    <a:pt x="1564317" y="1792757"/>
                  </a:lnTo>
                  <a:lnTo>
                    <a:pt x="1578112" y="1835177"/>
                  </a:lnTo>
                  <a:lnTo>
                    <a:pt x="1586553" y="1880173"/>
                  </a:lnTo>
                  <a:lnTo>
                    <a:pt x="1589769" y="1926779"/>
                  </a:lnTo>
                  <a:lnTo>
                    <a:pt x="1587891" y="1974031"/>
                  </a:lnTo>
                  <a:lnTo>
                    <a:pt x="1581047" y="2020962"/>
                  </a:lnTo>
                  <a:lnTo>
                    <a:pt x="1569369" y="2066606"/>
                  </a:lnTo>
                  <a:lnTo>
                    <a:pt x="1552985" y="2109998"/>
                  </a:lnTo>
                  <a:lnTo>
                    <a:pt x="1532027" y="2150172"/>
                  </a:lnTo>
                  <a:lnTo>
                    <a:pt x="1500648" y="2193369"/>
                  </a:lnTo>
                  <a:lnTo>
                    <a:pt x="1465752" y="2227704"/>
                  </a:lnTo>
                  <a:lnTo>
                    <a:pt x="1428496" y="2254890"/>
                  </a:lnTo>
                  <a:lnTo>
                    <a:pt x="1390035" y="2276638"/>
                  </a:lnTo>
                  <a:lnTo>
                    <a:pt x="1351522" y="2294661"/>
                  </a:lnTo>
                  <a:lnTo>
                    <a:pt x="1314115" y="2310671"/>
                  </a:lnTo>
                  <a:lnTo>
                    <a:pt x="1278966" y="2326379"/>
                  </a:lnTo>
                  <a:lnTo>
                    <a:pt x="1220068" y="2363741"/>
                  </a:lnTo>
                  <a:lnTo>
                    <a:pt x="1184070" y="2420443"/>
                  </a:lnTo>
                  <a:lnTo>
                    <a:pt x="1178608" y="2453922"/>
                  </a:lnTo>
                  <a:lnTo>
                    <a:pt x="1182010" y="2486482"/>
                  </a:lnTo>
                  <a:lnTo>
                    <a:pt x="1210251" y="2550675"/>
                  </a:lnTo>
                  <a:lnTo>
                    <a:pt x="1232516" y="2583224"/>
                  </a:lnTo>
                  <a:lnTo>
                    <a:pt x="1258493" y="2616684"/>
                  </a:lnTo>
                  <a:lnTo>
                    <a:pt x="1286895" y="2651513"/>
                  </a:lnTo>
                  <a:lnTo>
                    <a:pt x="1316434" y="2688168"/>
                  </a:lnTo>
                  <a:lnTo>
                    <a:pt x="1345823" y="2727108"/>
                  </a:lnTo>
                  <a:lnTo>
                    <a:pt x="1373774" y="2768790"/>
                  </a:lnTo>
                  <a:lnTo>
                    <a:pt x="1399000" y="2813671"/>
                  </a:lnTo>
                  <a:lnTo>
                    <a:pt x="1420213" y="2862210"/>
                  </a:lnTo>
                  <a:lnTo>
                    <a:pt x="1436961" y="2917953"/>
                  </a:lnTo>
                  <a:lnTo>
                    <a:pt x="1447114" y="2980183"/>
                  </a:lnTo>
                  <a:lnTo>
                    <a:pt x="1449269" y="3013866"/>
                  </a:lnTo>
                  <a:lnTo>
                    <a:pt x="1449237" y="3049332"/>
                  </a:lnTo>
                  <a:lnTo>
                    <a:pt x="1441897" y="3125830"/>
                  </a:lnTo>
                  <a:lnTo>
                    <a:pt x="1434230" y="3166970"/>
                  </a:lnTo>
                  <a:lnTo>
                    <a:pt x="1423658" y="3210109"/>
                  </a:lnTo>
                  <a:lnTo>
                    <a:pt x="1410004" y="3255301"/>
                  </a:lnTo>
                  <a:lnTo>
                    <a:pt x="1393086" y="3302601"/>
                  </a:lnTo>
                  <a:lnTo>
                    <a:pt x="1372727" y="3352061"/>
                  </a:lnTo>
                  <a:lnTo>
                    <a:pt x="1348747" y="3403737"/>
                  </a:lnTo>
                  <a:lnTo>
                    <a:pt x="1320966" y="3457681"/>
                  </a:lnTo>
                  <a:lnTo>
                    <a:pt x="1289206" y="3513948"/>
                  </a:lnTo>
                  <a:lnTo>
                    <a:pt x="1253286" y="3572591"/>
                  </a:lnTo>
                  <a:lnTo>
                    <a:pt x="1213027" y="3633666"/>
                  </a:lnTo>
                  <a:lnTo>
                    <a:pt x="1168251" y="36972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841257" y="5422225"/>
              <a:ext cx="511175" cy="3018155"/>
            </a:xfrm>
            <a:custGeom>
              <a:avLst/>
              <a:gdLst/>
              <a:ahLst/>
              <a:cxnLst/>
              <a:rect l="l" t="t" r="r" b="b"/>
              <a:pathLst>
                <a:path w="511175" h="3018154">
                  <a:moveTo>
                    <a:pt x="498081" y="3018142"/>
                  </a:moveTo>
                  <a:lnTo>
                    <a:pt x="495523" y="3018142"/>
                  </a:lnTo>
                  <a:lnTo>
                    <a:pt x="491038" y="3018142"/>
                  </a:lnTo>
                  <a:lnTo>
                    <a:pt x="486634" y="3015940"/>
                  </a:lnTo>
                  <a:lnTo>
                    <a:pt x="456797" y="2969260"/>
                  </a:lnTo>
                  <a:lnTo>
                    <a:pt x="430348" y="2926101"/>
                  </a:lnTo>
                  <a:lnTo>
                    <a:pt x="404667" y="2882454"/>
                  </a:lnTo>
                  <a:lnTo>
                    <a:pt x="379755" y="2838323"/>
                  </a:lnTo>
                  <a:lnTo>
                    <a:pt x="355614" y="2793715"/>
                  </a:lnTo>
                  <a:lnTo>
                    <a:pt x="332248" y="2748634"/>
                  </a:lnTo>
                  <a:lnTo>
                    <a:pt x="309658" y="2703087"/>
                  </a:lnTo>
                  <a:lnTo>
                    <a:pt x="287846" y="2657078"/>
                  </a:lnTo>
                  <a:lnTo>
                    <a:pt x="266814" y="2610613"/>
                  </a:lnTo>
                  <a:lnTo>
                    <a:pt x="246565" y="2563698"/>
                  </a:lnTo>
                  <a:lnTo>
                    <a:pt x="227101" y="2516337"/>
                  </a:lnTo>
                  <a:lnTo>
                    <a:pt x="208424" y="2468536"/>
                  </a:lnTo>
                  <a:lnTo>
                    <a:pt x="190537" y="2420301"/>
                  </a:lnTo>
                  <a:lnTo>
                    <a:pt x="173441" y="2371637"/>
                  </a:lnTo>
                  <a:lnTo>
                    <a:pt x="157138" y="2322550"/>
                  </a:lnTo>
                  <a:lnTo>
                    <a:pt x="141632" y="2273044"/>
                  </a:lnTo>
                  <a:lnTo>
                    <a:pt x="126923" y="2223125"/>
                  </a:lnTo>
                  <a:lnTo>
                    <a:pt x="113015" y="2172799"/>
                  </a:lnTo>
                  <a:lnTo>
                    <a:pt x="99910" y="2122071"/>
                  </a:lnTo>
                  <a:lnTo>
                    <a:pt x="87609" y="2070947"/>
                  </a:lnTo>
                  <a:lnTo>
                    <a:pt x="76115" y="2019431"/>
                  </a:lnTo>
                  <a:lnTo>
                    <a:pt x="65430" y="1967529"/>
                  </a:lnTo>
                  <a:lnTo>
                    <a:pt x="56262" y="1919147"/>
                  </a:lnTo>
                  <a:lnTo>
                    <a:pt x="47784" y="1870438"/>
                  </a:lnTo>
                  <a:lnTo>
                    <a:pt x="39995" y="1821410"/>
                  </a:lnTo>
                  <a:lnTo>
                    <a:pt x="32898" y="1772072"/>
                  </a:lnTo>
                  <a:lnTo>
                    <a:pt x="26491" y="1722430"/>
                  </a:lnTo>
                  <a:lnTo>
                    <a:pt x="20776" y="1672494"/>
                  </a:lnTo>
                  <a:lnTo>
                    <a:pt x="15752" y="1622271"/>
                  </a:lnTo>
                  <a:lnTo>
                    <a:pt x="11421" y="1571769"/>
                  </a:lnTo>
                  <a:lnTo>
                    <a:pt x="7783" y="1520996"/>
                  </a:lnTo>
                  <a:lnTo>
                    <a:pt x="4838" y="1469959"/>
                  </a:lnTo>
                  <a:lnTo>
                    <a:pt x="2587" y="1418668"/>
                  </a:lnTo>
                  <a:lnTo>
                    <a:pt x="1030" y="1367130"/>
                  </a:lnTo>
                  <a:lnTo>
                    <a:pt x="167" y="1315353"/>
                  </a:lnTo>
                  <a:lnTo>
                    <a:pt x="0" y="1263345"/>
                  </a:lnTo>
                  <a:lnTo>
                    <a:pt x="528" y="1211113"/>
                  </a:lnTo>
                  <a:lnTo>
                    <a:pt x="1751" y="1158667"/>
                  </a:lnTo>
                  <a:lnTo>
                    <a:pt x="3672" y="1106013"/>
                  </a:lnTo>
                  <a:lnTo>
                    <a:pt x="6289" y="1053160"/>
                  </a:lnTo>
                  <a:lnTo>
                    <a:pt x="9604" y="1000116"/>
                  </a:lnTo>
                  <a:lnTo>
                    <a:pt x="16325" y="915409"/>
                  </a:lnTo>
                  <a:lnTo>
                    <a:pt x="24506" y="833297"/>
                  </a:lnTo>
                  <a:lnTo>
                    <a:pt x="33955" y="753965"/>
                  </a:lnTo>
                  <a:lnTo>
                    <a:pt x="44477" y="677600"/>
                  </a:lnTo>
                  <a:lnTo>
                    <a:pt x="55877" y="604387"/>
                  </a:lnTo>
                  <a:lnTo>
                    <a:pt x="67963" y="534512"/>
                  </a:lnTo>
                  <a:lnTo>
                    <a:pt x="80539" y="468160"/>
                  </a:lnTo>
                  <a:lnTo>
                    <a:pt x="93413" y="405518"/>
                  </a:lnTo>
                  <a:lnTo>
                    <a:pt x="106389" y="346770"/>
                  </a:lnTo>
                  <a:lnTo>
                    <a:pt x="119274" y="292104"/>
                  </a:lnTo>
                  <a:lnTo>
                    <a:pt x="131875" y="241703"/>
                  </a:lnTo>
                  <a:lnTo>
                    <a:pt x="143996" y="195755"/>
                  </a:lnTo>
                  <a:lnTo>
                    <a:pt x="155444" y="154445"/>
                  </a:lnTo>
                  <a:lnTo>
                    <a:pt x="175546" y="86481"/>
                  </a:lnTo>
                  <a:lnTo>
                    <a:pt x="190628" y="39297"/>
                  </a:lnTo>
                  <a:lnTo>
                    <a:pt x="210953" y="0"/>
                  </a:lnTo>
                  <a:lnTo>
                    <a:pt x="225152" y="5213"/>
                  </a:lnTo>
                  <a:lnTo>
                    <a:pt x="228795" y="13081"/>
                  </a:lnTo>
                  <a:lnTo>
                    <a:pt x="224877" y="23790"/>
                  </a:lnTo>
                  <a:lnTo>
                    <a:pt x="221567" y="33304"/>
                  </a:lnTo>
                  <a:lnTo>
                    <a:pt x="201473" y="95378"/>
                  </a:lnTo>
                  <a:lnTo>
                    <a:pt x="181532" y="162862"/>
                  </a:lnTo>
                  <a:lnTo>
                    <a:pt x="170175" y="203884"/>
                  </a:lnTo>
                  <a:lnTo>
                    <a:pt x="158150" y="249512"/>
                  </a:lnTo>
                  <a:lnTo>
                    <a:pt x="145651" y="299563"/>
                  </a:lnTo>
                  <a:lnTo>
                    <a:pt x="132869" y="353853"/>
                  </a:lnTo>
                  <a:lnTo>
                    <a:pt x="119998" y="412198"/>
                  </a:lnTo>
                  <a:lnTo>
                    <a:pt x="107229" y="474414"/>
                  </a:lnTo>
                  <a:lnTo>
                    <a:pt x="94755" y="540317"/>
                  </a:lnTo>
                  <a:lnTo>
                    <a:pt x="82768" y="609723"/>
                  </a:lnTo>
                  <a:lnTo>
                    <a:pt x="71461" y="682447"/>
                  </a:lnTo>
                  <a:lnTo>
                    <a:pt x="61027" y="758306"/>
                  </a:lnTo>
                  <a:lnTo>
                    <a:pt x="51658" y="837116"/>
                  </a:lnTo>
                  <a:lnTo>
                    <a:pt x="43547" y="918693"/>
                  </a:lnTo>
                  <a:lnTo>
                    <a:pt x="36885" y="1002852"/>
                  </a:lnTo>
                  <a:lnTo>
                    <a:pt x="32367" y="1079450"/>
                  </a:lnTo>
                  <a:lnTo>
                    <a:pt x="30622" y="1118946"/>
                  </a:lnTo>
                  <a:lnTo>
                    <a:pt x="29253" y="1159204"/>
                  </a:lnTo>
                  <a:lnTo>
                    <a:pt x="28287" y="1200199"/>
                  </a:lnTo>
                  <a:lnTo>
                    <a:pt x="27748" y="1241904"/>
                  </a:lnTo>
                  <a:lnTo>
                    <a:pt x="27662" y="1284294"/>
                  </a:lnTo>
                  <a:lnTo>
                    <a:pt x="28054" y="1327343"/>
                  </a:lnTo>
                  <a:lnTo>
                    <a:pt x="28949" y="1371024"/>
                  </a:lnTo>
                  <a:lnTo>
                    <a:pt x="30373" y="1415312"/>
                  </a:lnTo>
                  <a:lnTo>
                    <a:pt x="32351" y="1460181"/>
                  </a:lnTo>
                  <a:lnTo>
                    <a:pt x="34909" y="1505604"/>
                  </a:lnTo>
                  <a:lnTo>
                    <a:pt x="38072" y="1551555"/>
                  </a:lnTo>
                  <a:lnTo>
                    <a:pt x="41865" y="1598008"/>
                  </a:lnTo>
                  <a:lnTo>
                    <a:pt x="46314" y="1644938"/>
                  </a:lnTo>
                  <a:lnTo>
                    <a:pt x="51444" y="1692319"/>
                  </a:lnTo>
                  <a:lnTo>
                    <a:pt x="57281" y="1740123"/>
                  </a:lnTo>
                  <a:lnTo>
                    <a:pt x="63849" y="1788326"/>
                  </a:lnTo>
                  <a:lnTo>
                    <a:pt x="71174" y="1836901"/>
                  </a:lnTo>
                  <a:lnTo>
                    <a:pt x="79282" y="1885822"/>
                  </a:lnTo>
                  <a:lnTo>
                    <a:pt x="88198" y="1935063"/>
                  </a:lnTo>
                  <a:lnTo>
                    <a:pt x="97947" y="1984599"/>
                  </a:lnTo>
                  <a:lnTo>
                    <a:pt x="108555" y="2034402"/>
                  </a:lnTo>
                  <a:lnTo>
                    <a:pt x="120047" y="2084448"/>
                  </a:lnTo>
                  <a:lnTo>
                    <a:pt x="132448" y="2134709"/>
                  </a:lnTo>
                  <a:lnTo>
                    <a:pt x="145784" y="2185160"/>
                  </a:lnTo>
                  <a:lnTo>
                    <a:pt x="160080" y="2235776"/>
                  </a:lnTo>
                  <a:lnTo>
                    <a:pt x="175361" y="2286529"/>
                  </a:lnTo>
                  <a:lnTo>
                    <a:pt x="191654" y="2337393"/>
                  </a:lnTo>
                  <a:lnTo>
                    <a:pt x="208982" y="2388344"/>
                  </a:lnTo>
                  <a:lnTo>
                    <a:pt x="227372" y="2439355"/>
                  </a:lnTo>
                  <a:lnTo>
                    <a:pt x="246850" y="2490399"/>
                  </a:lnTo>
                  <a:lnTo>
                    <a:pt x="267439" y="2541451"/>
                  </a:lnTo>
                  <a:lnTo>
                    <a:pt x="289166" y="2592484"/>
                  </a:lnTo>
                  <a:lnTo>
                    <a:pt x="312057" y="2643473"/>
                  </a:lnTo>
                  <a:lnTo>
                    <a:pt x="336135" y="2694392"/>
                  </a:lnTo>
                  <a:lnTo>
                    <a:pt x="361428" y="2745214"/>
                  </a:lnTo>
                  <a:lnTo>
                    <a:pt x="387960" y="2795913"/>
                  </a:lnTo>
                  <a:lnTo>
                    <a:pt x="415756" y="2846464"/>
                  </a:lnTo>
                  <a:lnTo>
                    <a:pt x="444842" y="2896841"/>
                  </a:lnTo>
                  <a:lnTo>
                    <a:pt x="475244" y="2947017"/>
                  </a:lnTo>
                  <a:lnTo>
                    <a:pt x="506986" y="2996966"/>
                  </a:lnTo>
                  <a:lnTo>
                    <a:pt x="511115" y="3003296"/>
                  </a:lnTo>
                  <a:lnTo>
                    <a:pt x="509334" y="3011796"/>
                  </a:lnTo>
                  <a:lnTo>
                    <a:pt x="500672" y="3017430"/>
                  </a:lnTo>
                  <a:lnTo>
                    <a:pt x="498081" y="301814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5220" y="4565836"/>
              <a:ext cx="2192020" cy="3910965"/>
            </a:xfrm>
            <a:custGeom>
              <a:avLst/>
              <a:gdLst/>
              <a:ahLst/>
              <a:cxnLst/>
              <a:rect l="l" t="t" r="r" b="b"/>
              <a:pathLst>
                <a:path w="2192020" h="3910965">
                  <a:moveTo>
                    <a:pt x="2192000" y="3910925"/>
                  </a:moveTo>
                  <a:lnTo>
                    <a:pt x="2107994" y="3877643"/>
                  </a:lnTo>
                  <a:lnTo>
                    <a:pt x="2027430" y="3844583"/>
                  </a:lnTo>
                  <a:lnTo>
                    <a:pt x="1950238" y="3811753"/>
                  </a:lnTo>
                  <a:lnTo>
                    <a:pt x="1876353" y="3779157"/>
                  </a:lnTo>
                  <a:lnTo>
                    <a:pt x="1805705" y="3746801"/>
                  </a:lnTo>
                  <a:lnTo>
                    <a:pt x="1738229" y="3714690"/>
                  </a:lnTo>
                  <a:lnTo>
                    <a:pt x="1673856" y="3682829"/>
                  </a:lnTo>
                  <a:lnTo>
                    <a:pt x="1612518" y="3651224"/>
                  </a:lnTo>
                  <a:lnTo>
                    <a:pt x="1554150" y="3619880"/>
                  </a:lnTo>
                  <a:lnTo>
                    <a:pt x="1498682" y="3588802"/>
                  </a:lnTo>
                  <a:lnTo>
                    <a:pt x="1446048" y="3557997"/>
                  </a:lnTo>
                  <a:lnTo>
                    <a:pt x="1396180" y="3527469"/>
                  </a:lnTo>
                  <a:lnTo>
                    <a:pt x="1349010" y="3497223"/>
                  </a:lnTo>
                  <a:lnTo>
                    <a:pt x="1304472" y="3467266"/>
                  </a:lnTo>
                  <a:lnTo>
                    <a:pt x="1262497" y="3437602"/>
                  </a:lnTo>
                  <a:lnTo>
                    <a:pt x="1223019" y="3408237"/>
                  </a:lnTo>
                  <a:lnTo>
                    <a:pt x="1185969" y="3379176"/>
                  </a:lnTo>
                  <a:lnTo>
                    <a:pt x="1151281" y="3350425"/>
                  </a:lnTo>
                  <a:lnTo>
                    <a:pt x="1118887" y="3321988"/>
                  </a:lnTo>
                  <a:lnTo>
                    <a:pt x="1088720" y="3293873"/>
                  </a:lnTo>
                  <a:lnTo>
                    <a:pt x="1060711" y="3266082"/>
                  </a:lnTo>
                  <a:lnTo>
                    <a:pt x="1010901" y="3211501"/>
                  </a:lnTo>
                  <a:lnTo>
                    <a:pt x="968917" y="3158287"/>
                  </a:lnTo>
                  <a:lnTo>
                    <a:pt x="934221" y="3106484"/>
                  </a:lnTo>
                  <a:lnTo>
                    <a:pt x="906272" y="3056134"/>
                  </a:lnTo>
                  <a:lnTo>
                    <a:pt x="884531" y="3007281"/>
                  </a:lnTo>
                  <a:lnTo>
                    <a:pt x="868458" y="2959968"/>
                  </a:lnTo>
                  <a:lnTo>
                    <a:pt x="857513" y="2914238"/>
                  </a:lnTo>
                  <a:lnTo>
                    <a:pt x="850132" y="2862599"/>
                  </a:lnTo>
                  <a:lnTo>
                    <a:pt x="846161" y="2827395"/>
                  </a:lnTo>
                  <a:lnTo>
                    <a:pt x="841063" y="2786816"/>
                  </a:lnTo>
                  <a:lnTo>
                    <a:pt x="834015" y="2741309"/>
                  </a:lnTo>
                  <a:lnTo>
                    <a:pt x="824199" y="2691323"/>
                  </a:lnTo>
                  <a:lnTo>
                    <a:pt x="810793" y="2637307"/>
                  </a:lnTo>
                  <a:lnTo>
                    <a:pt x="792977" y="2579708"/>
                  </a:lnTo>
                  <a:lnTo>
                    <a:pt x="769930" y="2518974"/>
                  </a:lnTo>
                  <a:lnTo>
                    <a:pt x="740832" y="2455555"/>
                  </a:lnTo>
                  <a:lnTo>
                    <a:pt x="711161" y="2400829"/>
                  </a:lnTo>
                  <a:lnTo>
                    <a:pt x="680417" y="2352159"/>
                  </a:lnTo>
                  <a:lnTo>
                    <a:pt x="648715" y="2308730"/>
                  </a:lnTo>
                  <a:lnTo>
                    <a:pt x="616174" y="2269724"/>
                  </a:lnTo>
                  <a:lnTo>
                    <a:pt x="582909" y="2234328"/>
                  </a:lnTo>
                  <a:lnTo>
                    <a:pt x="549038" y="2201726"/>
                  </a:lnTo>
                  <a:lnTo>
                    <a:pt x="514677" y="2171102"/>
                  </a:lnTo>
                  <a:lnTo>
                    <a:pt x="479943" y="2141641"/>
                  </a:lnTo>
                  <a:lnTo>
                    <a:pt x="444952" y="2112527"/>
                  </a:lnTo>
                  <a:lnTo>
                    <a:pt x="409823" y="2082945"/>
                  </a:lnTo>
                  <a:lnTo>
                    <a:pt x="374670" y="2052080"/>
                  </a:lnTo>
                  <a:lnTo>
                    <a:pt x="339612" y="2019116"/>
                  </a:lnTo>
                  <a:lnTo>
                    <a:pt x="304764" y="1983238"/>
                  </a:lnTo>
                  <a:lnTo>
                    <a:pt x="273005" y="1947029"/>
                  </a:lnTo>
                  <a:lnTo>
                    <a:pt x="243074" y="1909293"/>
                  </a:lnTo>
                  <a:lnTo>
                    <a:pt x="214958" y="1870129"/>
                  </a:lnTo>
                  <a:lnTo>
                    <a:pt x="188642" y="1829637"/>
                  </a:lnTo>
                  <a:lnTo>
                    <a:pt x="164111" y="1787915"/>
                  </a:lnTo>
                  <a:lnTo>
                    <a:pt x="141351" y="1745062"/>
                  </a:lnTo>
                  <a:lnTo>
                    <a:pt x="120347" y="1701177"/>
                  </a:lnTo>
                  <a:lnTo>
                    <a:pt x="101084" y="1656361"/>
                  </a:lnTo>
                  <a:lnTo>
                    <a:pt x="83549" y="1610711"/>
                  </a:lnTo>
                  <a:lnTo>
                    <a:pt x="67727" y="1564327"/>
                  </a:lnTo>
                  <a:lnTo>
                    <a:pt x="53603" y="1517308"/>
                  </a:lnTo>
                  <a:lnTo>
                    <a:pt x="41162" y="1469753"/>
                  </a:lnTo>
                  <a:lnTo>
                    <a:pt x="30390" y="1421762"/>
                  </a:lnTo>
                  <a:lnTo>
                    <a:pt x="21274" y="1373433"/>
                  </a:lnTo>
                  <a:lnTo>
                    <a:pt x="13797" y="1324865"/>
                  </a:lnTo>
                  <a:lnTo>
                    <a:pt x="7945" y="1276158"/>
                  </a:lnTo>
                  <a:lnTo>
                    <a:pt x="3705" y="1227410"/>
                  </a:lnTo>
                  <a:lnTo>
                    <a:pt x="1061" y="1178722"/>
                  </a:lnTo>
                  <a:lnTo>
                    <a:pt x="0" y="1130191"/>
                  </a:lnTo>
                  <a:lnTo>
                    <a:pt x="505" y="1081917"/>
                  </a:lnTo>
                  <a:lnTo>
                    <a:pt x="2564" y="1034000"/>
                  </a:lnTo>
                  <a:lnTo>
                    <a:pt x="6161" y="986538"/>
                  </a:lnTo>
                  <a:lnTo>
                    <a:pt x="11282" y="939630"/>
                  </a:lnTo>
                  <a:lnTo>
                    <a:pt x="17912" y="893376"/>
                  </a:lnTo>
                  <a:lnTo>
                    <a:pt x="26038" y="847874"/>
                  </a:lnTo>
                  <a:lnTo>
                    <a:pt x="35643" y="803224"/>
                  </a:lnTo>
                  <a:lnTo>
                    <a:pt x="46715" y="759526"/>
                  </a:lnTo>
                  <a:lnTo>
                    <a:pt x="69454" y="685191"/>
                  </a:lnTo>
                  <a:lnTo>
                    <a:pt x="83359" y="645833"/>
                  </a:lnTo>
                  <a:lnTo>
                    <a:pt x="98948" y="605388"/>
                  </a:lnTo>
                  <a:lnTo>
                    <a:pt x="116218" y="564136"/>
                  </a:lnTo>
                  <a:lnTo>
                    <a:pt x="135167" y="522359"/>
                  </a:lnTo>
                  <a:lnTo>
                    <a:pt x="155789" y="480336"/>
                  </a:lnTo>
                  <a:lnTo>
                    <a:pt x="178082" y="438348"/>
                  </a:lnTo>
                  <a:lnTo>
                    <a:pt x="202041" y="396675"/>
                  </a:lnTo>
                  <a:lnTo>
                    <a:pt x="227664" y="355598"/>
                  </a:lnTo>
                  <a:lnTo>
                    <a:pt x="254947" y="315398"/>
                  </a:lnTo>
                  <a:lnTo>
                    <a:pt x="283885" y="276354"/>
                  </a:lnTo>
                  <a:lnTo>
                    <a:pt x="314476" y="238748"/>
                  </a:lnTo>
                  <a:lnTo>
                    <a:pt x="346716" y="202859"/>
                  </a:lnTo>
                  <a:lnTo>
                    <a:pt x="380601" y="168969"/>
                  </a:lnTo>
                  <a:lnTo>
                    <a:pt x="416127" y="137357"/>
                  </a:lnTo>
                  <a:lnTo>
                    <a:pt x="453292" y="108304"/>
                  </a:lnTo>
                  <a:lnTo>
                    <a:pt x="492090" y="82091"/>
                  </a:lnTo>
                  <a:lnTo>
                    <a:pt x="532520" y="58998"/>
                  </a:lnTo>
                  <a:lnTo>
                    <a:pt x="574577" y="39306"/>
                  </a:lnTo>
                  <a:lnTo>
                    <a:pt x="618257" y="23294"/>
                  </a:lnTo>
                  <a:lnTo>
                    <a:pt x="663557" y="11244"/>
                  </a:lnTo>
                  <a:lnTo>
                    <a:pt x="710474" y="3436"/>
                  </a:lnTo>
                  <a:lnTo>
                    <a:pt x="758668" y="0"/>
                  </a:lnTo>
                  <a:lnTo>
                    <a:pt x="809510" y="673"/>
                  </a:lnTo>
                  <a:lnTo>
                    <a:pt x="861622" y="5583"/>
                  </a:lnTo>
                  <a:lnTo>
                    <a:pt x="913627" y="14853"/>
                  </a:lnTo>
                  <a:lnTo>
                    <a:pt x="964146" y="28611"/>
                  </a:lnTo>
                  <a:lnTo>
                    <a:pt x="1011801" y="46980"/>
                  </a:lnTo>
                  <a:lnTo>
                    <a:pt x="1055216" y="70087"/>
                  </a:lnTo>
                  <a:lnTo>
                    <a:pt x="1093011" y="98057"/>
                  </a:lnTo>
                  <a:lnTo>
                    <a:pt x="1123810" y="131016"/>
                  </a:lnTo>
                  <a:lnTo>
                    <a:pt x="1146234" y="169088"/>
                  </a:lnTo>
                  <a:lnTo>
                    <a:pt x="1159594" y="233966"/>
                  </a:lnTo>
                  <a:lnTo>
                    <a:pt x="1156388" y="266768"/>
                  </a:lnTo>
                  <a:lnTo>
                    <a:pt x="1134525" y="333712"/>
                  </a:lnTo>
                  <a:lnTo>
                    <a:pt x="1117597" y="368101"/>
                  </a:lnTo>
                  <a:lnTo>
                    <a:pt x="1097821" y="403264"/>
                  </a:lnTo>
                  <a:lnTo>
                    <a:pt x="1076064" y="439326"/>
                  </a:lnTo>
                  <a:lnTo>
                    <a:pt x="1053189" y="476409"/>
                  </a:lnTo>
                  <a:lnTo>
                    <a:pt x="1030060" y="514636"/>
                  </a:lnTo>
                  <a:lnTo>
                    <a:pt x="1007541" y="554129"/>
                  </a:lnTo>
                  <a:lnTo>
                    <a:pt x="986496" y="595013"/>
                  </a:lnTo>
                  <a:lnTo>
                    <a:pt x="967790" y="637410"/>
                  </a:lnTo>
                  <a:lnTo>
                    <a:pt x="952286" y="681444"/>
                  </a:lnTo>
                  <a:lnTo>
                    <a:pt x="940848" y="727236"/>
                  </a:lnTo>
                  <a:lnTo>
                    <a:pt x="934341" y="774911"/>
                  </a:lnTo>
                  <a:lnTo>
                    <a:pt x="933628" y="824591"/>
                  </a:lnTo>
                  <a:lnTo>
                    <a:pt x="939574" y="876399"/>
                  </a:lnTo>
                  <a:lnTo>
                    <a:pt x="952781" y="927930"/>
                  </a:lnTo>
                  <a:lnTo>
                    <a:pt x="970644" y="969080"/>
                  </a:lnTo>
                  <a:lnTo>
                    <a:pt x="991835" y="1002932"/>
                  </a:lnTo>
                  <a:lnTo>
                    <a:pt x="1038902" y="1061068"/>
                  </a:lnTo>
                  <a:lnTo>
                    <a:pt x="1062126" y="1091516"/>
                  </a:lnTo>
                  <a:lnTo>
                    <a:pt x="1083375" y="1126994"/>
                  </a:lnTo>
                  <a:lnTo>
                    <a:pt x="1101323" y="1170584"/>
                  </a:lnTo>
                  <a:lnTo>
                    <a:pt x="1114646" y="1225367"/>
                  </a:lnTo>
                  <a:lnTo>
                    <a:pt x="1120755" y="1281675"/>
                  </a:lnTo>
                  <a:lnTo>
                    <a:pt x="1119870" y="1334653"/>
                  </a:lnTo>
                  <a:lnTo>
                    <a:pt x="1113128" y="1384549"/>
                  </a:lnTo>
                  <a:lnTo>
                    <a:pt x="1101665" y="1431612"/>
                  </a:lnTo>
                  <a:lnTo>
                    <a:pt x="1086620" y="1476089"/>
                  </a:lnTo>
                  <a:lnTo>
                    <a:pt x="1069130" y="1518228"/>
                  </a:lnTo>
                  <a:lnTo>
                    <a:pt x="1050333" y="1558280"/>
                  </a:lnTo>
                  <a:lnTo>
                    <a:pt x="1031366" y="1596490"/>
                  </a:lnTo>
                  <a:lnTo>
                    <a:pt x="1013366" y="1633109"/>
                  </a:lnTo>
                  <a:lnTo>
                    <a:pt x="997472" y="1668383"/>
                  </a:lnTo>
                  <a:lnTo>
                    <a:pt x="984821" y="1702562"/>
                  </a:lnTo>
                  <a:lnTo>
                    <a:pt x="976549" y="1735894"/>
                  </a:lnTo>
                  <a:lnTo>
                    <a:pt x="973796" y="1768627"/>
                  </a:lnTo>
                  <a:lnTo>
                    <a:pt x="977698" y="1801009"/>
                  </a:lnTo>
                  <a:lnTo>
                    <a:pt x="1010365" y="1864956"/>
                  </a:lnTo>
                  <a:lnTo>
                    <a:pt x="1068414" y="1906149"/>
                  </a:lnTo>
                  <a:lnTo>
                    <a:pt x="1142072" y="1927797"/>
                  </a:lnTo>
                  <a:lnTo>
                    <a:pt x="1182557" y="1935033"/>
                  </a:lnTo>
                  <a:lnTo>
                    <a:pt x="1224307" y="1941872"/>
                  </a:lnTo>
                  <a:lnTo>
                    <a:pt x="1266442" y="1949812"/>
                  </a:lnTo>
                  <a:lnTo>
                    <a:pt x="1308084" y="1960348"/>
                  </a:lnTo>
                  <a:lnTo>
                    <a:pt x="1348352" y="1974978"/>
                  </a:lnTo>
                  <a:lnTo>
                    <a:pt x="1386368" y="1995197"/>
                  </a:lnTo>
                  <a:lnTo>
                    <a:pt x="1421253" y="2022502"/>
                  </a:lnTo>
                  <a:lnTo>
                    <a:pt x="1452127" y="2058390"/>
                  </a:lnTo>
                  <a:lnTo>
                    <a:pt x="1474460" y="2096920"/>
                  </a:lnTo>
                  <a:lnTo>
                    <a:pt x="1489225" y="2136932"/>
                  </a:lnTo>
                  <a:lnTo>
                    <a:pt x="1497525" y="2178172"/>
                  </a:lnTo>
                  <a:lnTo>
                    <a:pt x="1500462" y="2220385"/>
                  </a:lnTo>
                  <a:lnTo>
                    <a:pt x="1499141" y="2263317"/>
                  </a:lnTo>
                  <a:lnTo>
                    <a:pt x="1494663" y="2306713"/>
                  </a:lnTo>
                  <a:lnTo>
                    <a:pt x="1488130" y="2350321"/>
                  </a:lnTo>
                  <a:lnTo>
                    <a:pt x="1480647" y="2393885"/>
                  </a:lnTo>
                  <a:lnTo>
                    <a:pt x="1473316" y="2437150"/>
                  </a:lnTo>
                  <a:lnTo>
                    <a:pt x="1467239" y="2479864"/>
                  </a:lnTo>
                  <a:lnTo>
                    <a:pt x="1463520" y="2521771"/>
                  </a:lnTo>
                  <a:lnTo>
                    <a:pt x="1463261" y="2562618"/>
                  </a:lnTo>
                  <a:lnTo>
                    <a:pt x="1467565" y="2602150"/>
                  </a:lnTo>
                  <a:lnTo>
                    <a:pt x="1477534" y="2640113"/>
                  </a:lnTo>
                  <a:lnTo>
                    <a:pt x="1494273" y="2676253"/>
                  </a:lnTo>
                  <a:lnTo>
                    <a:pt x="1518882" y="2710316"/>
                  </a:lnTo>
                  <a:lnTo>
                    <a:pt x="1553718" y="2741795"/>
                  </a:lnTo>
                  <a:lnTo>
                    <a:pt x="1589445" y="2760626"/>
                  </a:lnTo>
                  <a:lnTo>
                    <a:pt x="1626193" y="2771096"/>
                  </a:lnTo>
                  <a:lnTo>
                    <a:pt x="1703256" y="2784096"/>
                  </a:lnTo>
                  <a:lnTo>
                    <a:pt x="1743827" y="2795199"/>
                  </a:lnTo>
                  <a:lnTo>
                    <a:pt x="1785926" y="2815085"/>
                  </a:lnTo>
                  <a:lnTo>
                    <a:pt x="1829681" y="2848041"/>
                  </a:lnTo>
                  <a:lnTo>
                    <a:pt x="1857572" y="2877337"/>
                  </a:lnTo>
                  <a:lnTo>
                    <a:pt x="1879732" y="2908422"/>
                  </a:lnTo>
                  <a:lnTo>
                    <a:pt x="1910104" y="2976715"/>
                  </a:lnTo>
                  <a:lnTo>
                    <a:pt x="1919940" y="3014303"/>
                  </a:lnTo>
                  <a:lnTo>
                    <a:pt x="1927292" y="3054439"/>
                  </a:lnTo>
                  <a:lnTo>
                    <a:pt x="1932973" y="3097311"/>
                  </a:lnTo>
                  <a:lnTo>
                    <a:pt x="1937793" y="3143111"/>
                  </a:lnTo>
                  <a:lnTo>
                    <a:pt x="1942564" y="3192027"/>
                  </a:lnTo>
                  <a:lnTo>
                    <a:pt x="1948100" y="3244249"/>
                  </a:lnTo>
                  <a:lnTo>
                    <a:pt x="1955211" y="3299967"/>
                  </a:lnTo>
                  <a:lnTo>
                    <a:pt x="1964709" y="3359371"/>
                  </a:lnTo>
                  <a:lnTo>
                    <a:pt x="1977407" y="3422650"/>
                  </a:lnTo>
                  <a:lnTo>
                    <a:pt x="1994115" y="3489994"/>
                  </a:lnTo>
                  <a:lnTo>
                    <a:pt x="2011812" y="3548920"/>
                  </a:lnTo>
                  <a:lnTo>
                    <a:pt x="2031510" y="3604619"/>
                  </a:lnTo>
                  <a:lnTo>
                    <a:pt x="2052812" y="3657173"/>
                  </a:lnTo>
                  <a:lnTo>
                    <a:pt x="2075320" y="3706661"/>
                  </a:lnTo>
                  <a:lnTo>
                    <a:pt x="2098634" y="3753164"/>
                  </a:lnTo>
                  <a:lnTo>
                    <a:pt x="2122357" y="3796761"/>
                  </a:lnTo>
                  <a:lnTo>
                    <a:pt x="2146092" y="3837534"/>
                  </a:lnTo>
                  <a:lnTo>
                    <a:pt x="2169438" y="3875562"/>
                  </a:lnTo>
                  <a:lnTo>
                    <a:pt x="2192000" y="391092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632158" y="4895527"/>
              <a:ext cx="1699260" cy="3529965"/>
            </a:xfrm>
            <a:custGeom>
              <a:avLst/>
              <a:gdLst/>
              <a:ahLst/>
              <a:cxnLst/>
              <a:rect l="l" t="t" r="r" b="b"/>
              <a:pathLst>
                <a:path w="1699259" h="3529965">
                  <a:moveTo>
                    <a:pt x="1687637" y="3529832"/>
                  </a:moveTo>
                  <a:lnTo>
                    <a:pt x="1683800" y="3529832"/>
                  </a:lnTo>
                  <a:lnTo>
                    <a:pt x="1680610" y="3529832"/>
                  </a:lnTo>
                  <a:lnTo>
                    <a:pt x="1677420" y="3528764"/>
                  </a:lnTo>
                  <a:lnTo>
                    <a:pt x="1636079" y="3492689"/>
                  </a:lnTo>
                  <a:lnTo>
                    <a:pt x="1597626" y="3458514"/>
                  </a:lnTo>
                  <a:lnTo>
                    <a:pt x="1559474" y="3423993"/>
                  </a:lnTo>
                  <a:lnTo>
                    <a:pt x="1521626" y="3389129"/>
                  </a:lnTo>
                  <a:lnTo>
                    <a:pt x="1484085" y="3353924"/>
                  </a:lnTo>
                  <a:lnTo>
                    <a:pt x="1446852" y="3318381"/>
                  </a:lnTo>
                  <a:lnTo>
                    <a:pt x="1409932" y="3282503"/>
                  </a:lnTo>
                  <a:lnTo>
                    <a:pt x="1373325" y="3246293"/>
                  </a:lnTo>
                  <a:lnTo>
                    <a:pt x="1337036" y="3209754"/>
                  </a:lnTo>
                  <a:lnTo>
                    <a:pt x="1301066" y="3172889"/>
                  </a:lnTo>
                  <a:lnTo>
                    <a:pt x="1265419" y="3135700"/>
                  </a:lnTo>
                  <a:lnTo>
                    <a:pt x="1230097" y="3098191"/>
                  </a:lnTo>
                  <a:lnTo>
                    <a:pt x="1195102" y="3060365"/>
                  </a:lnTo>
                  <a:lnTo>
                    <a:pt x="1160438" y="3022224"/>
                  </a:lnTo>
                  <a:lnTo>
                    <a:pt x="1126107" y="2983771"/>
                  </a:lnTo>
                  <a:lnTo>
                    <a:pt x="1092112" y="2945010"/>
                  </a:lnTo>
                  <a:lnTo>
                    <a:pt x="1058455" y="2905943"/>
                  </a:lnTo>
                  <a:lnTo>
                    <a:pt x="1025140" y="2866572"/>
                  </a:lnTo>
                  <a:lnTo>
                    <a:pt x="992168" y="2826902"/>
                  </a:lnTo>
                  <a:lnTo>
                    <a:pt x="959542" y="2786935"/>
                  </a:lnTo>
                  <a:lnTo>
                    <a:pt x="927266" y="2746673"/>
                  </a:lnTo>
                  <a:lnTo>
                    <a:pt x="895341" y="2706120"/>
                  </a:lnTo>
                  <a:lnTo>
                    <a:pt x="863771" y="2665278"/>
                  </a:lnTo>
                  <a:lnTo>
                    <a:pt x="832558" y="2624151"/>
                  </a:lnTo>
                  <a:lnTo>
                    <a:pt x="801705" y="2582741"/>
                  </a:lnTo>
                  <a:lnTo>
                    <a:pt x="771214" y="2541051"/>
                  </a:lnTo>
                  <a:lnTo>
                    <a:pt x="741088" y="2499085"/>
                  </a:lnTo>
                  <a:lnTo>
                    <a:pt x="709472" y="2454178"/>
                  </a:lnTo>
                  <a:lnTo>
                    <a:pt x="678444" y="2409187"/>
                  </a:lnTo>
                  <a:lnTo>
                    <a:pt x="648018" y="2364132"/>
                  </a:lnTo>
                  <a:lnTo>
                    <a:pt x="618204" y="2319035"/>
                  </a:lnTo>
                  <a:lnTo>
                    <a:pt x="589013" y="2273915"/>
                  </a:lnTo>
                  <a:lnTo>
                    <a:pt x="560457" y="2228792"/>
                  </a:lnTo>
                  <a:lnTo>
                    <a:pt x="532548" y="2183689"/>
                  </a:lnTo>
                  <a:lnTo>
                    <a:pt x="505297" y="2138625"/>
                  </a:lnTo>
                  <a:lnTo>
                    <a:pt x="478715" y="2093620"/>
                  </a:lnTo>
                  <a:lnTo>
                    <a:pt x="452813" y="2048696"/>
                  </a:lnTo>
                  <a:lnTo>
                    <a:pt x="427604" y="2003873"/>
                  </a:lnTo>
                  <a:lnTo>
                    <a:pt x="403098" y="1959172"/>
                  </a:lnTo>
                  <a:lnTo>
                    <a:pt x="379306" y="1914612"/>
                  </a:lnTo>
                  <a:lnTo>
                    <a:pt x="356241" y="1870216"/>
                  </a:lnTo>
                  <a:lnTo>
                    <a:pt x="333913" y="1826002"/>
                  </a:lnTo>
                  <a:lnTo>
                    <a:pt x="312335" y="1781992"/>
                  </a:lnTo>
                  <a:lnTo>
                    <a:pt x="291517" y="1738207"/>
                  </a:lnTo>
                  <a:lnTo>
                    <a:pt x="271470" y="1694667"/>
                  </a:lnTo>
                  <a:lnTo>
                    <a:pt x="252207" y="1651392"/>
                  </a:lnTo>
                  <a:lnTo>
                    <a:pt x="233738" y="1608403"/>
                  </a:lnTo>
                  <a:lnTo>
                    <a:pt x="216075" y="1565721"/>
                  </a:lnTo>
                  <a:lnTo>
                    <a:pt x="199230" y="1523366"/>
                  </a:lnTo>
                  <a:lnTo>
                    <a:pt x="174967" y="1459100"/>
                  </a:lnTo>
                  <a:lnTo>
                    <a:pt x="152634" y="1395980"/>
                  </a:lnTo>
                  <a:lnTo>
                    <a:pt x="132160" y="1334037"/>
                  </a:lnTo>
                  <a:lnTo>
                    <a:pt x="113474" y="1273302"/>
                  </a:lnTo>
                  <a:lnTo>
                    <a:pt x="96507" y="1213809"/>
                  </a:lnTo>
                  <a:lnTo>
                    <a:pt x="81189" y="1155587"/>
                  </a:lnTo>
                  <a:lnTo>
                    <a:pt x="67447" y="1098668"/>
                  </a:lnTo>
                  <a:lnTo>
                    <a:pt x="55214" y="1043085"/>
                  </a:lnTo>
                  <a:lnTo>
                    <a:pt x="44417" y="988868"/>
                  </a:lnTo>
                  <a:lnTo>
                    <a:pt x="34986" y="936049"/>
                  </a:lnTo>
                  <a:lnTo>
                    <a:pt x="26852" y="884660"/>
                  </a:lnTo>
                  <a:lnTo>
                    <a:pt x="19944" y="834731"/>
                  </a:lnTo>
                  <a:lnTo>
                    <a:pt x="14191" y="786296"/>
                  </a:lnTo>
                  <a:lnTo>
                    <a:pt x="9524" y="739384"/>
                  </a:lnTo>
                  <a:lnTo>
                    <a:pt x="5871" y="694028"/>
                  </a:lnTo>
                  <a:lnTo>
                    <a:pt x="3162" y="650259"/>
                  </a:lnTo>
                  <a:lnTo>
                    <a:pt x="1328" y="608110"/>
                  </a:lnTo>
                  <a:lnTo>
                    <a:pt x="297" y="567610"/>
                  </a:lnTo>
                  <a:lnTo>
                    <a:pt x="0" y="528792"/>
                  </a:lnTo>
                  <a:lnTo>
                    <a:pt x="365" y="491687"/>
                  </a:lnTo>
                  <a:lnTo>
                    <a:pt x="2803" y="422744"/>
                  </a:lnTo>
                  <a:lnTo>
                    <a:pt x="9774" y="330488"/>
                  </a:lnTo>
                  <a:lnTo>
                    <a:pt x="19652" y="249283"/>
                  </a:lnTo>
                  <a:lnTo>
                    <a:pt x="31290" y="179420"/>
                  </a:lnTo>
                  <a:lnTo>
                    <a:pt x="43545" y="121191"/>
                  </a:lnTo>
                  <a:lnTo>
                    <a:pt x="55271" y="74888"/>
                  </a:lnTo>
                  <a:lnTo>
                    <a:pt x="72555" y="19221"/>
                  </a:lnTo>
                  <a:lnTo>
                    <a:pt x="86590" y="0"/>
                  </a:lnTo>
                  <a:lnTo>
                    <a:pt x="100644" y="5553"/>
                  </a:lnTo>
                  <a:lnTo>
                    <a:pt x="104093" y="13550"/>
                  </a:lnTo>
                  <a:lnTo>
                    <a:pt x="101292" y="20560"/>
                  </a:lnTo>
                  <a:lnTo>
                    <a:pt x="98615" y="27863"/>
                  </a:lnTo>
                  <a:lnTo>
                    <a:pt x="82022" y="81758"/>
                  </a:lnTo>
                  <a:lnTo>
                    <a:pt x="70468" y="127493"/>
                  </a:lnTo>
                  <a:lnTo>
                    <a:pt x="58318" y="185182"/>
                  </a:lnTo>
                  <a:lnTo>
                    <a:pt x="46752" y="254397"/>
                  </a:lnTo>
                  <a:lnTo>
                    <a:pt x="36953" y="334710"/>
                  </a:lnTo>
                  <a:lnTo>
                    <a:pt x="30101" y="425691"/>
                  </a:lnTo>
                  <a:lnTo>
                    <a:pt x="27745" y="493777"/>
                  </a:lnTo>
                  <a:lnTo>
                    <a:pt x="27411" y="530424"/>
                  </a:lnTo>
                  <a:lnTo>
                    <a:pt x="27733" y="568765"/>
                  </a:lnTo>
                  <a:lnTo>
                    <a:pt x="28780" y="608770"/>
                  </a:lnTo>
                  <a:lnTo>
                    <a:pt x="30622" y="650408"/>
                  </a:lnTo>
                  <a:lnTo>
                    <a:pt x="33327" y="693648"/>
                  </a:lnTo>
                  <a:lnTo>
                    <a:pt x="36965" y="738459"/>
                  </a:lnTo>
                  <a:lnTo>
                    <a:pt x="41606" y="784809"/>
                  </a:lnTo>
                  <a:lnTo>
                    <a:pt x="47320" y="832669"/>
                  </a:lnTo>
                  <a:lnTo>
                    <a:pt x="54174" y="882006"/>
                  </a:lnTo>
                  <a:lnTo>
                    <a:pt x="62240" y="932791"/>
                  </a:lnTo>
                  <a:lnTo>
                    <a:pt x="71586" y="984992"/>
                  </a:lnTo>
                  <a:lnTo>
                    <a:pt x="82282" y="1038578"/>
                  </a:lnTo>
                  <a:lnTo>
                    <a:pt x="94398" y="1093519"/>
                  </a:lnTo>
                  <a:lnTo>
                    <a:pt x="108002" y="1149783"/>
                  </a:lnTo>
                  <a:lnTo>
                    <a:pt x="123164" y="1207339"/>
                  </a:lnTo>
                  <a:lnTo>
                    <a:pt x="139954" y="1266157"/>
                  </a:lnTo>
                  <a:lnTo>
                    <a:pt x="158441" y="1326206"/>
                  </a:lnTo>
                  <a:lnTo>
                    <a:pt x="178695" y="1387454"/>
                  </a:lnTo>
                  <a:lnTo>
                    <a:pt x="200784" y="1449871"/>
                  </a:lnTo>
                  <a:lnTo>
                    <a:pt x="224779" y="1513426"/>
                  </a:lnTo>
                  <a:lnTo>
                    <a:pt x="241066" y="1554440"/>
                  </a:lnTo>
                  <a:lnTo>
                    <a:pt x="258023" y="1595593"/>
                  </a:lnTo>
                  <a:lnTo>
                    <a:pt x="275642" y="1636873"/>
                  </a:lnTo>
                  <a:lnTo>
                    <a:pt x="293914" y="1678268"/>
                  </a:lnTo>
                  <a:lnTo>
                    <a:pt x="312832" y="1719766"/>
                  </a:lnTo>
                  <a:lnTo>
                    <a:pt x="332385" y="1761356"/>
                  </a:lnTo>
                  <a:lnTo>
                    <a:pt x="352567" y="1803026"/>
                  </a:lnTo>
                  <a:lnTo>
                    <a:pt x="373368" y="1844765"/>
                  </a:lnTo>
                  <a:lnTo>
                    <a:pt x="394779" y="1886560"/>
                  </a:lnTo>
                  <a:lnTo>
                    <a:pt x="416793" y="1928401"/>
                  </a:lnTo>
                  <a:lnTo>
                    <a:pt x="439400" y="1970276"/>
                  </a:lnTo>
                  <a:lnTo>
                    <a:pt x="462592" y="2012172"/>
                  </a:lnTo>
                  <a:lnTo>
                    <a:pt x="486361" y="2054079"/>
                  </a:lnTo>
                  <a:lnTo>
                    <a:pt x="510697" y="2095985"/>
                  </a:lnTo>
                  <a:lnTo>
                    <a:pt x="535593" y="2137878"/>
                  </a:lnTo>
                  <a:lnTo>
                    <a:pt x="561039" y="2179747"/>
                  </a:lnTo>
                  <a:lnTo>
                    <a:pt x="587028" y="2221579"/>
                  </a:lnTo>
                  <a:lnTo>
                    <a:pt x="613550" y="2263364"/>
                  </a:lnTo>
                  <a:lnTo>
                    <a:pt x="640597" y="2305090"/>
                  </a:lnTo>
                  <a:lnTo>
                    <a:pt x="668161" y="2346744"/>
                  </a:lnTo>
                  <a:lnTo>
                    <a:pt x="696233" y="2388316"/>
                  </a:lnTo>
                  <a:lnTo>
                    <a:pt x="724804" y="2429794"/>
                  </a:lnTo>
                  <a:lnTo>
                    <a:pt x="753865" y="2471167"/>
                  </a:lnTo>
                  <a:lnTo>
                    <a:pt x="783409" y="2512421"/>
                  </a:lnTo>
                  <a:lnTo>
                    <a:pt x="813427" y="2553547"/>
                  </a:lnTo>
                  <a:lnTo>
                    <a:pt x="843910" y="2594532"/>
                  </a:lnTo>
                  <a:lnTo>
                    <a:pt x="874849" y="2635365"/>
                  </a:lnTo>
                  <a:lnTo>
                    <a:pt x="906237" y="2676034"/>
                  </a:lnTo>
                  <a:lnTo>
                    <a:pt x="938063" y="2716527"/>
                  </a:lnTo>
                  <a:lnTo>
                    <a:pt x="970321" y="2756833"/>
                  </a:lnTo>
                  <a:lnTo>
                    <a:pt x="1003001" y="2796941"/>
                  </a:lnTo>
                  <a:lnTo>
                    <a:pt x="1036095" y="2836838"/>
                  </a:lnTo>
                  <a:lnTo>
                    <a:pt x="1069593" y="2876513"/>
                  </a:lnTo>
                  <a:lnTo>
                    <a:pt x="1103489" y="2915954"/>
                  </a:lnTo>
                  <a:lnTo>
                    <a:pt x="1137772" y="2955150"/>
                  </a:lnTo>
                  <a:lnTo>
                    <a:pt x="1172435" y="2994090"/>
                  </a:lnTo>
                  <a:lnTo>
                    <a:pt x="1207469" y="3032760"/>
                  </a:lnTo>
                  <a:lnTo>
                    <a:pt x="1242866" y="3071151"/>
                  </a:lnTo>
                  <a:lnTo>
                    <a:pt x="1278616" y="3109250"/>
                  </a:lnTo>
                  <a:lnTo>
                    <a:pt x="1314711" y="3147045"/>
                  </a:lnTo>
                  <a:lnTo>
                    <a:pt x="1351143" y="3184526"/>
                  </a:lnTo>
                  <a:lnTo>
                    <a:pt x="1387903" y="3221680"/>
                  </a:lnTo>
                  <a:lnTo>
                    <a:pt x="1424983" y="3258495"/>
                  </a:lnTo>
                  <a:lnTo>
                    <a:pt x="1462374" y="3294961"/>
                  </a:lnTo>
                  <a:lnTo>
                    <a:pt x="1500067" y="3331066"/>
                  </a:lnTo>
                  <a:lnTo>
                    <a:pt x="1538054" y="3366797"/>
                  </a:lnTo>
                  <a:lnTo>
                    <a:pt x="1576326" y="3402143"/>
                  </a:lnTo>
                  <a:lnTo>
                    <a:pt x="1614875" y="3437094"/>
                  </a:lnTo>
                  <a:lnTo>
                    <a:pt x="1653692" y="3471636"/>
                  </a:lnTo>
                  <a:lnTo>
                    <a:pt x="1698485" y="3510729"/>
                  </a:lnTo>
                  <a:lnTo>
                    <a:pt x="1699116" y="3519390"/>
                  </a:lnTo>
                  <a:lnTo>
                    <a:pt x="1691458" y="3528213"/>
                  </a:lnTo>
                  <a:lnTo>
                    <a:pt x="1687637" y="352983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31180" y="1642274"/>
              <a:ext cx="1087755" cy="643255"/>
            </a:xfrm>
            <a:custGeom>
              <a:avLst/>
              <a:gdLst/>
              <a:ahLst/>
              <a:cxnLst/>
              <a:rect l="l" t="t" r="r" b="b"/>
              <a:pathLst>
                <a:path w="1087754" h="643255">
                  <a:moveTo>
                    <a:pt x="900569" y="223634"/>
                  </a:moveTo>
                  <a:lnTo>
                    <a:pt x="893914" y="210032"/>
                  </a:lnTo>
                  <a:lnTo>
                    <a:pt x="885685" y="207225"/>
                  </a:lnTo>
                  <a:lnTo>
                    <a:pt x="878903" y="210540"/>
                  </a:lnTo>
                  <a:lnTo>
                    <a:pt x="826731" y="236601"/>
                  </a:lnTo>
                  <a:lnTo>
                    <a:pt x="775576" y="263207"/>
                  </a:lnTo>
                  <a:lnTo>
                    <a:pt x="725538" y="290156"/>
                  </a:lnTo>
                  <a:lnTo>
                    <a:pt x="676783" y="317322"/>
                  </a:lnTo>
                  <a:lnTo>
                    <a:pt x="629412" y="344525"/>
                  </a:lnTo>
                  <a:lnTo>
                    <a:pt x="583565" y="371589"/>
                  </a:lnTo>
                  <a:lnTo>
                    <a:pt x="539394" y="398360"/>
                  </a:lnTo>
                  <a:lnTo>
                    <a:pt x="497014" y="424675"/>
                  </a:lnTo>
                  <a:lnTo>
                    <a:pt x="456565" y="450367"/>
                  </a:lnTo>
                  <a:lnTo>
                    <a:pt x="418172" y="475272"/>
                  </a:lnTo>
                  <a:lnTo>
                    <a:pt x="381965" y="499211"/>
                  </a:lnTo>
                  <a:lnTo>
                    <a:pt x="348094" y="522046"/>
                  </a:lnTo>
                  <a:lnTo>
                    <a:pt x="310451" y="547903"/>
                  </a:lnTo>
                  <a:lnTo>
                    <a:pt x="308902" y="556437"/>
                  </a:lnTo>
                  <a:lnTo>
                    <a:pt x="315861" y="566508"/>
                  </a:lnTo>
                  <a:lnTo>
                    <a:pt x="320141" y="568579"/>
                  </a:lnTo>
                  <a:lnTo>
                    <a:pt x="324497" y="568579"/>
                  </a:lnTo>
                  <a:lnTo>
                    <a:pt x="327177" y="568579"/>
                  </a:lnTo>
                  <a:lnTo>
                    <a:pt x="329907" y="567804"/>
                  </a:lnTo>
                  <a:lnTo>
                    <a:pt x="363512" y="544715"/>
                  </a:lnTo>
                  <a:lnTo>
                    <a:pt x="397179" y="522020"/>
                  </a:lnTo>
                  <a:lnTo>
                    <a:pt x="433158" y="498221"/>
                  </a:lnTo>
                  <a:lnTo>
                    <a:pt x="471309" y="473468"/>
                  </a:lnTo>
                  <a:lnTo>
                    <a:pt x="511517" y="447941"/>
                  </a:lnTo>
                  <a:lnTo>
                    <a:pt x="553631" y="421792"/>
                  </a:lnTo>
                  <a:lnTo>
                    <a:pt x="597535" y="395185"/>
                  </a:lnTo>
                  <a:lnTo>
                    <a:pt x="643077" y="368287"/>
                  </a:lnTo>
                  <a:lnTo>
                    <a:pt x="690143" y="341261"/>
                  </a:lnTo>
                  <a:lnTo>
                    <a:pt x="738593" y="314286"/>
                  </a:lnTo>
                  <a:lnTo>
                    <a:pt x="788301" y="287502"/>
                  </a:lnTo>
                  <a:lnTo>
                    <a:pt x="839127" y="261086"/>
                  </a:lnTo>
                  <a:lnTo>
                    <a:pt x="897750" y="231825"/>
                  </a:lnTo>
                  <a:lnTo>
                    <a:pt x="900569" y="223634"/>
                  </a:lnTo>
                  <a:close/>
                </a:path>
                <a:path w="1087754" h="643255">
                  <a:moveTo>
                    <a:pt x="1087716" y="17856"/>
                  </a:moveTo>
                  <a:lnTo>
                    <a:pt x="1082484" y="3632"/>
                  </a:lnTo>
                  <a:lnTo>
                    <a:pt x="1074610" y="0"/>
                  </a:lnTo>
                  <a:lnTo>
                    <a:pt x="1067511" y="2603"/>
                  </a:lnTo>
                  <a:lnTo>
                    <a:pt x="999185" y="28854"/>
                  </a:lnTo>
                  <a:lnTo>
                    <a:pt x="931481" y="56997"/>
                  </a:lnTo>
                  <a:lnTo>
                    <a:pt x="864628" y="86791"/>
                  </a:lnTo>
                  <a:lnTo>
                    <a:pt x="798791" y="117957"/>
                  </a:lnTo>
                  <a:lnTo>
                    <a:pt x="734199" y="150215"/>
                  </a:lnTo>
                  <a:lnTo>
                    <a:pt x="671029" y="183324"/>
                  </a:lnTo>
                  <a:lnTo>
                    <a:pt x="609498" y="216992"/>
                  </a:lnTo>
                  <a:lnTo>
                    <a:pt x="549795" y="250964"/>
                  </a:lnTo>
                  <a:lnTo>
                    <a:pt x="492125" y="284975"/>
                  </a:lnTo>
                  <a:lnTo>
                    <a:pt x="436689" y="318757"/>
                  </a:lnTo>
                  <a:lnTo>
                    <a:pt x="383679" y="352056"/>
                  </a:lnTo>
                  <a:lnTo>
                    <a:pt x="333298" y="384581"/>
                  </a:lnTo>
                  <a:lnTo>
                    <a:pt x="285750" y="416077"/>
                  </a:lnTo>
                  <a:lnTo>
                    <a:pt x="241236" y="446278"/>
                  </a:lnTo>
                  <a:lnTo>
                    <a:pt x="199948" y="474916"/>
                  </a:lnTo>
                  <a:lnTo>
                    <a:pt x="162102" y="501726"/>
                  </a:lnTo>
                  <a:lnTo>
                    <a:pt x="127876" y="526440"/>
                  </a:lnTo>
                  <a:lnTo>
                    <a:pt x="71120" y="568528"/>
                  </a:lnTo>
                  <a:lnTo>
                    <a:pt x="31280" y="599033"/>
                  </a:lnTo>
                  <a:lnTo>
                    <a:pt x="889" y="623163"/>
                  </a:lnTo>
                  <a:lnTo>
                    <a:pt x="0" y="631774"/>
                  </a:lnTo>
                  <a:lnTo>
                    <a:pt x="7493" y="640994"/>
                  </a:lnTo>
                  <a:lnTo>
                    <a:pt x="11442" y="642721"/>
                  </a:lnTo>
                  <a:lnTo>
                    <a:pt x="15405" y="642721"/>
                  </a:lnTo>
                  <a:lnTo>
                    <a:pt x="18453" y="642721"/>
                  </a:lnTo>
                  <a:lnTo>
                    <a:pt x="21526" y="641731"/>
                  </a:lnTo>
                  <a:lnTo>
                    <a:pt x="35445" y="630593"/>
                  </a:lnTo>
                  <a:lnTo>
                    <a:pt x="48437" y="620420"/>
                  </a:lnTo>
                  <a:lnTo>
                    <a:pt x="87998" y="590130"/>
                  </a:lnTo>
                  <a:lnTo>
                    <a:pt x="144348" y="548347"/>
                  </a:lnTo>
                  <a:lnTo>
                    <a:pt x="178333" y="523798"/>
                  </a:lnTo>
                  <a:lnTo>
                    <a:pt x="215925" y="497179"/>
                  </a:lnTo>
                  <a:lnTo>
                    <a:pt x="256921" y="468744"/>
                  </a:lnTo>
                  <a:lnTo>
                    <a:pt x="301117" y="438759"/>
                  </a:lnTo>
                  <a:lnTo>
                    <a:pt x="348322" y="407479"/>
                  </a:lnTo>
                  <a:lnTo>
                    <a:pt x="398335" y="375183"/>
                  </a:lnTo>
                  <a:lnTo>
                    <a:pt x="450951" y="342138"/>
                  </a:lnTo>
                  <a:lnTo>
                    <a:pt x="505980" y="308597"/>
                  </a:lnTo>
                  <a:lnTo>
                    <a:pt x="563232" y="274828"/>
                  </a:lnTo>
                  <a:lnTo>
                    <a:pt x="622490" y="241109"/>
                  </a:lnTo>
                  <a:lnTo>
                    <a:pt x="683564" y="207683"/>
                  </a:lnTo>
                  <a:lnTo>
                    <a:pt x="746252" y="174828"/>
                  </a:lnTo>
                  <a:lnTo>
                    <a:pt x="810348" y="142798"/>
                  </a:lnTo>
                  <a:lnTo>
                    <a:pt x="875677" y="111874"/>
                  </a:lnTo>
                  <a:lnTo>
                    <a:pt x="942022" y="82321"/>
                  </a:lnTo>
                  <a:lnTo>
                    <a:pt x="1009180" y="54381"/>
                  </a:lnTo>
                  <a:lnTo>
                    <a:pt x="1076960" y="28346"/>
                  </a:lnTo>
                  <a:lnTo>
                    <a:pt x="1084072" y="25730"/>
                  </a:lnTo>
                  <a:lnTo>
                    <a:pt x="1087716" y="1785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02028" y="2827346"/>
              <a:ext cx="1710075" cy="1240921"/>
            </a:xfrm>
            <a:prstGeom prst="rect">
              <a:avLst/>
            </a:prstGeom>
            <a:grpFill/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16345" y="690626"/>
            <a:ext cx="493649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0" spc="450" dirty="0">
                <a:solidFill>
                  <a:srgbClr val="004AAC"/>
                </a:solidFill>
                <a:latin typeface="Trebuchet MS"/>
                <a:cs typeface="Trebuchet MS"/>
              </a:rPr>
              <a:t>Sınav</a:t>
            </a:r>
            <a:r>
              <a:rPr sz="3500" b="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3500" b="0" spc="430" dirty="0">
                <a:solidFill>
                  <a:srgbClr val="004AAC"/>
                </a:solidFill>
                <a:latin typeface="Trebuchet MS"/>
                <a:cs typeface="Trebuchet MS"/>
              </a:rPr>
              <a:t>Kaygısı</a:t>
            </a:r>
            <a:r>
              <a:rPr sz="3500" b="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3500" b="0" spc="390" dirty="0">
                <a:solidFill>
                  <a:srgbClr val="004AAC"/>
                </a:solidFill>
                <a:latin typeface="Trebuchet MS"/>
                <a:cs typeface="Trebuchet MS"/>
              </a:rPr>
              <a:t>Nedir?</a:t>
            </a:r>
            <a:endParaRPr sz="3500">
              <a:latin typeface="Trebuchet MS"/>
              <a:cs typeface="Trebuchet MS"/>
            </a:endParaRPr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247" y="2562225"/>
            <a:ext cx="133349" cy="13334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247" y="4162424"/>
            <a:ext cx="133349" cy="13334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247" y="5762624"/>
            <a:ext cx="133349" cy="13334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247" y="7362825"/>
            <a:ext cx="133349" cy="13334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8247" y="8429624"/>
            <a:ext cx="133349" cy="13334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616345" y="1547053"/>
            <a:ext cx="8599170" cy="7705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90" dirty="0">
                <a:latin typeface="Trebuchet MS"/>
                <a:cs typeface="Trebuchet MS"/>
              </a:rPr>
              <a:t>Sınav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375" dirty="0">
                <a:latin typeface="Trebuchet MS"/>
                <a:cs typeface="Trebuchet MS"/>
              </a:rPr>
              <a:t>kaygısı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315" dirty="0">
                <a:latin typeface="Trebuchet MS"/>
                <a:cs typeface="Trebuchet MS"/>
              </a:rPr>
              <a:t>deyince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285" dirty="0">
                <a:latin typeface="Trebuchet MS"/>
                <a:cs typeface="Trebuchet MS"/>
              </a:rPr>
              <a:t>aklınıza</a:t>
            </a:r>
            <a:r>
              <a:rPr sz="3000" spc="20" dirty="0">
                <a:latin typeface="Trebuchet MS"/>
                <a:cs typeface="Trebuchet MS"/>
              </a:rPr>
              <a:t> </a:t>
            </a:r>
            <a:r>
              <a:rPr sz="3000" spc="350" dirty="0">
                <a:latin typeface="Trebuchet MS"/>
                <a:cs typeface="Trebuchet MS"/>
              </a:rPr>
              <a:t>ne</a:t>
            </a:r>
            <a:r>
              <a:rPr sz="3000" spc="15" dirty="0">
                <a:latin typeface="Trebuchet MS"/>
                <a:cs typeface="Trebuchet MS"/>
              </a:rPr>
              <a:t> </a:t>
            </a:r>
            <a:r>
              <a:rPr sz="3000" spc="330" dirty="0">
                <a:latin typeface="Trebuchet MS"/>
                <a:cs typeface="Trebuchet MS"/>
              </a:rPr>
              <a:t>geliyor?</a:t>
            </a:r>
            <a:endParaRPr sz="3000" dirty="0">
              <a:latin typeface="Trebuchet MS"/>
              <a:cs typeface="Trebuchet MS"/>
            </a:endParaRPr>
          </a:p>
          <a:p>
            <a:pPr marL="354965" marR="713740">
              <a:lnSpc>
                <a:spcPct val="116700"/>
              </a:lnSpc>
              <a:spcBef>
                <a:spcPts val="2265"/>
              </a:spcBef>
            </a:pPr>
            <a:r>
              <a:rPr sz="3000" spc="-10" dirty="0">
                <a:latin typeface="Lucida Sans Unicode"/>
                <a:cs typeface="Lucida Sans Unicode"/>
              </a:rPr>
              <a:t>Bilginin</a:t>
            </a:r>
            <a:r>
              <a:rPr sz="3000" spc="-175" dirty="0">
                <a:latin typeface="Lucida Sans Unicode"/>
                <a:cs typeface="Lucida Sans Unicode"/>
              </a:rPr>
              <a:t> </a:t>
            </a:r>
            <a:r>
              <a:rPr sz="3000" spc="85" dirty="0">
                <a:latin typeface="Lucida Sans Unicode"/>
                <a:cs typeface="Lucida Sans Unicode"/>
              </a:rPr>
              <a:t>sınav</a:t>
            </a:r>
            <a:r>
              <a:rPr sz="3000" spc="-165" dirty="0">
                <a:latin typeface="Lucida Sans Unicode"/>
                <a:cs typeface="Lucida Sans Unicode"/>
              </a:rPr>
              <a:t> </a:t>
            </a:r>
            <a:r>
              <a:rPr sz="3000" spc="60" dirty="0">
                <a:latin typeface="Lucida Sans Unicode"/>
                <a:cs typeface="Lucida Sans Unicode"/>
              </a:rPr>
              <a:t>sırasında</a:t>
            </a:r>
            <a:r>
              <a:rPr sz="3000" spc="-165" dirty="0">
                <a:latin typeface="Lucida Sans Unicode"/>
                <a:cs typeface="Lucida Sans Unicode"/>
              </a:rPr>
              <a:t> </a:t>
            </a:r>
            <a:r>
              <a:rPr sz="3000" spc="-80" dirty="0">
                <a:latin typeface="Lucida Sans Unicode"/>
                <a:cs typeface="Lucida Sans Unicode"/>
              </a:rPr>
              <a:t>etkili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bir</a:t>
            </a:r>
            <a:r>
              <a:rPr sz="3000" spc="-165" dirty="0">
                <a:latin typeface="Lucida Sans Unicode"/>
                <a:cs typeface="Lucida Sans Unicode"/>
              </a:rPr>
              <a:t> </a:t>
            </a:r>
            <a:r>
              <a:rPr sz="3000" spc="95" dirty="0">
                <a:latin typeface="Lucida Sans Unicode"/>
                <a:cs typeface="Lucida Sans Unicode"/>
              </a:rPr>
              <a:t>biçimde </a:t>
            </a:r>
            <a:r>
              <a:rPr sz="3000" spc="45" dirty="0">
                <a:latin typeface="Lucida Sans Unicode"/>
                <a:cs typeface="Lucida Sans Unicode"/>
              </a:rPr>
              <a:t>kullanılmasına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spc="85" dirty="0">
                <a:latin typeface="Lucida Sans Unicode"/>
                <a:cs typeface="Lucida Sans Unicode"/>
              </a:rPr>
              <a:t>engel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olabilen,</a:t>
            </a:r>
            <a:endParaRPr sz="3000" dirty="0">
              <a:latin typeface="Lucida Sans Unicode"/>
              <a:cs typeface="Lucida Sans Unicode"/>
            </a:endParaRPr>
          </a:p>
          <a:p>
            <a:pPr marL="354965" marR="590550">
              <a:lnSpc>
                <a:spcPct val="116700"/>
              </a:lnSpc>
              <a:spcBef>
                <a:spcPts val="4200"/>
              </a:spcBef>
            </a:pPr>
            <a:r>
              <a:rPr sz="3000" spc="-145" dirty="0">
                <a:latin typeface="Lucida Sans Unicode"/>
                <a:cs typeface="Lucida Sans Unicode"/>
              </a:rPr>
              <a:t>Fiziksel,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45" dirty="0">
                <a:latin typeface="Lucida Sans Unicode"/>
                <a:cs typeface="Lucida Sans Unicode"/>
              </a:rPr>
              <a:t>duygusal,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davranıęsal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150" dirty="0">
                <a:latin typeface="Lucida Sans Unicode"/>
                <a:cs typeface="Lucida Sans Unicode"/>
              </a:rPr>
              <a:t>ve</a:t>
            </a:r>
            <a:r>
              <a:rPr sz="3000" spc="-120" dirty="0">
                <a:latin typeface="Lucida Sans Unicode"/>
                <a:cs typeface="Lucida Sans Unicode"/>
              </a:rPr>
              <a:t> </a:t>
            </a:r>
            <a:r>
              <a:rPr sz="3000" spc="-35" dirty="0">
                <a:latin typeface="Lucida Sans Unicode"/>
                <a:cs typeface="Lucida Sans Unicode"/>
              </a:rPr>
              <a:t>zihinsel </a:t>
            </a:r>
            <a:r>
              <a:rPr sz="3000" spc="65" dirty="0" err="1">
                <a:latin typeface="Lucida Sans Unicode"/>
                <a:cs typeface="Lucida Sans Unicode"/>
              </a:rPr>
              <a:t>unsurlardan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-10" dirty="0" err="1" smtClean="0">
                <a:latin typeface="Lucida Sans Unicode"/>
                <a:cs typeface="Lucida Sans Unicode"/>
              </a:rPr>
              <a:t>olu</a:t>
            </a:r>
            <a:r>
              <a:rPr lang="tr-TR" sz="3000" spc="-10" dirty="0" smtClean="0">
                <a:latin typeface="Lucida Sans Unicode"/>
                <a:cs typeface="Lucida Sans Unicode"/>
              </a:rPr>
              <a:t>ş</a:t>
            </a:r>
            <a:r>
              <a:rPr sz="3000" spc="-10" dirty="0" smtClean="0">
                <a:latin typeface="Lucida Sans Unicode"/>
                <a:cs typeface="Lucida Sans Unicode"/>
              </a:rPr>
              <a:t>an</a:t>
            </a:r>
            <a:r>
              <a:rPr sz="3000" spc="-10" dirty="0">
                <a:latin typeface="Lucida Sans Unicode"/>
                <a:cs typeface="Lucida Sans Unicode"/>
              </a:rPr>
              <a:t>,</a:t>
            </a:r>
            <a:endParaRPr sz="3000" dirty="0">
              <a:latin typeface="Lucida Sans Unicode"/>
              <a:cs typeface="Lucida Sans Unicode"/>
            </a:endParaRPr>
          </a:p>
          <a:p>
            <a:pPr marL="354965" marR="1703070">
              <a:lnSpc>
                <a:spcPct val="116700"/>
              </a:lnSpc>
              <a:spcBef>
                <a:spcPts val="4200"/>
              </a:spcBef>
            </a:pPr>
            <a:r>
              <a:rPr sz="3000" spc="75" dirty="0" smtClean="0">
                <a:latin typeface="Lucida Sans Unicode"/>
                <a:cs typeface="Lucida Sans Unicode"/>
              </a:rPr>
              <a:t>Ho</a:t>
            </a:r>
            <a:r>
              <a:rPr lang="tr-TR" sz="3000" spc="75" dirty="0" smtClean="0">
                <a:latin typeface="Lucida Sans Unicode"/>
                <a:cs typeface="Lucida Sans Unicode"/>
              </a:rPr>
              <a:t>ş</a:t>
            </a:r>
            <a:r>
              <a:rPr sz="3000" spc="75" dirty="0" err="1" smtClean="0">
                <a:latin typeface="Lucida Sans Unicode"/>
                <a:cs typeface="Lucida Sans Unicode"/>
              </a:rPr>
              <a:t>lanılmayan</a:t>
            </a:r>
            <a:r>
              <a:rPr sz="3000" spc="-155" dirty="0" smtClean="0">
                <a:latin typeface="Lucida Sans Unicode"/>
                <a:cs typeface="Lucida Sans Unicode"/>
              </a:rPr>
              <a:t> </a:t>
            </a:r>
            <a:r>
              <a:rPr sz="3000" spc="150" dirty="0" err="1">
                <a:latin typeface="Lucida Sans Unicode"/>
                <a:cs typeface="Lucida Sans Unicode"/>
              </a:rPr>
              <a:t>ve</a:t>
            </a:r>
            <a:r>
              <a:rPr sz="3000" spc="-150" dirty="0">
                <a:latin typeface="Lucida Sans Unicode"/>
                <a:cs typeface="Lucida Sans Unicode"/>
              </a:rPr>
              <a:t> </a:t>
            </a:r>
            <a:r>
              <a:rPr sz="3000" spc="-40" dirty="0" err="1" smtClean="0">
                <a:latin typeface="Lucida Sans Unicode"/>
                <a:cs typeface="Lucida Sans Unicode"/>
              </a:rPr>
              <a:t>ki</a:t>
            </a:r>
            <a:r>
              <a:rPr lang="tr-TR" sz="3000" spc="-40" dirty="0" smtClean="0">
                <a:latin typeface="Lucida Sans Unicode"/>
                <a:cs typeface="Lucida Sans Unicode"/>
              </a:rPr>
              <a:t>ş</a:t>
            </a:r>
            <a:r>
              <a:rPr sz="3000" spc="-40" dirty="0" err="1" smtClean="0">
                <a:latin typeface="Lucida Sans Unicode"/>
                <a:cs typeface="Lucida Sans Unicode"/>
              </a:rPr>
              <a:t>iye</a:t>
            </a:r>
            <a:r>
              <a:rPr sz="3000" spc="-150" dirty="0" smtClean="0">
                <a:latin typeface="Lucida Sans Unicode"/>
                <a:cs typeface="Lucida Sans Unicode"/>
              </a:rPr>
              <a:t> </a:t>
            </a:r>
            <a:r>
              <a:rPr sz="3000" spc="-20" dirty="0">
                <a:latin typeface="Lucida Sans Unicode"/>
                <a:cs typeface="Lucida Sans Unicode"/>
              </a:rPr>
              <a:t>rahatsızlık </a:t>
            </a:r>
            <a:r>
              <a:rPr sz="3000" spc="-10" dirty="0">
                <a:latin typeface="Lucida Sans Unicode"/>
                <a:cs typeface="Lucida Sans Unicode"/>
              </a:rPr>
              <a:t>veren,</a:t>
            </a:r>
            <a:endParaRPr sz="3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3000" dirty="0">
              <a:latin typeface="Lucida Sans Unicode"/>
              <a:cs typeface="Lucida Sans Unicode"/>
            </a:endParaRPr>
          </a:p>
          <a:p>
            <a:pPr marL="354965">
              <a:lnSpc>
                <a:spcPct val="100000"/>
              </a:lnSpc>
            </a:pPr>
            <a:r>
              <a:rPr sz="3000" spc="60" dirty="0">
                <a:latin typeface="Lucida Sans Unicode"/>
                <a:cs typeface="Lucida Sans Unicode"/>
              </a:rPr>
              <a:t>Motivasyonu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olumsuz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etkileyebilen,</a:t>
            </a:r>
            <a:endParaRPr sz="3000" dirty="0">
              <a:latin typeface="Lucida Sans Unicode"/>
              <a:cs typeface="Lucida Sans Unicode"/>
            </a:endParaRPr>
          </a:p>
          <a:p>
            <a:pPr marL="354965" marR="1170305">
              <a:lnSpc>
                <a:spcPct val="116700"/>
              </a:lnSpc>
              <a:spcBef>
                <a:spcPts val="4195"/>
              </a:spcBef>
            </a:pPr>
            <a:r>
              <a:rPr sz="3000" spc="45" dirty="0" smtClean="0">
                <a:latin typeface="Lucida Sans Unicode"/>
                <a:cs typeface="Lucida Sans Unicode"/>
              </a:rPr>
              <a:t>Ba</a:t>
            </a:r>
            <a:r>
              <a:rPr lang="tr-TR" sz="3000" spc="45" dirty="0" smtClean="0">
                <a:latin typeface="Lucida Sans Unicode"/>
                <a:cs typeface="Lucida Sans Unicode"/>
              </a:rPr>
              <a:t>ş</a:t>
            </a:r>
            <a:r>
              <a:rPr sz="3000" spc="45" dirty="0" err="1" smtClean="0">
                <a:latin typeface="Lucida Sans Unicode"/>
                <a:cs typeface="Lucida Sans Unicode"/>
              </a:rPr>
              <a:t>arının</a:t>
            </a:r>
            <a:r>
              <a:rPr sz="3000" spc="-125" dirty="0" smtClean="0">
                <a:latin typeface="Lucida Sans Unicode"/>
                <a:cs typeface="Lucida Sans Unicode"/>
              </a:rPr>
              <a:t> </a:t>
            </a:r>
            <a:r>
              <a:rPr sz="3000" spc="75" dirty="0" err="1" smtClean="0">
                <a:latin typeface="Lucida Sans Unicode"/>
                <a:cs typeface="Lucida Sans Unicode"/>
              </a:rPr>
              <a:t>dü</a:t>
            </a:r>
            <a:r>
              <a:rPr lang="tr-TR" sz="3000" spc="75" dirty="0" smtClean="0">
                <a:latin typeface="Lucida Sans Unicode"/>
                <a:cs typeface="Lucida Sans Unicode"/>
              </a:rPr>
              <a:t>ş</a:t>
            </a:r>
            <a:r>
              <a:rPr sz="3000" spc="75" dirty="0" err="1" smtClean="0">
                <a:latin typeface="Lucida Sans Unicode"/>
                <a:cs typeface="Lucida Sans Unicode"/>
              </a:rPr>
              <a:t>mesine</a:t>
            </a:r>
            <a:r>
              <a:rPr sz="3000" spc="-125" dirty="0" smtClean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yol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spc="80" dirty="0">
                <a:latin typeface="Lucida Sans Unicode"/>
                <a:cs typeface="Lucida Sans Unicode"/>
              </a:rPr>
              <a:t>açabilen,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bir </a:t>
            </a:r>
            <a:r>
              <a:rPr sz="3000" spc="100" dirty="0">
                <a:latin typeface="Lucida Sans Unicode"/>
                <a:cs typeface="Lucida Sans Unicode"/>
              </a:rPr>
              <a:t>duygu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75" dirty="0">
                <a:latin typeface="Lucida Sans Unicode"/>
                <a:cs typeface="Lucida Sans Unicode"/>
              </a:rPr>
              <a:t>durumu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50" dirty="0">
                <a:latin typeface="Lucida Sans Unicode"/>
                <a:cs typeface="Lucida Sans Unicode"/>
              </a:rPr>
              <a:t>olarak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tanımlanabilir.</a:t>
            </a:r>
            <a:endParaRPr sz="3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35919" y="7180287"/>
            <a:ext cx="934719" cy="3103245"/>
          </a:xfrm>
          <a:custGeom>
            <a:avLst/>
            <a:gdLst/>
            <a:ahLst/>
            <a:cxnLst/>
            <a:rect l="l" t="t" r="r" b="b"/>
            <a:pathLst>
              <a:path w="934720" h="3103245">
                <a:moveTo>
                  <a:pt x="55130" y="921893"/>
                </a:moveTo>
                <a:lnTo>
                  <a:pt x="0" y="921893"/>
                </a:lnTo>
                <a:lnTo>
                  <a:pt x="0" y="3102940"/>
                </a:lnTo>
                <a:lnTo>
                  <a:pt x="55130" y="3102940"/>
                </a:lnTo>
                <a:lnTo>
                  <a:pt x="55130" y="921893"/>
                </a:lnTo>
                <a:close/>
              </a:path>
              <a:path w="934720" h="3103245">
                <a:moveTo>
                  <a:pt x="465289" y="0"/>
                </a:moveTo>
                <a:lnTo>
                  <a:pt x="410070" y="0"/>
                </a:lnTo>
                <a:lnTo>
                  <a:pt x="410070" y="2080717"/>
                </a:lnTo>
                <a:lnTo>
                  <a:pt x="465289" y="2080717"/>
                </a:lnTo>
                <a:lnTo>
                  <a:pt x="465289" y="0"/>
                </a:lnTo>
                <a:close/>
              </a:path>
              <a:path w="934720" h="3103245">
                <a:moveTo>
                  <a:pt x="934529" y="567690"/>
                </a:moveTo>
                <a:lnTo>
                  <a:pt x="879297" y="567690"/>
                </a:lnTo>
                <a:lnTo>
                  <a:pt x="879297" y="1797812"/>
                </a:lnTo>
                <a:lnTo>
                  <a:pt x="934529" y="1797812"/>
                </a:lnTo>
                <a:lnTo>
                  <a:pt x="934529" y="56769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4832" y="790575"/>
            <a:ext cx="123825" cy="1238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998718" y="551180"/>
            <a:ext cx="7485380" cy="820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2700" spc="50" dirty="0" smtClean="0">
                <a:latin typeface="Lucida Sans Unicode"/>
                <a:cs typeface="Lucida Sans Unicode"/>
              </a:rPr>
              <a:t>“ </a:t>
            </a:r>
            <a:r>
              <a:rPr sz="2700" spc="90" dirty="0" smtClean="0">
                <a:latin typeface="Lucida Sans Unicode"/>
                <a:cs typeface="Lucida Sans Unicode"/>
              </a:rPr>
              <a:t>“</a:t>
            </a:r>
            <a:r>
              <a:rPr sz="2700" spc="90" dirty="0">
                <a:latin typeface="Lucida Sans Unicode"/>
                <a:cs typeface="Lucida Sans Unicode"/>
              </a:rPr>
              <a:t>Sınavlardan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204" dirty="0">
                <a:latin typeface="Lucida Sans Unicode"/>
                <a:cs typeface="Lucida Sans Unicode"/>
              </a:rPr>
              <a:t>daha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125" dirty="0">
                <a:latin typeface="Lucida Sans Unicode"/>
                <a:cs typeface="Lucida Sans Unicode"/>
              </a:rPr>
              <a:t>önce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70" dirty="0">
                <a:latin typeface="Lucida Sans Unicode"/>
                <a:cs typeface="Lucida Sans Unicode"/>
              </a:rPr>
              <a:t>aldığım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notları </a:t>
            </a:r>
            <a:r>
              <a:rPr sz="2700" spc="50" dirty="0">
                <a:latin typeface="Lucida Sans Unicode"/>
                <a:cs typeface="Lucida Sans Unicode"/>
              </a:rPr>
              <a:t>alamıyorum.”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2082800">
              <a:lnSpc>
                <a:spcPct val="115700"/>
              </a:lnSpc>
            </a:pPr>
            <a:r>
              <a:rPr sz="2700" spc="-20" dirty="0">
                <a:latin typeface="Lucida Sans Unicode"/>
                <a:cs typeface="Lucida Sans Unicode"/>
              </a:rPr>
              <a:t>“Bir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türlü</a:t>
            </a:r>
            <a:r>
              <a:rPr sz="2700" spc="-114" dirty="0">
                <a:latin typeface="Lucida Sans Unicode"/>
                <a:cs typeface="Lucida Sans Unicode"/>
              </a:rPr>
              <a:t> </a:t>
            </a:r>
            <a:r>
              <a:rPr sz="2700" dirty="0" err="1">
                <a:latin typeface="Lucida Sans Unicode"/>
                <a:cs typeface="Lucida Sans Unicode"/>
              </a:rPr>
              <a:t>dersin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95" dirty="0" err="1" smtClean="0">
                <a:latin typeface="Lucida Sans Unicode"/>
                <a:cs typeface="Lucida Sans Unicode"/>
              </a:rPr>
              <a:t>ba</a:t>
            </a:r>
            <a:r>
              <a:rPr lang="tr-TR" sz="2700" spc="95" dirty="0" smtClean="0">
                <a:latin typeface="Lucida Sans Unicode"/>
                <a:cs typeface="Lucida Sans Unicode"/>
              </a:rPr>
              <a:t>ş</a:t>
            </a:r>
            <a:r>
              <a:rPr sz="2700" spc="95" dirty="0" err="1" smtClean="0">
                <a:latin typeface="Lucida Sans Unicode"/>
                <a:cs typeface="Lucida Sans Unicode"/>
              </a:rPr>
              <a:t>ına</a:t>
            </a:r>
            <a:r>
              <a:rPr sz="2700" spc="-114" dirty="0" smtClean="0">
                <a:latin typeface="Lucida Sans Unicode"/>
                <a:cs typeface="Lucida Sans Unicode"/>
              </a:rPr>
              <a:t> </a:t>
            </a:r>
            <a:r>
              <a:rPr sz="2700" spc="40" dirty="0">
                <a:latin typeface="Lucida Sans Unicode"/>
                <a:cs typeface="Lucida Sans Unicode"/>
              </a:rPr>
              <a:t>oturmak </a:t>
            </a:r>
            <a:r>
              <a:rPr sz="2700" spc="-10" dirty="0">
                <a:latin typeface="Lucida Sans Unicode"/>
                <a:cs typeface="Lucida Sans Unicode"/>
              </a:rPr>
              <a:t>istemiyorum.”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1003935">
              <a:lnSpc>
                <a:spcPct val="115700"/>
              </a:lnSpc>
              <a:spcBef>
                <a:spcPts val="5"/>
              </a:spcBef>
            </a:pPr>
            <a:r>
              <a:rPr sz="2700" dirty="0">
                <a:latin typeface="Lucida Sans Unicode"/>
                <a:cs typeface="Lucida Sans Unicode"/>
              </a:rPr>
              <a:t>“Verimli</a:t>
            </a:r>
            <a:r>
              <a:rPr sz="2700" spc="-125" dirty="0">
                <a:latin typeface="Lucida Sans Unicode"/>
                <a:cs typeface="Lucida Sans Unicode"/>
              </a:rPr>
              <a:t> </a:t>
            </a:r>
            <a:r>
              <a:rPr sz="2700" spc="50" dirty="0" err="1">
                <a:latin typeface="Lucida Sans Unicode"/>
                <a:cs typeface="Lucida Sans Unicode"/>
              </a:rPr>
              <a:t>ders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50" dirty="0" err="1" smtClean="0">
                <a:latin typeface="Lucida Sans Unicode"/>
                <a:cs typeface="Lucida Sans Unicode"/>
              </a:rPr>
              <a:t>çalı</a:t>
            </a:r>
            <a:r>
              <a:rPr lang="tr-TR" sz="2700" spc="50" dirty="0" smtClean="0">
                <a:latin typeface="Lucida Sans Unicode"/>
                <a:cs typeface="Lucida Sans Unicode"/>
              </a:rPr>
              <a:t>ş</a:t>
            </a:r>
            <a:r>
              <a:rPr sz="2700" spc="50" dirty="0" err="1" smtClean="0">
                <a:latin typeface="Lucida Sans Unicode"/>
                <a:cs typeface="Lucida Sans Unicode"/>
              </a:rPr>
              <a:t>maymı</a:t>
            </a:r>
            <a:r>
              <a:rPr lang="tr-TR" sz="2700" spc="50" dirty="0" smtClean="0">
                <a:latin typeface="Lucida Sans Unicode"/>
                <a:cs typeface="Lucida Sans Unicode"/>
              </a:rPr>
              <a:t>ş</a:t>
            </a:r>
            <a:r>
              <a:rPr sz="2700" spc="50" dirty="0" smtClean="0">
                <a:latin typeface="Lucida Sans Unicode"/>
                <a:cs typeface="Lucida Sans Unicode"/>
              </a:rPr>
              <a:t>,</a:t>
            </a:r>
            <a:r>
              <a:rPr sz="2700" spc="-120" dirty="0" smtClean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bıktım</a:t>
            </a:r>
            <a:r>
              <a:rPr sz="2700" spc="-120" dirty="0">
                <a:latin typeface="Lucida Sans Unicode"/>
                <a:cs typeface="Lucida Sans Unicode"/>
              </a:rPr>
              <a:t> </a:t>
            </a:r>
            <a:r>
              <a:rPr sz="2700" spc="70" dirty="0" err="1">
                <a:latin typeface="Lucida Sans Unicode"/>
                <a:cs typeface="Lucida Sans Unicode"/>
              </a:rPr>
              <a:t>aynı</a:t>
            </a:r>
            <a:r>
              <a:rPr sz="2700" spc="70" dirty="0">
                <a:latin typeface="Lucida Sans Unicode"/>
                <a:cs typeface="Lucida Sans Unicode"/>
              </a:rPr>
              <a:t> </a:t>
            </a:r>
            <a:r>
              <a:rPr lang="tr-TR" sz="2700" dirty="0">
                <a:latin typeface="Lucida Sans Unicode"/>
                <a:cs typeface="Lucida Sans Unicode"/>
              </a:rPr>
              <a:t>ş</a:t>
            </a:r>
            <a:r>
              <a:rPr sz="2700" dirty="0" err="1" smtClean="0">
                <a:latin typeface="Lucida Sans Unicode"/>
                <a:cs typeface="Lucida Sans Unicode"/>
              </a:rPr>
              <a:t>eyleri</a:t>
            </a:r>
            <a:r>
              <a:rPr sz="2700" spc="-145" dirty="0" smtClean="0">
                <a:latin typeface="Lucida Sans Unicode"/>
                <a:cs typeface="Lucida Sans Unicode"/>
              </a:rPr>
              <a:t> </a:t>
            </a:r>
            <a:r>
              <a:rPr sz="2700" spc="55" dirty="0">
                <a:latin typeface="Lucida Sans Unicode"/>
                <a:cs typeface="Lucida Sans Unicode"/>
              </a:rPr>
              <a:t>duymaktan.”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1224915">
              <a:lnSpc>
                <a:spcPct val="115700"/>
              </a:lnSpc>
            </a:pPr>
            <a:r>
              <a:rPr sz="2700" spc="160" dirty="0">
                <a:latin typeface="Lucida Sans Unicode"/>
                <a:cs typeface="Lucida Sans Unicode"/>
              </a:rPr>
              <a:t>“Bana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kimse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spc="60" dirty="0">
                <a:latin typeface="Lucida Sans Unicode"/>
                <a:cs typeface="Lucida Sans Unicode"/>
              </a:rPr>
              <a:t>sınavlar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nasıl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spc="-30" dirty="0">
                <a:latin typeface="Lucida Sans Unicode"/>
                <a:cs typeface="Lucida Sans Unicode"/>
              </a:rPr>
              <a:t>gidiyor,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25" dirty="0" err="1">
                <a:latin typeface="Lucida Sans Unicode"/>
                <a:cs typeface="Lucida Sans Unicode"/>
              </a:rPr>
              <a:t>iyi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 err="1" smtClean="0">
                <a:latin typeface="Lucida Sans Unicode"/>
                <a:cs typeface="Lucida Sans Unicode"/>
              </a:rPr>
              <a:t>çalı</a:t>
            </a:r>
            <a:r>
              <a:rPr lang="tr-TR" sz="2700" dirty="0" smtClean="0">
                <a:latin typeface="Lucida Sans Unicode"/>
                <a:cs typeface="Lucida Sans Unicode"/>
              </a:rPr>
              <a:t>ş</a:t>
            </a:r>
            <a:r>
              <a:rPr sz="2700" dirty="0" err="1" smtClean="0">
                <a:latin typeface="Lucida Sans Unicode"/>
                <a:cs typeface="Lucida Sans Unicode"/>
              </a:rPr>
              <a:t>ıyor</a:t>
            </a:r>
            <a:r>
              <a:rPr sz="2700" spc="-75" dirty="0" smtClean="0">
                <a:latin typeface="Lucida Sans Unicode"/>
                <a:cs typeface="Lucida Sans Unicode"/>
              </a:rPr>
              <a:t> </a:t>
            </a:r>
            <a:r>
              <a:rPr sz="2700" spc="85" dirty="0">
                <a:latin typeface="Lucida Sans Unicode"/>
                <a:cs typeface="Lucida Sans Unicode"/>
              </a:rPr>
              <a:t>musun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spc="65" dirty="0">
                <a:latin typeface="Lucida Sans Unicode"/>
                <a:cs typeface="Lucida Sans Unicode"/>
              </a:rPr>
              <a:t>diye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sormasın.”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83820">
              <a:lnSpc>
                <a:spcPct val="115700"/>
              </a:lnSpc>
            </a:pPr>
            <a:r>
              <a:rPr sz="2700" spc="-55" dirty="0">
                <a:latin typeface="Lucida Sans Unicode"/>
                <a:cs typeface="Lucida Sans Unicode"/>
              </a:rPr>
              <a:t>“Uzun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dirty="0" err="1">
                <a:latin typeface="Lucida Sans Unicode"/>
                <a:cs typeface="Lucida Sans Unicode"/>
              </a:rPr>
              <a:t>süre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50" dirty="0" err="1" smtClean="0">
                <a:latin typeface="Lucida Sans Unicode"/>
                <a:cs typeface="Lucida Sans Unicode"/>
              </a:rPr>
              <a:t>çalı</a:t>
            </a:r>
            <a:r>
              <a:rPr lang="tr-TR" sz="2700" spc="50" dirty="0" smtClean="0">
                <a:latin typeface="Lucida Sans Unicode"/>
                <a:cs typeface="Lucida Sans Unicode"/>
              </a:rPr>
              <a:t>ş</a:t>
            </a:r>
            <a:r>
              <a:rPr sz="2700" spc="50" dirty="0" err="1" smtClean="0">
                <a:latin typeface="Lucida Sans Unicode"/>
                <a:cs typeface="Lucida Sans Unicode"/>
              </a:rPr>
              <a:t>amıyorum</a:t>
            </a:r>
            <a:r>
              <a:rPr sz="2700" spc="50" dirty="0">
                <a:latin typeface="Lucida Sans Unicode"/>
                <a:cs typeface="Lucida Sans Unicode"/>
              </a:rPr>
              <a:t>,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dikkatim</a:t>
            </a:r>
            <a:r>
              <a:rPr sz="2700" spc="-80" dirty="0">
                <a:latin typeface="Lucida Sans Unicode"/>
                <a:cs typeface="Lucida Sans Unicode"/>
              </a:rPr>
              <a:t> </a:t>
            </a:r>
            <a:r>
              <a:rPr sz="2700" spc="125" dirty="0">
                <a:latin typeface="Lucida Sans Unicode"/>
                <a:cs typeface="Lucida Sans Unicode"/>
              </a:rPr>
              <a:t>hemen </a:t>
            </a:r>
            <a:r>
              <a:rPr sz="2700" spc="-10" dirty="0">
                <a:latin typeface="Lucida Sans Unicode"/>
                <a:cs typeface="Lucida Sans Unicode"/>
              </a:rPr>
              <a:t>dağılıyor.”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2196465">
              <a:lnSpc>
                <a:spcPct val="115700"/>
              </a:lnSpc>
              <a:spcBef>
                <a:spcPts val="5"/>
              </a:spcBef>
            </a:pPr>
            <a:r>
              <a:rPr sz="2700" spc="65" dirty="0">
                <a:latin typeface="Lucida Sans Unicode"/>
                <a:cs typeface="Lucida Sans Unicode"/>
              </a:rPr>
              <a:t>“</a:t>
            </a:r>
            <a:r>
              <a:rPr sz="2700" spc="65" dirty="0" err="1" smtClean="0">
                <a:latin typeface="Lucida Sans Unicode"/>
                <a:cs typeface="Lucida Sans Unicode"/>
              </a:rPr>
              <a:t>Arkada</a:t>
            </a:r>
            <a:r>
              <a:rPr lang="tr-TR" sz="2700" spc="65" dirty="0" smtClean="0">
                <a:latin typeface="Lucida Sans Unicode"/>
                <a:cs typeface="Lucida Sans Unicode"/>
              </a:rPr>
              <a:t>ş</a:t>
            </a:r>
            <a:r>
              <a:rPr sz="2700" spc="65" dirty="0" err="1" smtClean="0">
                <a:latin typeface="Lucida Sans Unicode"/>
                <a:cs typeface="Lucida Sans Unicode"/>
              </a:rPr>
              <a:t>larıma</a:t>
            </a:r>
            <a:r>
              <a:rPr sz="2700" spc="-114" dirty="0" smtClean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bile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125" dirty="0">
                <a:latin typeface="Lucida Sans Unicode"/>
                <a:cs typeface="Lucida Sans Unicode"/>
              </a:rPr>
              <a:t>tahammül </a:t>
            </a:r>
            <a:r>
              <a:rPr sz="2700" spc="40" dirty="0">
                <a:latin typeface="Lucida Sans Unicode"/>
                <a:cs typeface="Lucida Sans Unicode"/>
              </a:rPr>
              <a:t>edemiyorum.”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934085">
              <a:lnSpc>
                <a:spcPct val="115700"/>
              </a:lnSpc>
            </a:pPr>
            <a:r>
              <a:rPr sz="2700" spc="75" dirty="0">
                <a:latin typeface="Lucida Sans Unicode"/>
                <a:cs typeface="Lucida Sans Unicode"/>
              </a:rPr>
              <a:t>“</a:t>
            </a:r>
            <a:r>
              <a:rPr sz="2700" spc="75" dirty="0" smtClean="0">
                <a:latin typeface="Lucida Sans Unicode"/>
                <a:cs typeface="Lucida Sans Unicode"/>
              </a:rPr>
              <a:t>Ba</a:t>
            </a:r>
            <a:r>
              <a:rPr lang="tr-TR" sz="2700" spc="75" dirty="0" smtClean="0">
                <a:latin typeface="Lucida Sans Unicode"/>
                <a:cs typeface="Lucida Sans Unicode"/>
              </a:rPr>
              <a:t>ş</a:t>
            </a:r>
            <a:r>
              <a:rPr sz="2700" spc="75" dirty="0" err="1" smtClean="0">
                <a:latin typeface="Lucida Sans Unicode"/>
                <a:cs typeface="Lucida Sans Unicode"/>
              </a:rPr>
              <a:t>ım</a:t>
            </a:r>
            <a:r>
              <a:rPr sz="2700" spc="-155" dirty="0" smtClean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ağrıyor,</a:t>
            </a:r>
            <a:r>
              <a:rPr sz="2700" spc="-140" dirty="0">
                <a:latin typeface="Lucida Sans Unicode"/>
                <a:cs typeface="Lucida Sans Unicode"/>
              </a:rPr>
              <a:t> </a:t>
            </a:r>
            <a:r>
              <a:rPr sz="2700" spc="-35" dirty="0">
                <a:latin typeface="Lucida Sans Unicode"/>
                <a:cs typeface="Lucida Sans Unicode"/>
              </a:rPr>
              <a:t>sürekli</a:t>
            </a:r>
            <a:r>
              <a:rPr sz="2700" spc="-145" dirty="0">
                <a:latin typeface="Lucida Sans Unicode"/>
                <a:cs typeface="Lucida Sans Unicode"/>
              </a:rPr>
              <a:t> </a:t>
            </a:r>
            <a:r>
              <a:rPr sz="2700" spc="95" dirty="0">
                <a:latin typeface="Lucida Sans Unicode"/>
                <a:cs typeface="Lucida Sans Unicode"/>
              </a:rPr>
              <a:t>yemek</a:t>
            </a:r>
            <a:r>
              <a:rPr sz="2700" spc="-1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yiyorum, </a:t>
            </a:r>
            <a:r>
              <a:rPr sz="2700" spc="65" dirty="0">
                <a:latin typeface="Lucida Sans Unicode"/>
                <a:cs typeface="Lucida Sans Unicode"/>
              </a:rPr>
              <a:t>bazen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çok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65" dirty="0">
                <a:latin typeface="Lucida Sans Unicode"/>
                <a:cs typeface="Lucida Sans Unicode"/>
              </a:rPr>
              <a:t>uyuyorum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65" dirty="0">
                <a:latin typeface="Lucida Sans Unicode"/>
                <a:cs typeface="Lucida Sans Unicode"/>
              </a:rPr>
              <a:t>bazen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35" dirty="0">
                <a:latin typeface="Lucida Sans Unicode"/>
                <a:cs typeface="Lucida Sans Unicode"/>
              </a:rPr>
              <a:t>hiç </a:t>
            </a:r>
            <a:r>
              <a:rPr sz="2700" spc="-10" dirty="0">
                <a:latin typeface="Lucida Sans Unicode"/>
                <a:cs typeface="Lucida Sans Unicode"/>
              </a:rPr>
              <a:t>uyuyamıyorum…”</a:t>
            </a:r>
            <a:endParaRPr sz="2700" dirty="0">
              <a:latin typeface="Lucida Sans Unicode"/>
              <a:cs typeface="Lucida Sans Unicode"/>
            </a:endParaRPr>
          </a:p>
          <a:p>
            <a:pPr marL="12700" marR="159385">
              <a:lnSpc>
                <a:spcPct val="115700"/>
              </a:lnSpc>
            </a:pPr>
            <a:r>
              <a:rPr sz="2700" dirty="0">
                <a:latin typeface="Lucida Sans Unicode"/>
                <a:cs typeface="Lucida Sans Unicode"/>
              </a:rPr>
              <a:t>“</a:t>
            </a:r>
            <a:r>
              <a:rPr sz="2700" dirty="0" err="1">
                <a:latin typeface="Lucida Sans Unicode"/>
                <a:cs typeface="Lucida Sans Unicode"/>
              </a:rPr>
              <a:t>Çok</a:t>
            </a:r>
            <a:r>
              <a:rPr sz="2700" spc="20" dirty="0">
                <a:latin typeface="Lucida Sans Unicode"/>
                <a:cs typeface="Lucida Sans Unicode"/>
              </a:rPr>
              <a:t> </a:t>
            </a:r>
            <a:r>
              <a:rPr sz="2700" dirty="0" err="1" smtClean="0">
                <a:latin typeface="Lucida Sans Unicode"/>
                <a:cs typeface="Lucida Sans Unicode"/>
              </a:rPr>
              <a:t>çalı</a:t>
            </a:r>
            <a:r>
              <a:rPr lang="tr-TR" sz="2700" dirty="0" smtClean="0">
                <a:latin typeface="Lucida Sans Unicode"/>
                <a:cs typeface="Lucida Sans Unicode"/>
              </a:rPr>
              <a:t>ş</a:t>
            </a:r>
            <a:r>
              <a:rPr sz="2700" dirty="0" err="1" smtClean="0">
                <a:latin typeface="Lucida Sans Unicode"/>
                <a:cs typeface="Lucida Sans Unicode"/>
              </a:rPr>
              <a:t>ıyorum</a:t>
            </a:r>
            <a:r>
              <a:rPr sz="2700" spc="25" dirty="0" smtClean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bir</a:t>
            </a:r>
            <a:r>
              <a:rPr sz="2700" spc="2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türlü</a:t>
            </a:r>
            <a:r>
              <a:rPr sz="2700" spc="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istediğim</a:t>
            </a:r>
            <a:r>
              <a:rPr sz="2700" spc="25" dirty="0">
                <a:latin typeface="Lucida Sans Unicode"/>
                <a:cs typeface="Lucida Sans Unicode"/>
              </a:rPr>
              <a:t> </a:t>
            </a:r>
            <a:r>
              <a:rPr sz="2700" spc="65" dirty="0">
                <a:latin typeface="Lucida Sans Unicode"/>
                <a:cs typeface="Lucida Sans Unicode"/>
              </a:rPr>
              <a:t>sonucu </a:t>
            </a:r>
            <a:r>
              <a:rPr sz="2700" spc="50" dirty="0">
                <a:latin typeface="Lucida Sans Unicode"/>
                <a:cs typeface="Lucida Sans Unicode"/>
              </a:rPr>
              <a:t>alamıyorum.”</a:t>
            </a:r>
            <a:endParaRPr sz="2700" dirty="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4832" y="1743075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4832" y="2695575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4832" y="3648075"/>
            <a:ext cx="123825" cy="1238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04832" y="4600574"/>
            <a:ext cx="123825" cy="123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4832" y="5553074"/>
            <a:ext cx="123825" cy="12382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04832" y="6505574"/>
            <a:ext cx="123825" cy="1238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4832" y="7458074"/>
            <a:ext cx="123825" cy="12382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4832" y="8886824"/>
            <a:ext cx="123825" cy="1238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219200" y="3406176"/>
            <a:ext cx="7037832" cy="2388795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400" spc="65" dirty="0">
                <a:latin typeface="Lucida Sans Unicode"/>
                <a:cs typeface="Lucida Sans Unicode"/>
              </a:rPr>
              <a:t>Çocuğunuz</a:t>
            </a:r>
            <a:r>
              <a:rPr sz="4400" spc="-145" dirty="0">
                <a:latin typeface="Lucida Sans Unicode"/>
                <a:cs typeface="Lucida Sans Unicode"/>
              </a:rPr>
              <a:t> </a:t>
            </a:r>
            <a:r>
              <a:rPr sz="4400" spc="90" dirty="0">
                <a:latin typeface="Lucida Sans Unicode"/>
                <a:cs typeface="Lucida Sans Unicode"/>
              </a:rPr>
              <a:t>bu</a:t>
            </a:r>
            <a:r>
              <a:rPr sz="4400" spc="-145" dirty="0">
                <a:latin typeface="Lucida Sans Unicode"/>
                <a:cs typeface="Lucida Sans Unicode"/>
              </a:rPr>
              <a:t> </a:t>
            </a:r>
            <a:r>
              <a:rPr sz="4400" spc="40" dirty="0">
                <a:latin typeface="Lucida Sans Unicode"/>
                <a:cs typeface="Lucida Sans Unicode"/>
              </a:rPr>
              <a:t>cümleleri </a:t>
            </a:r>
            <a:r>
              <a:rPr sz="4400" spc="60" dirty="0">
                <a:latin typeface="Lucida Sans Unicode"/>
                <a:cs typeface="Lucida Sans Unicode"/>
              </a:rPr>
              <a:t>söylüyorsa</a:t>
            </a:r>
            <a:r>
              <a:rPr sz="4400" spc="-80" dirty="0">
                <a:latin typeface="Lucida Sans Unicode"/>
                <a:cs typeface="Lucida Sans Unicode"/>
              </a:rPr>
              <a:t> </a:t>
            </a:r>
            <a:r>
              <a:rPr sz="4400" spc="85" dirty="0">
                <a:latin typeface="Lucida Sans Unicode"/>
                <a:cs typeface="Lucida Sans Unicode"/>
              </a:rPr>
              <a:t>sınav</a:t>
            </a:r>
            <a:r>
              <a:rPr sz="4400" spc="-80" dirty="0">
                <a:latin typeface="Lucida Sans Unicode"/>
                <a:cs typeface="Lucida Sans Unicode"/>
              </a:rPr>
              <a:t> </a:t>
            </a:r>
            <a:r>
              <a:rPr sz="4400" dirty="0" err="1">
                <a:latin typeface="Lucida Sans Unicode"/>
                <a:cs typeface="Lucida Sans Unicode"/>
              </a:rPr>
              <a:t>kaygısı</a:t>
            </a:r>
            <a:r>
              <a:rPr sz="4400" spc="-80" dirty="0">
                <a:latin typeface="Lucida Sans Unicode"/>
                <a:cs typeface="Lucida Sans Unicode"/>
              </a:rPr>
              <a:t> </a:t>
            </a:r>
            <a:r>
              <a:rPr sz="4400" spc="35" dirty="0" err="1" smtClean="0">
                <a:latin typeface="Lucida Sans Unicode"/>
                <a:cs typeface="Lucida Sans Unicode"/>
              </a:rPr>
              <a:t>ya</a:t>
            </a:r>
            <a:r>
              <a:rPr lang="tr-TR" sz="4400" spc="35" dirty="0" smtClean="0">
                <a:latin typeface="Lucida Sans Unicode"/>
                <a:cs typeface="Lucida Sans Unicode"/>
              </a:rPr>
              <a:t>ş</a:t>
            </a:r>
            <a:r>
              <a:rPr sz="4400" spc="35" dirty="0" err="1" smtClean="0">
                <a:latin typeface="Lucida Sans Unicode"/>
                <a:cs typeface="Lucida Sans Unicode"/>
              </a:rPr>
              <a:t>ıyor</a:t>
            </a:r>
            <a:r>
              <a:rPr sz="4400" spc="35" dirty="0" smtClean="0">
                <a:latin typeface="Lucida Sans Unicode"/>
                <a:cs typeface="Lucida Sans Unicode"/>
              </a:rPr>
              <a:t> </a:t>
            </a:r>
            <a:r>
              <a:rPr sz="4400" spc="-10" dirty="0">
                <a:latin typeface="Lucida Sans Unicode"/>
                <a:cs typeface="Lucida Sans Unicode"/>
              </a:rPr>
              <a:t>olabilir.</a:t>
            </a:r>
            <a:endParaRPr sz="44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449460" y="65610"/>
            <a:ext cx="8999340" cy="21104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000" b="0" spc="409" dirty="0">
                <a:solidFill>
                  <a:srgbClr val="004AAC"/>
                </a:solidFill>
                <a:latin typeface="Trebuchet MS"/>
                <a:cs typeface="Trebuchet MS"/>
              </a:rPr>
              <a:t>Sınava</a:t>
            </a:r>
            <a:r>
              <a:rPr sz="4000" b="0" spc="5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235" dirty="0">
                <a:solidFill>
                  <a:srgbClr val="004AAC"/>
                </a:solidFill>
                <a:latin typeface="Trebuchet MS"/>
                <a:cs typeface="Trebuchet MS"/>
              </a:rPr>
              <a:t>hazırlık</a:t>
            </a:r>
            <a:r>
              <a:rPr sz="4000" b="0" spc="2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310" dirty="0">
                <a:solidFill>
                  <a:srgbClr val="004AAC"/>
                </a:solidFill>
                <a:latin typeface="Trebuchet MS"/>
                <a:cs typeface="Trebuchet MS"/>
              </a:rPr>
              <a:t>sürecinde</a:t>
            </a:r>
            <a:r>
              <a:rPr sz="4000" b="0" spc="15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360" dirty="0">
                <a:solidFill>
                  <a:srgbClr val="004AAC"/>
                </a:solidFill>
                <a:latin typeface="Trebuchet MS"/>
                <a:cs typeface="Trebuchet MS"/>
              </a:rPr>
              <a:t>sadece</a:t>
            </a:r>
            <a:r>
              <a:rPr sz="4000" b="0" spc="2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265" dirty="0">
                <a:solidFill>
                  <a:srgbClr val="004AAC"/>
                </a:solidFill>
                <a:latin typeface="Trebuchet MS"/>
                <a:cs typeface="Trebuchet MS"/>
              </a:rPr>
              <a:t>çocuklarınız </a:t>
            </a:r>
            <a:r>
              <a:rPr sz="4000" b="0" spc="425" dirty="0">
                <a:solidFill>
                  <a:srgbClr val="004AAC"/>
                </a:solidFill>
                <a:latin typeface="Trebuchet MS"/>
                <a:cs typeface="Trebuchet MS"/>
              </a:rPr>
              <a:t>mı</a:t>
            </a:r>
            <a:r>
              <a:rPr sz="4000" b="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415" dirty="0">
                <a:solidFill>
                  <a:srgbClr val="004AAC"/>
                </a:solidFill>
                <a:latin typeface="Trebuchet MS"/>
                <a:cs typeface="Trebuchet MS"/>
              </a:rPr>
              <a:t>kaygı</a:t>
            </a:r>
            <a:r>
              <a:rPr sz="4000" b="0" spc="5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340" dirty="0">
                <a:solidFill>
                  <a:srgbClr val="004AAC"/>
                </a:solidFill>
                <a:latin typeface="Trebuchet MS"/>
                <a:cs typeface="Trebuchet MS"/>
              </a:rPr>
              <a:t>yaşıyor</a:t>
            </a:r>
            <a:r>
              <a:rPr sz="4000" b="0" dirty="0">
                <a:solidFill>
                  <a:srgbClr val="004AAC"/>
                </a:solidFill>
                <a:latin typeface="Trebuchet MS"/>
                <a:cs typeface="Trebuchet MS"/>
              </a:rPr>
              <a:t> </a:t>
            </a:r>
            <a:r>
              <a:rPr sz="4000" b="0" spc="335" dirty="0">
                <a:solidFill>
                  <a:srgbClr val="004AAC"/>
                </a:solidFill>
                <a:latin typeface="Trebuchet MS"/>
                <a:cs typeface="Trebuchet MS"/>
              </a:rPr>
              <a:t>sizce?</a:t>
            </a:r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70" y="3171342"/>
            <a:ext cx="133349" cy="13334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70" y="3704742"/>
            <a:ext cx="133349" cy="13334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370" y="4238142"/>
            <a:ext cx="133349" cy="13334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3370" y="4771542"/>
            <a:ext cx="133349" cy="13334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370" y="5304942"/>
            <a:ext cx="133349" cy="13334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370" y="5838342"/>
            <a:ext cx="133349" cy="13334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370" y="6371742"/>
            <a:ext cx="133349" cy="13334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370" y="7438542"/>
            <a:ext cx="133349" cy="133349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16345" y="2236789"/>
            <a:ext cx="9206865" cy="734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75" dirty="0">
                <a:solidFill>
                  <a:srgbClr val="FF0000"/>
                </a:solidFill>
                <a:latin typeface="Trebuchet MS"/>
                <a:cs typeface="Trebuchet MS"/>
              </a:rPr>
              <a:t>Anne</a:t>
            </a:r>
            <a:r>
              <a:rPr sz="30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430" dirty="0">
                <a:solidFill>
                  <a:srgbClr val="FF0000"/>
                </a:solidFill>
                <a:latin typeface="Trebuchet MS"/>
                <a:cs typeface="Trebuchet MS"/>
              </a:rPr>
              <a:t>Baba</a:t>
            </a:r>
            <a:r>
              <a:rPr sz="3000" spc="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spc="245" dirty="0">
                <a:solidFill>
                  <a:srgbClr val="FF0000"/>
                </a:solidFill>
                <a:latin typeface="Trebuchet MS"/>
                <a:cs typeface="Trebuchet MS"/>
              </a:rPr>
              <a:t>Şikayetleri</a:t>
            </a:r>
            <a:endParaRPr sz="30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659765">
              <a:lnSpc>
                <a:spcPct val="100000"/>
              </a:lnSpc>
              <a:spcBef>
                <a:spcPts val="2230"/>
              </a:spcBef>
            </a:pPr>
            <a:r>
              <a:rPr sz="3000" spc="55" dirty="0">
                <a:latin typeface="Lucida Sans Unicode"/>
                <a:cs typeface="Lucida Sans Unicode"/>
              </a:rPr>
              <a:t>“Bu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yıl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40" dirty="0">
                <a:latin typeface="Lucida Sans Unicode"/>
                <a:cs typeface="Lucida Sans Unicode"/>
              </a:rPr>
              <a:t>bizim</a:t>
            </a:r>
            <a:r>
              <a:rPr sz="3000" spc="-14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sınavımız</a:t>
            </a:r>
            <a:r>
              <a:rPr sz="3000" spc="-145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var.”</a:t>
            </a:r>
            <a:endParaRPr sz="3000" dirty="0">
              <a:latin typeface="Lucida Sans Unicode"/>
              <a:cs typeface="Lucida Sans Unicode"/>
            </a:endParaRPr>
          </a:p>
          <a:p>
            <a:pPr marL="659765" marR="1765935">
              <a:lnSpc>
                <a:spcPts val="4200"/>
              </a:lnSpc>
              <a:spcBef>
                <a:spcPts val="240"/>
              </a:spcBef>
            </a:pPr>
            <a:r>
              <a:rPr sz="3000" spc="-20" dirty="0">
                <a:latin typeface="Lucida Sans Unicode"/>
                <a:cs typeface="Lucida Sans Unicode"/>
              </a:rPr>
              <a:t>“Bir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-20" dirty="0">
                <a:latin typeface="Lucida Sans Unicode"/>
                <a:cs typeface="Lucida Sans Unicode"/>
              </a:rPr>
              <a:t>türlü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dersin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105" dirty="0">
                <a:latin typeface="Lucida Sans Unicode"/>
                <a:cs typeface="Lucida Sans Unicode"/>
              </a:rPr>
              <a:t>baęına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oturmuyor.” </a:t>
            </a:r>
            <a:r>
              <a:rPr sz="3000" spc="105" dirty="0">
                <a:latin typeface="Lucida Sans Unicode"/>
                <a:cs typeface="Lucida Sans Unicode"/>
              </a:rPr>
              <a:t>“Ona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55" dirty="0">
                <a:latin typeface="Lucida Sans Unicode"/>
                <a:cs typeface="Lucida Sans Unicode"/>
              </a:rPr>
              <a:t>ders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50" dirty="0">
                <a:latin typeface="Lucida Sans Unicode"/>
                <a:cs typeface="Lucida Sans Unicode"/>
              </a:rPr>
              <a:t>çalıę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175" dirty="0">
                <a:latin typeface="Lucida Sans Unicode"/>
                <a:cs typeface="Lucida Sans Unicode"/>
              </a:rPr>
              <a:t>dememden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-50" dirty="0">
                <a:latin typeface="Lucida Sans Unicode"/>
                <a:cs typeface="Lucida Sans Unicode"/>
              </a:rPr>
              <a:t>bıkmıę.” </a:t>
            </a:r>
            <a:r>
              <a:rPr sz="3000" spc="90" dirty="0">
                <a:latin typeface="Lucida Sans Unicode"/>
                <a:cs typeface="Lucida Sans Unicode"/>
              </a:rPr>
              <a:t>“Sınav</a:t>
            </a:r>
            <a:r>
              <a:rPr sz="3000" spc="-114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lafını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ağzımıza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alamıyoruz.” </a:t>
            </a:r>
            <a:r>
              <a:rPr sz="3000" dirty="0">
                <a:latin typeface="Lucida Sans Unicode"/>
                <a:cs typeface="Lucida Sans Unicode"/>
              </a:rPr>
              <a:t>“Boę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spc="125" dirty="0">
                <a:latin typeface="Lucida Sans Unicode"/>
                <a:cs typeface="Lucida Sans Unicode"/>
              </a:rPr>
              <a:t>bırakmaya</a:t>
            </a:r>
            <a:r>
              <a:rPr sz="3000" spc="-11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gelmiyor.”</a:t>
            </a:r>
            <a:endParaRPr sz="3000" dirty="0">
              <a:latin typeface="Lucida Sans Unicode"/>
              <a:cs typeface="Lucida Sans Unicode"/>
            </a:endParaRPr>
          </a:p>
          <a:p>
            <a:pPr marL="659765" marR="2524760">
              <a:lnSpc>
                <a:spcPts val="4200"/>
              </a:lnSpc>
            </a:pPr>
            <a:r>
              <a:rPr sz="3000" spc="-10" dirty="0">
                <a:latin typeface="Lucida Sans Unicode"/>
                <a:cs typeface="Lucida Sans Unicode"/>
              </a:rPr>
              <a:t>“Misafir</a:t>
            </a:r>
            <a:r>
              <a:rPr sz="3000" spc="-8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bile</a:t>
            </a:r>
            <a:r>
              <a:rPr sz="3000" spc="-80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kabul</a:t>
            </a:r>
            <a:r>
              <a:rPr sz="3000" spc="-8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etmiyoruz.” </a:t>
            </a:r>
            <a:r>
              <a:rPr sz="3000" dirty="0">
                <a:latin typeface="Lucida Sans Unicode"/>
                <a:cs typeface="Lucida Sans Unicode"/>
              </a:rPr>
              <a:t>“Arkadaęlarıyla</a:t>
            </a:r>
            <a:r>
              <a:rPr sz="3000" spc="195" dirty="0">
                <a:latin typeface="Lucida Sans Unicode"/>
                <a:cs typeface="Lucida Sans Unicode"/>
              </a:rPr>
              <a:t> </a:t>
            </a:r>
            <a:r>
              <a:rPr sz="3000" spc="45" dirty="0">
                <a:latin typeface="Lucida Sans Unicode"/>
                <a:cs typeface="Lucida Sans Unicode"/>
              </a:rPr>
              <a:t>gezmekten</a:t>
            </a:r>
            <a:r>
              <a:rPr sz="3000" spc="195" dirty="0">
                <a:latin typeface="Lucida Sans Unicode"/>
                <a:cs typeface="Lucida Sans Unicode"/>
              </a:rPr>
              <a:t> </a:t>
            </a:r>
            <a:r>
              <a:rPr sz="3000" spc="35" dirty="0">
                <a:latin typeface="Lucida Sans Unicode"/>
                <a:cs typeface="Lucida Sans Unicode"/>
              </a:rPr>
              <a:t>ders </a:t>
            </a:r>
            <a:r>
              <a:rPr sz="3000" dirty="0">
                <a:latin typeface="Lucida Sans Unicode"/>
                <a:cs typeface="Lucida Sans Unicode"/>
              </a:rPr>
              <a:t>çalıętığı</a:t>
            </a:r>
            <a:r>
              <a:rPr sz="3000" spc="-100" dirty="0">
                <a:latin typeface="Lucida Sans Unicode"/>
                <a:cs typeface="Lucida Sans Unicode"/>
              </a:rPr>
              <a:t> </a:t>
            </a:r>
            <a:r>
              <a:rPr sz="3000" spc="75" dirty="0">
                <a:latin typeface="Lucida Sans Unicode"/>
                <a:cs typeface="Lucida Sans Unicode"/>
              </a:rPr>
              <a:t>mı</a:t>
            </a:r>
            <a:r>
              <a:rPr sz="3000" spc="-95" dirty="0">
                <a:latin typeface="Lucida Sans Unicode"/>
                <a:cs typeface="Lucida Sans Unicode"/>
              </a:rPr>
              <a:t> </a:t>
            </a:r>
            <a:r>
              <a:rPr sz="3000" spc="40" dirty="0">
                <a:latin typeface="Lucida Sans Unicode"/>
                <a:cs typeface="Lucida Sans Unicode"/>
              </a:rPr>
              <a:t>var!”</a:t>
            </a:r>
            <a:endParaRPr sz="3000" dirty="0">
              <a:latin typeface="Lucida Sans Unicode"/>
              <a:cs typeface="Lucida Sans Unicode"/>
            </a:endParaRPr>
          </a:p>
          <a:p>
            <a:pPr marL="659765" marR="1765935">
              <a:lnSpc>
                <a:spcPts val="4200"/>
              </a:lnSpc>
            </a:pPr>
            <a:r>
              <a:rPr sz="3000" dirty="0">
                <a:latin typeface="Lucida Sans Unicode"/>
                <a:cs typeface="Lucida Sans Unicode"/>
              </a:rPr>
              <a:t>“O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spc="125" dirty="0">
                <a:latin typeface="Lucida Sans Unicode"/>
                <a:cs typeface="Lucida Sans Unicode"/>
              </a:rPr>
              <a:t>sınava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hazırlanıyor</a:t>
            </a:r>
            <a:r>
              <a:rPr sz="3000" spc="-125" dirty="0">
                <a:latin typeface="Lucida Sans Unicode"/>
                <a:cs typeface="Lucida Sans Unicode"/>
              </a:rPr>
              <a:t> </a:t>
            </a:r>
            <a:r>
              <a:rPr sz="3000" spc="75" dirty="0">
                <a:latin typeface="Lucida Sans Unicode"/>
                <a:cs typeface="Lucida Sans Unicode"/>
              </a:rPr>
              <a:t>diye</a:t>
            </a:r>
            <a:r>
              <a:rPr sz="3000" spc="-125" dirty="0">
                <a:latin typeface="Lucida Sans Unicode"/>
                <a:cs typeface="Lucida Sans Unicode"/>
              </a:rPr>
              <a:t> biz </a:t>
            </a:r>
            <a:r>
              <a:rPr sz="3000" spc="-10" dirty="0">
                <a:latin typeface="Lucida Sans Unicode"/>
                <a:cs typeface="Lucida Sans Unicode"/>
              </a:rPr>
              <a:t>kendi </a:t>
            </a:r>
            <a:r>
              <a:rPr sz="3000" spc="85" dirty="0">
                <a:latin typeface="Lucida Sans Unicode"/>
                <a:cs typeface="Lucida Sans Unicode"/>
              </a:rPr>
              <a:t>hayatımızdan</a:t>
            </a:r>
            <a:r>
              <a:rPr sz="3000" spc="-13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vazgeçtik.”</a:t>
            </a:r>
            <a:endParaRPr sz="30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15399"/>
              </a:lnSpc>
              <a:spcBef>
                <a:spcPts val="2945"/>
              </a:spcBef>
            </a:pPr>
            <a:r>
              <a:rPr sz="2600" spc="200" dirty="0">
                <a:latin typeface="Trebuchet MS"/>
                <a:cs typeface="Trebuchet MS"/>
              </a:rPr>
              <a:t>Siz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370" dirty="0">
                <a:latin typeface="Trebuchet MS"/>
                <a:cs typeface="Trebuchet MS"/>
              </a:rPr>
              <a:t>bu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225" dirty="0">
                <a:latin typeface="Trebuchet MS"/>
                <a:cs typeface="Trebuchet MS"/>
              </a:rPr>
              <a:t>cümleleri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275" dirty="0">
                <a:latin typeface="Trebuchet MS"/>
                <a:cs typeface="Trebuchet MS"/>
              </a:rPr>
              <a:t>söylüyorsanız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325" dirty="0">
                <a:latin typeface="Trebuchet MS"/>
                <a:cs typeface="Trebuchet MS"/>
              </a:rPr>
              <a:t>sınav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320" dirty="0">
                <a:latin typeface="Trebuchet MS"/>
                <a:cs typeface="Trebuchet MS"/>
              </a:rPr>
              <a:t>kaygısı</a:t>
            </a:r>
            <a:r>
              <a:rPr sz="2600" spc="10" dirty="0">
                <a:latin typeface="Trebuchet MS"/>
                <a:cs typeface="Trebuchet MS"/>
              </a:rPr>
              <a:t> </a:t>
            </a:r>
            <a:r>
              <a:rPr sz="2600" spc="275" dirty="0">
                <a:latin typeface="Trebuchet MS"/>
                <a:cs typeface="Trebuchet MS"/>
              </a:rPr>
              <a:t>yaşıyor </a:t>
            </a:r>
            <a:r>
              <a:rPr sz="2600" spc="280" dirty="0">
                <a:latin typeface="Trebuchet MS"/>
                <a:cs typeface="Trebuchet MS"/>
              </a:rPr>
              <a:t>ve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270" dirty="0">
                <a:latin typeface="Trebuchet MS"/>
                <a:cs typeface="Trebuchet MS"/>
              </a:rPr>
              <a:t>hatta</a:t>
            </a:r>
            <a:r>
              <a:rPr sz="2600" spc="20" dirty="0">
                <a:latin typeface="Trebuchet MS"/>
                <a:cs typeface="Trebuchet MS"/>
              </a:rPr>
              <a:t> </a:t>
            </a:r>
            <a:r>
              <a:rPr sz="2600" spc="335" dirty="0">
                <a:latin typeface="Trebuchet MS"/>
                <a:cs typeface="Trebuchet MS"/>
              </a:rPr>
              <a:t>çocuğunuza</a:t>
            </a:r>
            <a:r>
              <a:rPr sz="2600" spc="20" dirty="0">
                <a:latin typeface="Trebuchet MS"/>
                <a:cs typeface="Trebuchet MS"/>
              </a:rPr>
              <a:t> </a:t>
            </a:r>
            <a:r>
              <a:rPr sz="2600" spc="250" dirty="0">
                <a:latin typeface="Trebuchet MS"/>
                <a:cs typeface="Trebuchet MS"/>
              </a:rPr>
              <a:t>yansıtıyor</a:t>
            </a:r>
            <a:r>
              <a:rPr sz="2600" spc="20" dirty="0">
                <a:latin typeface="Trebuchet MS"/>
                <a:cs typeface="Trebuchet MS"/>
              </a:rPr>
              <a:t> </a:t>
            </a:r>
            <a:r>
              <a:rPr sz="2600" spc="145" dirty="0">
                <a:latin typeface="Trebuchet MS"/>
                <a:cs typeface="Trebuchet MS"/>
              </a:rPr>
              <a:t>olabilirsiniz.</a:t>
            </a:r>
            <a:endParaRPr sz="2600" dirty="0">
              <a:latin typeface="Trebuchet MS"/>
              <a:cs typeface="Trebuchet MS"/>
            </a:endParaRPr>
          </a:p>
        </p:txBody>
      </p:sp>
      <p:pic>
        <p:nvPicPr>
          <p:cNvPr id="42" name="Resim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235" y="2785821"/>
            <a:ext cx="6752283" cy="5038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1439</Words>
  <Application>Microsoft Office PowerPoint</Application>
  <PresentationFormat>Özel</PresentationFormat>
  <Paragraphs>146</Paragraphs>
  <Slides>23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Courier New</vt:lpstr>
      <vt:lpstr>Lucida Sans Unicode</vt:lpstr>
      <vt:lpstr>Trebuchet MS</vt:lpstr>
      <vt:lpstr>Verdana</vt:lpstr>
      <vt:lpstr>Geçmişe bakış</vt:lpstr>
      <vt:lpstr>PowerPoint Sunusu</vt:lpstr>
      <vt:lpstr>PowerPoint Sunusu</vt:lpstr>
      <vt:lpstr>Kaygı</vt:lpstr>
      <vt:lpstr>Peki korku dediğimde aklınıza ne geliyor?</vt:lpstr>
      <vt:lpstr>Kaygının Belirtileri (Fizyolojik, Psikolojik, Davranışsal)</vt:lpstr>
      <vt:lpstr>Kaygının motive edici gücü deyince aklınıza ne geliyor?</vt:lpstr>
      <vt:lpstr>Sınav Kaygısı Nedir?</vt:lpstr>
      <vt:lpstr>PowerPoint Sunusu</vt:lpstr>
      <vt:lpstr>Sınava hazırlık sürecinde sadece çocuklarınız mı kaygı yaşıyor sizce?</vt:lpstr>
      <vt:lpstr>Sınav Kaygısı Neyle İlişkilidir?</vt:lpstr>
      <vt:lpstr>AİLE TUTUMLARI VE SINAV KAYGISI İLİŞKİSİ</vt:lpstr>
      <vt:lpstr>Aşırı Hoşgörülü Tutum</vt:lpstr>
      <vt:lpstr>Tutarsız Tutum</vt:lpstr>
      <vt:lpstr>Aşırı Koruyucu Tutum</vt:lpstr>
      <vt:lpstr>İlgisiz Kayıtsız Tutum</vt:lpstr>
      <vt:lpstr>Mükemmelliyetçi Tutum</vt:lpstr>
      <vt:lpstr>Güven Verici Destekleyici Demokratik Tutum</vt:lpstr>
      <vt:lpstr>“Sınavı kazansa ne kazanmasa ne, zaten ne ders çalıştığından haberim var ne de okulundan.”</vt:lpstr>
      <vt:lpstr>PowerPoint Sunusu</vt:lpstr>
      <vt:lpstr>Ergenlik döneminde olduğunun unutulmaması,</vt:lpstr>
      <vt:lpstr>Kendi kaygılarını fark ederek, destek alması, Çocuklarına sadece baęarı elde ettiği zaman değil, her zaman sevgi göstermesi,</vt:lpstr>
      <vt:lpstr>Ailelerin;</vt:lpstr>
      <vt:lpstr>Katılımınız için 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Sınav Kaygısı Aile Sunusu</dc:title>
  <dc:creator>Mert KAYA</dc:creator>
  <cp:keywords>DAFx7MeT5lc,BAEKgHiZWs0</cp:keywords>
  <cp:lastModifiedBy>dell</cp:lastModifiedBy>
  <cp:revision>13</cp:revision>
  <dcterms:created xsi:type="dcterms:W3CDTF">2024-03-27T04:39:06Z</dcterms:created>
  <dcterms:modified xsi:type="dcterms:W3CDTF">2024-04-19T06:36:21Z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2023-10-22T00:00:00Z</vt:filetime>
  </property>
  <property fmtid="{D5CDD505-2E9C-101B-9397-08002B2CF9AE}" pid="3" name="Creator">
    <vt:lpwstr>Canva</vt:lpwstr>
  </property>
  <property fmtid="{D5CDD505-2E9C-101B-9397-08002B2CF9AE}" pid="4" name="LastSaved">
    <vt:filetime>2024-03-27T00:00:00Z</vt:filetime>
  </property>
  <property fmtid="{D5CDD505-2E9C-101B-9397-08002B2CF9AE}" pid="5" name="Producer">
    <vt:lpwstr>Canva</vt:lpwstr>
  </property>
</Properties>
</file>